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d11e1da9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d11e1da9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d11e1da9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d11e1da9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d11e1da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d11e1da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d11e1da9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d11e1da9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d11e1da9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d11e1da9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d11e1da9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d11e1da9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d11e1da9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d11e1da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d11e1da9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d11e1da9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d11e1da9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d11e1da9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d11e1da9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d11e1da9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Базовый траблшутинг в Linux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222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Аскар Сабыров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Aitu Cloud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tcpdump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749625" y="2460950"/>
            <a:ext cx="1455600" cy="50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3310063" y="1908500"/>
            <a:ext cx="1694700" cy="161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reverse proxy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nginx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109625" y="1992500"/>
            <a:ext cx="2105100" cy="1500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nginx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/hello.txt</a:t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>
            <a:off x="2205213" y="2610200"/>
            <a:ext cx="1089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5019750" y="2603600"/>
            <a:ext cx="10749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2"/>
          <p:cNvCxnSpPr/>
          <p:nvPr/>
        </p:nvCxnSpPr>
        <p:spPr>
          <a:xfrm rot="10800000">
            <a:off x="5019675" y="29014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2"/>
          <p:cNvCxnSpPr/>
          <p:nvPr/>
        </p:nvCxnSpPr>
        <p:spPr>
          <a:xfrm rot="10800000">
            <a:off x="2227700" y="2864075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2"/>
          <p:cNvSpPr txBox="1"/>
          <p:nvPr/>
        </p:nvSpPr>
        <p:spPr>
          <a:xfrm>
            <a:off x="749625" y="2060750"/>
            <a:ext cx="14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GET /hello.txt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455750" y="1550200"/>
            <a:ext cx="14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proxy 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TCP handshake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550" y="1170200"/>
            <a:ext cx="43910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Процессы. fork()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Performance check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Load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Практические задачи по анализу проблем с производительностью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Kernel and user space. Syscalls. strace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TCP handshake. tcpdump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31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Процесс в Linux (как и в UNIX) - это программа, которая выполняется в отдельном виртуальном адресном пространстве.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процесс выполняется в собственном виртуальном адресном пространстве, т.е. процессы защищены друг от друга и крах одного процесса никак не повлияет на другие выполняющиеся процессы и на всю систему в целом.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процессы имеют PID идентификатор процесса. У systemd PID=1, это самый первый процесс который запускает все остальные процессы служебные и пользовательские.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Process states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2846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Waiting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interruptible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uninterruptible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Stopped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Zombie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Process Signals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2" y="1656013"/>
            <a:ext cx="7340983" cy="2006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634550" y="3769900"/>
            <a:ext cx="4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kill &lt;signal&gt; &lt;PID&gt;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23850" y="1059875"/>
            <a:ext cx="73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Сигнал - способ информирования процесса ядром о происшествии какого-то события.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188625" y="395075"/>
            <a:ext cx="2464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fork() и exec()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clone()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4" y="395075"/>
            <a:ext cx="5800676" cy="43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00"/>
              <a:t>Все тормозит, куда смотреть?</a:t>
            </a:r>
            <a:endParaRPr sz="21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Performance check list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uptime —---------------------------------- Load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логи(dmesg, messages)--------- Kernel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mpstat -P ALL 1  —------------------ CPU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pidstat 1 —------------------------------- </a:t>
            </a:r>
            <a:r>
              <a:rPr lang="ru"/>
              <a:t>Process</a:t>
            </a:r>
            <a:r>
              <a:rPr lang="ru"/>
              <a:t>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vmstat 1 —------------------------------- Memory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iostat -xz 1 —---------------------------- IO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sar -n DEV 1 —-------------------------- Network usage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Load Average ~ running + uninterruptible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325" y="1121025"/>
            <a:ext cx="540889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335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Kernel and user space. System calls.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023925"/>
            <a:ext cx="49911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367450" y="2263950"/>
            <a:ext cx="33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man syscalls - list of system calls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man 2 open - manual for open() syscall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04650" y="4200325"/>
            <a:ext cx="74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Системный вызов - это основной интерфейс между приложением и ядром Linux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