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DA0B2-4EEF-4A1E-A467-56B6DB091565}" v="20" dt="2020-11-04T23:23:14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tzaz Qadir" userId="493bdef621db846d" providerId="LiveId" clId="{E26DA0B2-4EEF-4A1E-A467-56B6DB091565}"/>
    <pc:docChg chg="undo redo custSel addSld modSld sldOrd">
      <pc:chgData name="Aitzaz Qadir" userId="493bdef621db846d" providerId="LiveId" clId="{E26DA0B2-4EEF-4A1E-A467-56B6DB091565}" dt="2020-11-04T23:23:30.411" v="689" actId="14100"/>
      <pc:docMkLst>
        <pc:docMk/>
      </pc:docMkLst>
      <pc:sldChg chg="addSp delSp modSp mod">
        <pc:chgData name="Aitzaz Qadir" userId="493bdef621db846d" providerId="LiveId" clId="{E26DA0B2-4EEF-4A1E-A467-56B6DB091565}" dt="2020-11-04T23:23:30.411" v="689" actId="14100"/>
        <pc:sldMkLst>
          <pc:docMk/>
          <pc:sldMk cId="3016942141" sldId="256"/>
        </pc:sldMkLst>
        <pc:spChg chg="add mod">
          <ac:chgData name="Aitzaz Qadir" userId="493bdef621db846d" providerId="LiveId" clId="{E26DA0B2-4EEF-4A1E-A467-56B6DB091565}" dt="2020-11-04T23:22:33.600" v="653" actId="1076"/>
          <ac:spMkLst>
            <pc:docMk/>
            <pc:sldMk cId="3016942141" sldId="256"/>
            <ac:spMk id="2" creationId="{A3899ADE-2F6F-4999-9C1A-2535633FDD2F}"/>
          </ac:spMkLst>
        </pc:spChg>
        <pc:spChg chg="add mod">
          <ac:chgData name="Aitzaz Qadir" userId="493bdef621db846d" providerId="LiveId" clId="{E26DA0B2-4EEF-4A1E-A467-56B6DB091565}" dt="2020-11-04T23:23:30.411" v="689" actId="14100"/>
          <ac:spMkLst>
            <pc:docMk/>
            <pc:sldMk cId="3016942141" sldId="256"/>
            <ac:spMk id="12" creationId="{67F1DDA7-3830-45EA-A025-A137C652A418}"/>
          </ac:spMkLst>
        </pc:spChg>
        <pc:cxnChg chg="add mod">
          <ac:chgData name="Aitzaz Qadir" userId="493bdef621db846d" providerId="LiveId" clId="{E26DA0B2-4EEF-4A1E-A467-56B6DB091565}" dt="2020-11-04T23:23:05.131" v="659" actId="14100"/>
          <ac:cxnSpMkLst>
            <pc:docMk/>
            <pc:sldMk cId="3016942141" sldId="256"/>
            <ac:cxnSpMk id="26" creationId="{D0D4611E-584E-49C6-B175-03D6ED6F06EE}"/>
          </ac:cxnSpMkLst>
        </pc:cxnChg>
        <pc:cxnChg chg="add del mod">
          <ac:chgData name="Aitzaz Qadir" userId="493bdef621db846d" providerId="LiveId" clId="{E26DA0B2-4EEF-4A1E-A467-56B6DB091565}" dt="2020-11-04T23:23:14.227" v="661"/>
          <ac:cxnSpMkLst>
            <pc:docMk/>
            <pc:sldMk cId="3016942141" sldId="256"/>
            <ac:cxnSpMk id="31" creationId="{94F4C99D-1EBC-4775-9F1A-A772757E96F5}"/>
          </ac:cxnSpMkLst>
        </pc:cxnChg>
      </pc:sldChg>
      <pc:sldChg chg="addSp delSp modSp mod">
        <pc:chgData name="Aitzaz Qadir" userId="493bdef621db846d" providerId="LiveId" clId="{E26DA0B2-4EEF-4A1E-A467-56B6DB091565}" dt="2020-11-04T23:22:22.381" v="645" actId="22"/>
        <pc:sldMkLst>
          <pc:docMk/>
          <pc:sldMk cId="2517498347" sldId="257"/>
        </pc:sldMkLst>
        <pc:spChg chg="add del mod">
          <ac:chgData name="Aitzaz Qadir" userId="493bdef621db846d" providerId="LiveId" clId="{E26DA0B2-4EEF-4A1E-A467-56B6DB091565}" dt="2020-11-04T23:22:22.381" v="645" actId="22"/>
          <ac:spMkLst>
            <pc:docMk/>
            <pc:sldMk cId="2517498347" sldId="257"/>
            <ac:spMk id="2" creationId="{38443FEA-900F-41B4-B9AF-CF1AC6435679}"/>
          </ac:spMkLst>
        </pc:spChg>
        <pc:spChg chg="mod">
          <ac:chgData name="Aitzaz Qadir" userId="493bdef621db846d" providerId="LiveId" clId="{E26DA0B2-4EEF-4A1E-A467-56B6DB091565}" dt="2020-11-03T17:12:00.118" v="76" actId="1076"/>
          <ac:spMkLst>
            <pc:docMk/>
            <pc:sldMk cId="2517498347" sldId="257"/>
            <ac:spMk id="69" creationId="{94D92992-F870-4C87-A683-ABB57FA7D96F}"/>
          </ac:spMkLst>
        </pc:spChg>
        <pc:spChg chg="mod">
          <ac:chgData name="Aitzaz Qadir" userId="493bdef621db846d" providerId="LiveId" clId="{E26DA0B2-4EEF-4A1E-A467-56B6DB091565}" dt="2020-11-03T20:41:09.906" v="397" actId="1076"/>
          <ac:spMkLst>
            <pc:docMk/>
            <pc:sldMk cId="2517498347" sldId="257"/>
            <ac:spMk id="71" creationId="{B0013223-60BA-40D6-ABED-A90B720B7244}"/>
          </ac:spMkLst>
        </pc:spChg>
        <pc:spChg chg="mod">
          <ac:chgData name="Aitzaz Qadir" userId="493bdef621db846d" providerId="LiveId" clId="{E26DA0B2-4EEF-4A1E-A467-56B6DB091565}" dt="2020-11-03T20:41:17.598" v="399" actId="1076"/>
          <ac:spMkLst>
            <pc:docMk/>
            <pc:sldMk cId="2517498347" sldId="257"/>
            <ac:spMk id="73" creationId="{DE0E61E4-EA40-429D-B738-A3F14D700BB2}"/>
          </ac:spMkLst>
        </pc:spChg>
        <pc:spChg chg="mod">
          <ac:chgData name="Aitzaz Qadir" userId="493bdef621db846d" providerId="LiveId" clId="{E26DA0B2-4EEF-4A1E-A467-56B6DB091565}" dt="2020-11-03T20:41:32.421" v="403" actId="1076"/>
          <ac:spMkLst>
            <pc:docMk/>
            <pc:sldMk cId="2517498347" sldId="257"/>
            <ac:spMk id="75" creationId="{D12BC822-B3B9-4AE9-9086-B7CFD769BA9E}"/>
          </ac:spMkLst>
        </pc:spChg>
        <pc:spChg chg="mod">
          <ac:chgData name="Aitzaz Qadir" userId="493bdef621db846d" providerId="LiveId" clId="{E26DA0B2-4EEF-4A1E-A467-56B6DB091565}" dt="2020-11-03T20:41:26.154" v="402" actId="1076"/>
          <ac:spMkLst>
            <pc:docMk/>
            <pc:sldMk cId="2517498347" sldId="257"/>
            <ac:spMk id="199" creationId="{9405F2A7-36CD-4703-ACD1-C94AC65460B6}"/>
          </ac:spMkLst>
        </pc:spChg>
        <pc:cxnChg chg="mod">
          <ac:chgData name="Aitzaz Qadir" userId="493bdef621db846d" providerId="LiveId" clId="{E26DA0B2-4EEF-4A1E-A467-56B6DB091565}" dt="2020-11-03T20:41:11.649" v="398" actId="14100"/>
          <ac:cxnSpMkLst>
            <pc:docMk/>
            <pc:sldMk cId="2517498347" sldId="257"/>
            <ac:cxnSpMk id="196" creationId="{0B28CE52-D947-45CA-A704-8F01257AD190}"/>
          </ac:cxnSpMkLst>
        </pc:cxnChg>
        <pc:cxnChg chg="mod">
          <ac:chgData name="Aitzaz Qadir" userId="493bdef621db846d" providerId="LiveId" clId="{E26DA0B2-4EEF-4A1E-A467-56B6DB091565}" dt="2020-11-03T20:41:24.198" v="401" actId="14100"/>
          <ac:cxnSpMkLst>
            <pc:docMk/>
            <pc:sldMk cId="2517498347" sldId="257"/>
            <ac:cxnSpMk id="198" creationId="{E2369C5A-DEEA-464C-B5FE-A0B4E8FBF062}"/>
          </ac:cxnSpMkLst>
        </pc:cxnChg>
      </pc:sldChg>
      <pc:sldChg chg="addSp delSp modSp mod">
        <pc:chgData name="Aitzaz Qadir" userId="493bdef621db846d" providerId="LiveId" clId="{E26DA0B2-4EEF-4A1E-A467-56B6DB091565}" dt="2020-11-04T23:22:24.757" v="651" actId="22"/>
        <pc:sldMkLst>
          <pc:docMk/>
          <pc:sldMk cId="1303596633" sldId="258"/>
        </pc:sldMkLst>
        <pc:spChg chg="add del mod">
          <ac:chgData name="Aitzaz Qadir" userId="493bdef621db846d" providerId="LiveId" clId="{E26DA0B2-4EEF-4A1E-A467-56B6DB091565}" dt="2020-11-04T23:22:24.757" v="651" actId="22"/>
          <ac:spMkLst>
            <pc:docMk/>
            <pc:sldMk cId="1303596633" sldId="258"/>
            <ac:spMk id="2" creationId="{44192FA7-48B5-46F7-BADA-57210DC1726C}"/>
          </ac:spMkLst>
        </pc:spChg>
        <pc:spChg chg="mod">
          <ac:chgData name="Aitzaz Qadir" userId="493bdef621db846d" providerId="LiveId" clId="{E26DA0B2-4EEF-4A1E-A467-56B6DB091565}" dt="2020-11-03T20:39:31.765" v="386" actId="1076"/>
          <ac:spMkLst>
            <pc:docMk/>
            <pc:sldMk cId="1303596633" sldId="258"/>
            <ac:spMk id="7" creationId="{6573F516-D878-48C7-AB79-A5182FFCE10C}"/>
          </ac:spMkLst>
        </pc:spChg>
        <pc:spChg chg="mod">
          <ac:chgData name="Aitzaz Qadir" userId="493bdef621db846d" providerId="LiveId" clId="{E26DA0B2-4EEF-4A1E-A467-56B6DB091565}" dt="2020-11-03T20:39:43.655" v="388" actId="1076"/>
          <ac:spMkLst>
            <pc:docMk/>
            <pc:sldMk cId="1303596633" sldId="258"/>
            <ac:spMk id="29" creationId="{2C78F210-FCDA-4CBB-9DD9-B30E290699D2}"/>
          </ac:spMkLst>
        </pc:spChg>
        <pc:spChg chg="add del mod">
          <ac:chgData name="Aitzaz Qadir" userId="493bdef621db846d" providerId="LiveId" clId="{E26DA0B2-4EEF-4A1E-A467-56B6DB091565}" dt="2020-11-03T17:20:58.462" v="157"/>
          <ac:spMkLst>
            <pc:docMk/>
            <pc:sldMk cId="1303596633" sldId="258"/>
            <ac:spMk id="61" creationId="{BA286B9D-1620-44CE-8A5E-1AF6760C2A40}"/>
          </ac:spMkLst>
        </pc:spChg>
        <pc:cxnChg chg="mod">
          <ac:chgData name="Aitzaz Qadir" userId="493bdef621db846d" providerId="LiveId" clId="{E26DA0B2-4EEF-4A1E-A467-56B6DB091565}" dt="2020-11-03T20:39:35.251" v="387" actId="14100"/>
          <ac:cxnSpMkLst>
            <pc:docMk/>
            <pc:sldMk cId="1303596633" sldId="258"/>
            <ac:cxnSpMk id="48" creationId="{1999D0F8-60C1-4B65-AC9B-A3CCAF6585AF}"/>
          </ac:cxnSpMkLst>
        </pc:cxnChg>
        <pc:cxnChg chg="mod">
          <ac:chgData name="Aitzaz Qadir" userId="493bdef621db846d" providerId="LiveId" clId="{E26DA0B2-4EEF-4A1E-A467-56B6DB091565}" dt="2020-11-03T20:39:47.307" v="389" actId="14100"/>
          <ac:cxnSpMkLst>
            <pc:docMk/>
            <pc:sldMk cId="1303596633" sldId="258"/>
            <ac:cxnSpMk id="54" creationId="{7B52F559-1640-4006-8645-5C4BE025331B}"/>
          </ac:cxnSpMkLst>
        </pc:cxnChg>
        <pc:cxnChg chg="add del mod">
          <ac:chgData name="Aitzaz Qadir" userId="493bdef621db846d" providerId="LiveId" clId="{E26DA0B2-4EEF-4A1E-A467-56B6DB091565}" dt="2020-11-03T17:20:58.462" v="157"/>
          <ac:cxnSpMkLst>
            <pc:docMk/>
            <pc:sldMk cId="1303596633" sldId="258"/>
            <ac:cxnSpMk id="60" creationId="{572E2339-86A9-4A0E-A279-E728236E55E7}"/>
          </ac:cxnSpMkLst>
        </pc:cxnChg>
      </pc:sldChg>
      <pc:sldChg chg="addSp delSp modSp mod">
        <pc:chgData name="Aitzaz Qadir" userId="493bdef621db846d" providerId="LiveId" clId="{E26DA0B2-4EEF-4A1E-A467-56B6DB091565}" dt="2020-11-04T23:22:23.951" v="649" actId="22"/>
        <pc:sldMkLst>
          <pc:docMk/>
          <pc:sldMk cId="981021012" sldId="259"/>
        </pc:sldMkLst>
        <pc:spChg chg="add del mod">
          <ac:chgData name="Aitzaz Qadir" userId="493bdef621db846d" providerId="LiveId" clId="{E26DA0B2-4EEF-4A1E-A467-56B6DB091565}" dt="2020-11-04T23:22:23.951" v="649" actId="22"/>
          <ac:spMkLst>
            <pc:docMk/>
            <pc:sldMk cId="981021012" sldId="259"/>
            <ac:spMk id="2" creationId="{9C2C765F-0D28-4E8F-A0E7-E6EBC8A8434C}"/>
          </ac:spMkLst>
        </pc:spChg>
        <pc:spChg chg="mod">
          <ac:chgData name="Aitzaz Qadir" userId="493bdef621db846d" providerId="LiveId" clId="{E26DA0B2-4EEF-4A1E-A467-56B6DB091565}" dt="2020-11-03T20:39:59.133" v="390" actId="1076"/>
          <ac:spMkLst>
            <pc:docMk/>
            <pc:sldMk cId="981021012" sldId="259"/>
            <ac:spMk id="7" creationId="{DDC3B3FD-52B0-4BD2-85D7-FE8B66026A70}"/>
          </ac:spMkLst>
        </pc:spChg>
        <pc:spChg chg="mod">
          <ac:chgData name="Aitzaz Qadir" userId="493bdef621db846d" providerId="LiveId" clId="{E26DA0B2-4EEF-4A1E-A467-56B6DB091565}" dt="2020-11-03T20:40:05.753" v="392" actId="1076"/>
          <ac:spMkLst>
            <pc:docMk/>
            <pc:sldMk cId="981021012" sldId="259"/>
            <ac:spMk id="9" creationId="{B15A2BDA-CEA0-4408-AEA7-758B79C16A97}"/>
          </ac:spMkLst>
        </pc:spChg>
        <pc:spChg chg="mod">
          <ac:chgData name="Aitzaz Qadir" userId="493bdef621db846d" providerId="LiveId" clId="{E26DA0B2-4EEF-4A1E-A467-56B6DB091565}" dt="2020-11-03T20:40:26.134" v="394" actId="1076"/>
          <ac:spMkLst>
            <pc:docMk/>
            <pc:sldMk cId="981021012" sldId="259"/>
            <ac:spMk id="25" creationId="{261234C9-B953-4A14-9410-08486CCABB2E}"/>
          </ac:spMkLst>
        </pc:spChg>
        <pc:spChg chg="mod">
          <ac:chgData name="Aitzaz Qadir" userId="493bdef621db846d" providerId="LiveId" clId="{E26DA0B2-4EEF-4A1E-A467-56B6DB091565}" dt="2020-11-03T20:40:26.134" v="394" actId="1076"/>
          <ac:spMkLst>
            <pc:docMk/>
            <pc:sldMk cId="981021012" sldId="259"/>
            <ac:spMk id="27" creationId="{215520F2-9970-4F0D-B23A-9488FCB7A0AB}"/>
          </ac:spMkLst>
        </pc:spChg>
        <pc:spChg chg="mod">
          <ac:chgData name="Aitzaz Qadir" userId="493bdef621db846d" providerId="LiveId" clId="{E26DA0B2-4EEF-4A1E-A467-56B6DB091565}" dt="2020-11-03T20:40:26.134" v="394" actId="1076"/>
          <ac:spMkLst>
            <pc:docMk/>
            <pc:sldMk cId="981021012" sldId="259"/>
            <ac:spMk id="29" creationId="{2C7A29AB-2154-477B-A4CE-36CBFC3F0235}"/>
          </ac:spMkLst>
        </pc:spChg>
        <pc:spChg chg="mod">
          <ac:chgData name="Aitzaz Qadir" userId="493bdef621db846d" providerId="LiveId" clId="{E26DA0B2-4EEF-4A1E-A467-56B6DB091565}" dt="2020-11-03T20:40:26.134" v="394" actId="1076"/>
          <ac:spMkLst>
            <pc:docMk/>
            <pc:sldMk cId="981021012" sldId="259"/>
            <ac:spMk id="31" creationId="{D33D2D58-1E5D-4A75-A9D1-EF8FDD4A3D5D}"/>
          </ac:spMkLst>
        </pc:spChg>
        <pc:spChg chg="mod">
          <ac:chgData name="Aitzaz Qadir" userId="493bdef621db846d" providerId="LiveId" clId="{E26DA0B2-4EEF-4A1E-A467-56B6DB091565}" dt="2020-11-03T20:40:26.134" v="394" actId="1076"/>
          <ac:spMkLst>
            <pc:docMk/>
            <pc:sldMk cId="981021012" sldId="259"/>
            <ac:spMk id="33" creationId="{857FA5E8-3598-4485-9AEC-6C3D259F1106}"/>
          </ac:spMkLst>
        </pc:spChg>
        <pc:spChg chg="mod">
          <ac:chgData name="Aitzaz Qadir" userId="493bdef621db846d" providerId="LiveId" clId="{E26DA0B2-4EEF-4A1E-A467-56B6DB091565}" dt="2020-11-03T20:40:26.134" v="394" actId="1076"/>
          <ac:spMkLst>
            <pc:docMk/>
            <pc:sldMk cId="981021012" sldId="259"/>
            <ac:spMk id="35" creationId="{B389576A-4381-44FA-AE22-DB0AE4071EA6}"/>
          </ac:spMkLst>
        </pc:spChg>
        <pc:spChg chg="mod">
          <ac:chgData name="Aitzaz Qadir" userId="493bdef621db846d" providerId="LiveId" clId="{E26DA0B2-4EEF-4A1E-A467-56B6DB091565}" dt="2020-11-03T20:40:26.134" v="394" actId="1076"/>
          <ac:spMkLst>
            <pc:docMk/>
            <pc:sldMk cId="981021012" sldId="259"/>
            <ac:spMk id="37" creationId="{7CEA41A5-0153-4176-AB60-F65A7A696E5C}"/>
          </ac:spMkLst>
        </pc:spChg>
        <pc:spChg chg="mod">
          <ac:chgData name="Aitzaz Qadir" userId="493bdef621db846d" providerId="LiveId" clId="{E26DA0B2-4EEF-4A1E-A467-56B6DB091565}" dt="2020-11-03T20:40:26.134" v="394" actId="1076"/>
          <ac:spMkLst>
            <pc:docMk/>
            <pc:sldMk cId="981021012" sldId="259"/>
            <ac:spMk id="39" creationId="{92A7A4A6-B38B-4A54-992B-73B623552043}"/>
          </ac:spMkLst>
        </pc:spChg>
        <pc:spChg chg="mod">
          <ac:chgData name="Aitzaz Qadir" userId="493bdef621db846d" providerId="LiveId" clId="{E26DA0B2-4EEF-4A1E-A467-56B6DB091565}" dt="2020-11-03T20:40:26.134" v="394" actId="1076"/>
          <ac:spMkLst>
            <pc:docMk/>
            <pc:sldMk cId="981021012" sldId="259"/>
            <ac:spMk id="41" creationId="{9973C806-9DAE-4CD6-A541-26678ECABBF8}"/>
          </ac:spMkLst>
        </pc:spChg>
        <pc:spChg chg="mod">
          <ac:chgData name="Aitzaz Qadir" userId="493bdef621db846d" providerId="LiveId" clId="{E26DA0B2-4EEF-4A1E-A467-56B6DB091565}" dt="2020-11-03T20:40:26.134" v="394" actId="1076"/>
          <ac:spMkLst>
            <pc:docMk/>
            <pc:sldMk cId="981021012" sldId="259"/>
            <ac:spMk id="43" creationId="{B7843B6E-5856-4835-A416-3C98BFFE4F49}"/>
          </ac:spMkLst>
        </pc:spChg>
        <pc:spChg chg="mod">
          <ac:chgData name="Aitzaz Qadir" userId="493bdef621db846d" providerId="LiveId" clId="{E26DA0B2-4EEF-4A1E-A467-56B6DB091565}" dt="2020-11-03T20:40:12.405" v="393" actId="1076"/>
          <ac:spMkLst>
            <pc:docMk/>
            <pc:sldMk cId="981021012" sldId="259"/>
            <ac:spMk id="49" creationId="{D8EE3576-7D40-4046-B6F8-CC8D5D52EB43}"/>
          </ac:spMkLst>
        </pc:spChg>
        <pc:cxnChg chg="mod">
          <ac:chgData name="Aitzaz Qadir" userId="493bdef621db846d" providerId="LiveId" clId="{E26DA0B2-4EEF-4A1E-A467-56B6DB091565}" dt="2020-11-03T20:40:01.902" v="391" actId="14100"/>
          <ac:cxnSpMkLst>
            <pc:docMk/>
            <pc:sldMk cId="981021012" sldId="259"/>
            <ac:cxnSpMk id="44" creationId="{B20EC6D2-0FCB-45DD-992C-CE1FECACED6E}"/>
          </ac:cxnSpMkLst>
        </pc:cxnChg>
        <pc:cxnChg chg="mod">
          <ac:chgData name="Aitzaz Qadir" userId="493bdef621db846d" providerId="LiveId" clId="{E26DA0B2-4EEF-4A1E-A467-56B6DB091565}" dt="2020-11-03T20:40:12.405" v="393" actId="1076"/>
          <ac:cxnSpMkLst>
            <pc:docMk/>
            <pc:sldMk cId="981021012" sldId="259"/>
            <ac:cxnSpMk id="48" creationId="{C50DF9B6-3CA0-4A4E-8231-E78CD7328D10}"/>
          </ac:cxnSpMkLst>
        </pc:cxnChg>
      </pc:sldChg>
      <pc:sldChg chg="addSp delSp modSp mod">
        <pc:chgData name="Aitzaz Qadir" userId="493bdef621db846d" providerId="LiveId" clId="{E26DA0B2-4EEF-4A1E-A467-56B6DB091565}" dt="2020-11-04T23:22:22.696" v="646" actId="22"/>
        <pc:sldMkLst>
          <pc:docMk/>
          <pc:sldMk cId="3088526774" sldId="260"/>
        </pc:sldMkLst>
        <pc:spChg chg="add del">
          <ac:chgData name="Aitzaz Qadir" userId="493bdef621db846d" providerId="LiveId" clId="{E26DA0B2-4EEF-4A1E-A467-56B6DB091565}" dt="2020-11-04T23:22:22.696" v="646" actId="22"/>
          <ac:spMkLst>
            <pc:docMk/>
            <pc:sldMk cId="3088526774" sldId="260"/>
            <ac:spMk id="2" creationId="{2872E20D-0A9D-4D6C-87C8-155DA8DFFA0B}"/>
          </ac:spMkLst>
        </pc:spChg>
        <pc:spChg chg="mod">
          <ac:chgData name="Aitzaz Qadir" userId="493bdef621db846d" providerId="LiveId" clId="{E26DA0B2-4EEF-4A1E-A467-56B6DB091565}" dt="2020-11-03T20:40:34.765" v="395" actId="1076"/>
          <ac:spMkLst>
            <pc:docMk/>
            <pc:sldMk cId="3088526774" sldId="260"/>
            <ac:spMk id="7" creationId="{44F670F4-9370-46B0-A64D-AFCEF537AFED}"/>
          </ac:spMkLst>
        </pc:spChg>
        <pc:cxnChg chg="mod">
          <ac:chgData name="Aitzaz Qadir" userId="493bdef621db846d" providerId="LiveId" clId="{E26DA0B2-4EEF-4A1E-A467-56B6DB091565}" dt="2020-11-03T20:40:37.437" v="396" actId="14100"/>
          <ac:cxnSpMkLst>
            <pc:docMk/>
            <pc:sldMk cId="3088526774" sldId="260"/>
            <ac:cxnSpMk id="48" creationId="{6E77AF20-3AB1-4BF3-AF6A-3508FB512259}"/>
          </ac:cxnSpMkLst>
        </pc:cxnChg>
      </pc:sldChg>
      <pc:sldChg chg="modSp mod">
        <pc:chgData name="Aitzaz Qadir" userId="493bdef621db846d" providerId="LiveId" clId="{E26DA0B2-4EEF-4A1E-A467-56B6DB091565}" dt="2020-11-03T20:41:58.716" v="409" actId="1076"/>
        <pc:sldMkLst>
          <pc:docMk/>
          <pc:sldMk cId="2123058116" sldId="261"/>
        </pc:sldMkLst>
        <pc:spChg chg="mod">
          <ac:chgData name="Aitzaz Qadir" userId="493bdef621db846d" providerId="LiveId" clId="{E26DA0B2-4EEF-4A1E-A467-56B6DB091565}" dt="2020-11-03T20:41:44.074" v="404" actId="1076"/>
          <ac:spMkLst>
            <pc:docMk/>
            <pc:sldMk cId="2123058116" sldId="261"/>
            <ac:spMk id="7" creationId="{4B30623C-39FF-4469-935B-85166017FE88}"/>
          </ac:spMkLst>
        </pc:spChg>
        <pc:spChg chg="mod">
          <ac:chgData name="Aitzaz Qadir" userId="493bdef621db846d" providerId="LiveId" clId="{E26DA0B2-4EEF-4A1E-A467-56B6DB091565}" dt="2020-11-03T20:41:46.756" v="406" actId="1076"/>
          <ac:spMkLst>
            <pc:docMk/>
            <pc:sldMk cId="2123058116" sldId="261"/>
            <ac:spMk id="9" creationId="{47B9AFCC-2525-4065-A84F-E395DE1761E9}"/>
          </ac:spMkLst>
        </pc:spChg>
        <pc:spChg chg="mod">
          <ac:chgData name="Aitzaz Qadir" userId="493bdef621db846d" providerId="LiveId" clId="{E26DA0B2-4EEF-4A1E-A467-56B6DB091565}" dt="2020-11-03T20:41:45.274" v="405" actId="1076"/>
          <ac:spMkLst>
            <pc:docMk/>
            <pc:sldMk cId="2123058116" sldId="261"/>
            <ac:spMk id="25" creationId="{06757267-F251-4B02-935A-EEB657898C4D}"/>
          </ac:spMkLst>
        </pc:spChg>
        <pc:spChg chg="mod">
          <ac:chgData name="Aitzaz Qadir" userId="493bdef621db846d" providerId="LiveId" clId="{E26DA0B2-4EEF-4A1E-A467-56B6DB091565}" dt="2020-11-03T20:41:53.182" v="407" actId="1076"/>
          <ac:spMkLst>
            <pc:docMk/>
            <pc:sldMk cId="2123058116" sldId="261"/>
            <ac:spMk id="27" creationId="{3C80BA30-810B-4067-A2C9-4E6C51DB402B}"/>
          </ac:spMkLst>
        </pc:spChg>
        <pc:spChg chg="mod">
          <ac:chgData name="Aitzaz Qadir" userId="493bdef621db846d" providerId="LiveId" clId="{E26DA0B2-4EEF-4A1E-A467-56B6DB091565}" dt="2020-11-03T20:41:56.834" v="408" actId="1076"/>
          <ac:spMkLst>
            <pc:docMk/>
            <pc:sldMk cId="2123058116" sldId="261"/>
            <ac:spMk id="29" creationId="{91A87A83-FCCF-487A-8ED9-4F7768936ABD}"/>
          </ac:spMkLst>
        </pc:spChg>
        <pc:spChg chg="mod">
          <ac:chgData name="Aitzaz Qadir" userId="493bdef621db846d" providerId="LiveId" clId="{E26DA0B2-4EEF-4A1E-A467-56B6DB091565}" dt="2020-11-03T20:41:58.716" v="409" actId="1076"/>
          <ac:spMkLst>
            <pc:docMk/>
            <pc:sldMk cId="2123058116" sldId="261"/>
            <ac:spMk id="45" creationId="{D3B04F95-4419-4C14-864B-FADA2304528B}"/>
          </ac:spMkLst>
        </pc:spChg>
      </pc:sldChg>
      <pc:sldChg chg="addSp delSp modSp new mod ord">
        <pc:chgData name="Aitzaz Qadir" userId="493bdef621db846d" providerId="LiveId" clId="{E26DA0B2-4EEF-4A1E-A467-56B6DB091565}" dt="2020-11-04T22:07:19.947" v="618" actId="14100"/>
        <pc:sldMkLst>
          <pc:docMk/>
          <pc:sldMk cId="853086111" sldId="262"/>
        </pc:sldMkLst>
        <pc:spChg chg="del">
          <ac:chgData name="Aitzaz Qadir" userId="493bdef621db846d" providerId="LiveId" clId="{E26DA0B2-4EEF-4A1E-A467-56B6DB091565}" dt="2020-11-03T17:05:15.333" v="4" actId="478"/>
          <ac:spMkLst>
            <pc:docMk/>
            <pc:sldMk cId="853086111" sldId="262"/>
            <ac:spMk id="2" creationId="{042138CF-5B53-4370-9C2A-954D3AE342CB}"/>
          </ac:spMkLst>
        </pc:spChg>
        <pc:spChg chg="add del">
          <ac:chgData name="Aitzaz Qadir" userId="493bdef621db846d" providerId="LiveId" clId="{E26DA0B2-4EEF-4A1E-A467-56B6DB091565}" dt="2020-11-03T22:41:03.393" v="432" actId="22"/>
          <ac:spMkLst>
            <pc:docMk/>
            <pc:sldMk cId="853086111" sldId="262"/>
            <ac:spMk id="2" creationId="{DC5AB30D-DC20-494C-9D76-5247D037813D}"/>
          </ac:spMkLst>
        </pc:spChg>
        <pc:spChg chg="del">
          <ac:chgData name="Aitzaz Qadir" userId="493bdef621db846d" providerId="LiveId" clId="{E26DA0B2-4EEF-4A1E-A467-56B6DB091565}" dt="2020-11-03T17:05:16.164" v="5" actId="478"/>
          <ac:spMkLst>
            <pc:docMk/>
            <pc:sldMk cId="853086111" sldId="262"/>
            <ac:spMk id="3" creationId="{60CC6719-4086-4D84-A121-0CF9059E8DEF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3" creationId="{9CF92494-0489-4A61-84F5-E5EB268AC793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4" creationId="{4C9A1838-EB27-4B64-83AD-96E78CCB78DD}"/>
          </ac:spMkLst>
        </pc:spChg>
        <pc:spChg chg="add mod">
          <ac:chgData name="Aitzaz Qadir" userId="493bdef621db846d" providerId="LiveId" clId="{E26DA0B2-4EEF-4A1E-A467-56B6DB091565}" dt="2020-11-03T17:05:29.079" v="8" actId="14100"/>
          <ac:spMkLst>
            <pc:docMk/>
            <pc:sldMk cId="853086111" sldId="262"/>
            <ac:spMk id="7" creationId="{50652441-B979-4AE6-8D87-3578994FB7D4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8" creationId="{14EEE4BB-29B4-484E-9477-56542C148503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9" creationId="{5DE69884-A833-42A0-B3F7-2498DFC8B078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10" creationId="{E1172398-26C5-446D-8A87-9453C1D75795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11" creationId="{F65437B0-D9B4-4EFD-83FF-0F7654379D2B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12" creationId="{AF0823D5-6BED-4F1F-A40F-AD6A0A0ED2A7}"/>
          </ac:spMkLst>
        </pc:spChg>
        <pc:spChg chg="add del mod">
          <ac:chgData name="Aitzaz Qadir" userId="493bdef621db846d" providerId="LiveId" clId="{E26DA0B2-4EEF-4A1E-A467-56B6DB091565}" dt="2020-11-03T22:42:13.224" v="447" actId="478"/>
          <ac:spMkLst>
            <pc:docMk/>
            <pc:sldMk cId="853086111" sldId="262"/>
            <ac:spMk id="13" creationId="{ECFFA42F-EA75-486B-9EA4-E6E79773E365}"/>
          </ac:spMkLst>
        </pc:spChg>
        <pc:spChg chg="add del mod">
          <ac:chgData name="Aitzaz Qadir" userId="493bdef621db846d" providerId="LiveId" clId="{E26DA0B2-4EEF-4A1E-A467-56B6DB091565}" dt="2020-11-03T22:42:13.224" v="447" actId="478"/>
          <ac:spMkLst>
            <pc:docMk/>
            <pc:sldMk cId="853086111" sldId="262"/>
            <ac:spMk id="14" creationId="{32EDFF49-0542-40E0-8344-8E5EC6C509A1}"/>
          </ac:spMkLst>
        </pc:spChg>
        <pc:spChg chg="add del mod">
          <ac:chgData name="Aitzaz Qadir" userId="493bdef621db846d" providerId="LiveId" clId="{E26DA0B2-4EEF-4A1E-A467-56B6DB091565}" dt="2020-11-03T22:42:13.224" v="447" actId="478"/>
          <ac:spMkLst>
            <pc:docMk/>
            <pc:sldMk cId="853086111" sldId="262"/>
            <ac:spMk id="15" creationId="{D062ACAD-C5DB-4F09-987E-330E51400555}"/>
          </ac:spMkLst>
        </pc:spChg>
        <pc:spChg chg="add del mod">
          <ac:chgData name="Aitzaz Qadir" userId="493bdef621db846d" providerId="LiveId" clId="{E26DA0B2-4EEF-4A1E-A467-56B6DB091565}" dt="2020-11-03T22:42:13.224" v="447" actId="478"/>
          <ac:spMkLst>
            <pc:docMk/>
            <pc:sldMk cId="853086111" sldId="262"/>
            <ac:spMk id="16" creationId="{01F216BA-3002-405A-AD7F-F880AD3778E8}"/>
          </ac:spMkLst>
        </pc:spChg>
        <pc:spChg chg="add del mod">
          <ac:chgData name="Aitzaz Qadir" userId="493bdef621db846d" providerId="LiveId" clId="{E26DA0B2-4EEF-4A1E-A467-56B6DB091565}" dt="2020-11-03T22:42:13.224" v="447" actId="478"/>
          <ac:spMkLst>
            <pc:docMk/>
            <pc:sldMk cId="853086111" sldId="262"/>
            <ac:spMk id="17" creationId="{835F6083-6602-4774-9FFB-10AE73079067}"/>
          </ac:spMkLst>
        </pc:spChg>
        <pc:spChg chg="add del mod">
          <ac:chgData name="Aitzaz Qadir" userId="493bdef621db846d" providerId="LiveId" clId="{E26DA0B2-4EEF-4A1E-A467-56B6DB091565}" dt="2020-11-03T22:42:13.224" v="447" actId="478"/>
          <ac:spMkLst>
            <pc:docMk/>
            <pc:sldMk cId="853086111" sldId="262"/>
            <ac:spMk id="18" creationId="{6C691E80-D23E-4ADF-A15A-666B3D513071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19" creationId="{5D2EA46C-D289-4099-BA15-A7D522742C45}"/>
          </ac:spMkLst>
        </pc:spChg>
        <pc:spChg chg="add mod">
          <ac:chgData name="Aitzaz Qadir" userId="493bdef621db846d" providerId="LiveId" clId="{E26DA0B2-4EEF-4A1E-A467-56B6DB091565}" dt="2020-11-03T23:03:04.761" v="507" actId="1076"/>
          <ac:spMkLst>
            <pc:docMk/>
            <pc:sldMk cId="853086111" sldId="262"/>
            <ac:spMk id="20" creationId="{8A6290DA-6E70-4A7A-B6B2-0E9E33C8A1AC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21" creationId="{96E12E8D-1C59-4C0F-8C84-AB2576D36420}"/>
          </ac:spMkLst>
        </pc:spChg>
        <pc:spChg chg="add mod">
          <ac:chgData name="Aitzaz Qadir" userId="493bdef621db846d" providerId="LiveId" clId="{E26DA0B2-4EEF-4A1E-A467-56B6DB091565}" dt="2020-11-03T22:44:43.667" v="478" actId="1076"/>
          <ac:spMkLst>
            <pc:docMk/>
            <pc:sldMk cId="853086111" sldId="262"/>
            <ac:spMk id="22" creationId="{095BE653-2444-4371-9EE6-18192AB818E4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23" creationId="{C37DF191-3165-4BF5-9676-935864E80734}"/>
          </ac:spMkLst>
        </pc:spChg>
        <pc:spChg chg="add mod">
          <ac:chgData name="Aitzaz Qadir" userId="493bdef621db846d" providerId="LiveId" clId="{E26DA0B2-4EEF-4A1E-A467-56B6DB091565}" dt="2020-11-03T22:44:43.667" v="478" actId="1076"/>
          <ac:spMkLst>
            <pc:docMk/>
            <pc:sldMk cId="853086111" sldId="262"/>
            <ac:spMk id="24" creationId="{2E7B4A30-4C3E-434C-A2CA-E2D273A23BB5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25" creationId="{AC074FC0-E4D5-439A-8AAE-D8298A3BFDCD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26" creationId="{CC80444B-42A4-4EC7-A0C7-5D0925426D2D}"/>
          </ac:spMkLst>
        </pc:spChg>
        <pc:spChg chg="add del mod">
          <ac:chgData name="Aitzaz Qadir" userId="493bdef621db846d" providerId="LiveId" clId="{E26DA0B2-4EEF-4A1E-A467-56B6DB091565}" dt="2020-11-03T17:06:41.637" v="21" actId="478"/>
          <ac:spMkLst>
            <pc:docMk/>
            <pc:sldMk cId="853086111" sldId="262"/>
            <ac:spMk id="26" creationId="{EFCA0F9B-0948-4AED-A496-C1EE97BE3A48}"/>
          </ac:spMkLst>
        </pc:spChg>
        <pc:spChg chg="add del mod">
          <ac:chgData name="Aitzaz Qadir" userId="493bdef621db846d" providerId="LiveId" clId="{E26DA0B2-4EEF-4A1E-A467-56B6DB091565}" dt="2020-11-03T17:06:37.546" v="19" actId="478"/>
          <ac:spMkLst>
            <pc:docMk/>
            <pc:sldMk cId="853086111" sldId="262"/>
            <ac:spMk id="28" creationId="{B6824AD7-EBFD-427B-9CE0-8DCE5B8B96B2}"/>
          </ac:spMkLst>
        </pc:spChg>
        <pc:spChg chg="add del mod">
          <ac:chgData name="Aitzaz Qadir" userId="493bdef621db846d" providerId="LiveId" clId="{E26DA0B2-4EEF-4A1E-A467-56B6DB091565}" dt="2020-11-03T17:06:40.037" v="20" actId="478"/>
          <ac:spMkLst>
            <pc:docMk/>
            <pc:sldMk cId="853086111" sldId="262"/>
            <ac:spMk id="30" creationId="{7450B51A-8A80-4837-B3AC-2AE0E78268D7}"/>
          </ac:spMkLst>
        </pc:spChg>
        <pc:spChg chg="add del mod">
          <ac:chgData name="Aitzaz Qadir" userId="493bdef621db846d" providerId="LiveId" clId="{E26DA0B2-4EEF-4A1E-A467-56B6DB091565}" dt="2020-11-03T17:06:37.546" v="19" actId="478"/>
          <ac:spMkLst>
            <pc:docMk/>
            <pc:sldMk cId="853086111" sldId="262"/>
            <ac:spMk id="32" creationId="{54C620E5-6845-4A64-85D4-DBEEDB78F294}"/>
          </ac:spMkLst>
        </pc:spChg>
        <pc:spChg chg="add del mod">
          <ac:chgData name="Aitzaz Qadir" userId="493bdef621db846d" providerId="LiveId" clId="{E26DA0B2-4EEF-4A1E-A467-56B6DB091565}" dt="2020-11-03T17:06:40.037" v="20" actId="478"/>
          <ac:spMkLst>
            <pc:docMk/>
            <pc:sldMk cId="853086111" sldId="262"/>
            <ac:spMk id="34" creationId="{343C4841-7314-469A-8D85-7B31C65D7065}"/>
          </ac:spMkLst>
        </pc:spChg>
        <pc:spChg chg="add del mod">
          <ac:chgData name="Aitzaz Qadir" userId="493bdef621db846d" providerId="LiveId" clId="{E26DA0B2-4EEF-4A1E-A467-56B6DB091565}" dt="2020-11-03T17:06:37.546" v="19" actId="478"/>
          <ac:spMkLst>
            <pc:docMk/>
            <pc:sldMk cId="853086111" sldId="262"/>
            <ac:spMk id="36" creationId="{6306FE90-BB44-4F8E-89D8-AA5CEFF3A667}"/>
          </ac:spMkLst>
        </pc:spChg>
        <pc:spChg chg="add del mod">
          <ac:chgData name="Aitzaz Qadir" userId="493bdef621db846d" providerId="LiveId" clId="{E26DA0B2-4EEF-4A1E-A467-56B6DB091565}" dt="2020-11-03T17:06:40.037" v="20" actId="478"/>
          <ac:spMkLst>
            <pc:docMk/>
            <pc:sldMk cId="853086111" sldId="262"/>
            <ac:spMk id="38" creationId="{9AB26C58-F386-4D19-A49D-B5772C106048}"/>
          </ac:spMkLst>
        </pc:spChg>
        <pc:spChg chg="add del mod">
          <ac:chgData name="Aitzaz Qadir" userId="493bdef621db846d" providerId="LiveId" clId="{E26DA0B2-4EEF-4A1E-A467-56B6DB091565}" dt="2020-11-03T17:06:37.546" v="19" actId="478"/>
          <ac:spMkLst>
            <pc:docMk/>
            <pc:sldMk cId="853086111" sldId="262"/>
            <ac:spMk id="40" creationId="{90746874-9A8D-4401-80F1-C236AF7472DA}"/>
          </ac:spMkLst>
        </pc:spChg>
        <pc:spChg chg="add mod">
          <ac:chgData name="Aitzaz Qadir" userId="493bdef621db846d" providerId="LiveId" clId="{E26DA0B2-4EEF-4A1E-A467-56B6DB091565}" dt="2020-11-03T22:44:43.667" v="478" actId="1076"/>
          <ac:spMkLst>
            <pc:docMk/>
            <pc:sldMk cId="853086111" sldId="262"/>
            <ac:spMk id="42" creationId="{DEE3F039-C557-4833-979D-250204EC18B9}"/>
          </ac:spMkLst>
        </pc:spChg>
        <pc:spChg chg="add mod">
          <ac:chgData name="Aitzaz Qadir" userId="493bdef621db846d" providerId="LiveId" clId="{E26DA0B2-4EEF-4A1E-A467-56B6DB091565}" dt="2020-11-03T22:44:43.667" v="478" actId="1076"/>
          <ac:spMkLst>
            <pc:docMk/>
            <pc:sldMk cId="853086111" sldId="262"/>
            <ac:spMk id="44" creationId="{6197F4F0-A3D3-4083-9E00-ED48626A2029}"/>
          </ac:spMkLst>
        </pc:spChg>
        <pc:spChg chg="add mod">
          <ac:chgData name="Aitzaz Qadir" userId="493bdef621db846d" providerId="LiveId" clId="{E26DA0B2-4EEF-4A1E-A467-56B6DB091565}" dt="2020-11-03T22:44:43.667" v="478" actId="1076"/>
          <ac:spMkLst>
            <pc:docMk/>
            <pc:sldMk cId="853086111" sldId="262"/>
            <ac:spMk id="46" creationId="{2048F41B-2876-4F17-9B06-D366B57DF3AE}"/>
          </ac:spMkLst>
        </pc:spChg>
        <pc:spChg chg="add mod">
          <ac:chgData name="Aitzaz Qadir" userId="493bdef621db846d" providerId="LiveId" clId="{E26DA0B2-4EEF-4A1E-A467-56B6DB091565}" dt="2020-11-03T22:44:43.667" v="478" actId="1076"/>
          <ac:spMkLst>
            <pc:docMk/>
            <pc:sldMk cId="853086111" sldId="262"/>
            <ac:spMk id="48" creationId="{F56ABE79-B393-4635-A82C-542EBFDD55A0}"/>
          </ac:spMkLst>
        </pc:spChg>
        <pc:spChg chg="add mod">
          <ac:chgData name="Aitzaz Qadir" userId="493bdef621db846d" providerId="LiveId" clId="{E26DA0B2-4EEF-4A1E-A467-56B6DB091565}" dt="2020-11-03T22:44:43.667" v="478" actId="1076"/>
          <ac:spMkLst>
            <pc:docMk/>
            <pc:sldMk cId="853086111" sldId="262"/>
            <ac:spMk id="50" creationId="{76E096DE-7D6F-438A-B8F1-CAD96C2477C5}"/>
          </ac:spMkLst>
        </pc:spChg>
        <pc:spChg chg="add mod">
          <ac:chgData name="Aitzaz Qadir" userId="493bdef621db846d" providerId="LiveId" clId="{E26DA0B2-4EEF-4A1E-A467-56B6DB091565}" dt="2020-11-03T22:44:43.667" v="478" actId="1076"/>
          <ac:spMkLst>
            <pc:docMk/>
            <pc:sldMk cId="853086111" sldId="262"/>
            <ac:spMk id="52" creationId="{0832792A-E96B-4CB7-A14D-C299F219E02E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54" creationId="{892FD4FE-DAC7-4066-B97A-CE536C2BC066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56" creationId="{471C6058-7585-4485-91FE-07DBF762A720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58" creationId="{E292DB2F-DD00-44AB-9E62-BE0983F781F3}"/>
          </ac:spMkLst>
        </pc:spChg>
        <pc:spChg chg="add del mod">
          <ac:chgData name="Aitzaz Qadir" userId="493bdef621db846d" providerId="LiveId" clId="{E26DA0B2-4EEF-4A1E-A467-56B6DB091565}" dt="2020-11-03T17:20:03.613" v="148" actId="22"/>
          <ac:spMkLst>
            <pc:docMk/>
            <pc:sldMk cId="853086111" sldId="262"/>
            <ac:spMk id="72" creationId="{19E66CAD-7CD9-4577-837E-7A81D6A59750}"/>
          </ac:spMkLst>
        </pc:spChg>
        <pc:spChg chg="add mod">
          <ac:chgData name="Aitzaz Qadir" userId="493bdef621db846d" providerId="LiveId" clId="{E26DA0B2-4EEF-4A1E-A467-56B6DB091565}" dt="2020-11-03T22:45:05.364" v="480" actId="1076"/>
          <ac:spMkLst>
            <pc:docMk/>
            <pc:sldMk cId="853086111" sldId="262"/>
            <ac:spMk id="74" creationId="{8B158D50-D57C-45B4-B535-EB20E65B3A1C}"/>
          </ac:spMkLst>
        </pc:spChg>
        <pc:spChg chg="add mod">
          <ac:chgData name="Aitzaz Qadir" userId="493bdef621db846d" providerId="LiveId" clId="{E26DA0B2-4EEF-4A1E-A467-56B6DB091565}" dt="2020-11-03T22:45:08.394" v="481" actId="1076"/>
          <ac:spMkLst>
            <pc:docMk/>
            <pc:sldMk cId="853086111" sldId="262"/>
            <ac:spMk id="76" creationId="{69581821-F715-4519-9FC6-0B19DE594A50}"/>
          </ac:spMkLst>
        </pc:spChg>
        <pc:spChg chg="add mod">
          <ac:chgData name="Aitzaz Qadir" userId="493bdef621db846d" providerId="LiveId" clId="{E26DA0B2-4EEF-4A1E-A467-56B6DB091565}" dt="2020-11-04T22:07:19.947" v="618" actId="14100"/>
          <ac:spMkLst>
            <pc:docMk/>
            <pc:sldMk cId="853086111" sldId="262"/>
            <ac:spMk id="78" creationId="{1A39EAF3-0426-4969-921C-B0504DA5AAC4}"/>
          </ac:spMkLst>
        </pc:spChg>
        <pc:spChg chg="add mod">
          <ac:chgData name="Aitzaz Qadir" userId="493bdef621db846d" providerId="LiveId" clId="{E26DA0B2-4EEF-4A1E-A467-56B6DB091565}" dt="2020-11-03T23:03:04.761" v="507" actId="1076"/>
          <ac:spMkLst>
            <pc:docMk/>
            <pc:sldMk cId="853086111" sldId="262"/>
            <ac:spMk id="80" creationId="{29829297-CCAF-45D7-9349-6953952E5E5D}"/>
          </ac:spMkLst>
        </pc:spChg>
        <pc:spChg chg="add mod">
          <ac:chgData name="Aitzaz Qadir" userId="493bdef621db846d" providerId="LiveId" clId="{E26DA0B2-4EEF-4A1E-A467-56B6DB091565}" dt="2020-11-03T22:44:43.667" v="478" actId="1076"/>
          <ac:spMkLst>
            <pc:docMk/>
            <pc:sldMk cId="853086111" sldId="262"/>
            <ac:spMk id="84" creationId="{3E0E8FC3-E4A5-4B9F-887B-944C93B580F3}"/>
          </ac:spMkLst>
        </pc:spChg>
        <pc:spChg chg="add mod">
          <ac:chgData name="Aitzaz Qadir" userId="493bdef621db846d" providerId="LiveId" clId="{E26DA0B2-4EEF-4A1E-A467-56B6DB091565}" dt="2020-11-03T22:44:43.667" v="478" actId="1076"/>
          <ac:spMkLst>
            <pc:docMk/>
            <pc:sldMk cId="853086111" sldId="262"/>
            <ac:spMk id="86" creationId="{6F5B3963-65D6-47E4-AC50-ED64220B4836}"/>
          </ac:spMkLst>
        </pc:spChg>
        <pc:cxnChg chg="add mod">
          <ac:chgData name="Aitzaz Qadir" userId="493bdef621db846d" providerId="LiveId" clId="{E26DA0B2-4EEF-4A1E-A467-56B6DB091565}" dt="2020-11-03T22:45:05.364" v="480" actId="1076"/>
          <ac:cxnSpMkLst>
            <pc:docMk/>
            <pc:sldMk cId="853086111" sldId="262"/>
            <ac:cxnSpMk id="5" creationId="{AB82B46C-956D-471F-A467-9B56294D361B}"/>
          </ac:cxnSpMkLst>
        </pc:cxnChg>
        <pc:cxnChg chg="add mod">
          <ac:chgData name="Aitzaz Qadir" userId="493bdef621db846d" providerId="LiveId" clId="{E26DA0B2-4EEF-4A1E-A467-56B6DB091565}" dt="2020-11-03T22:45:05.364" v="480" actId="1076"/>
          <ac:cxnSpMkLst>
            <pc:docMk/>
            <pc:sldMk cId="853086111" sldId="262"/>
            <ac:cxnSpMk id="6" creationId="{FC1A2849-B008-48E8-8864-EF20D4B6E479}"/>
          </ac:cxnSpMkLst>
        </pc:cxnChg>
        <pc:cxnChg chg="add mod">
          <ac:chgData name="Aitzaz Qadir" userId="493bdef621db846d" providerId="LiveId" clId="{E26DA0B2-4EEF-4A1E-A467-56B6DB091565}" dt="2020-11-03T22:45:05.364" v="480" actId="1076"/>
          <ac:cxnSpMkLst>
            <pc:docMk/>
            <pc:sldMk cId="853086111" sldId="262"/>
            <ac:cxnSpMk id="57" creationId="{9D313B2D-7C38-469A-A27C-5EAF6B858A9D}"/>
          </ac:cxnSpMkLst>
        </pc:cxnChg>
        <pc:cxnChg chg="add mod">
          <ac:chgData name="Aitzaz Qadir" userId="493bdef621db846d" providerId="LiveId" clId="{E26DA0B2-4EEF-4A1E-A467-56B6DB091565}" dt="2020-11-03T22:45:05.364" v="480" actId="1076"/>
          <ac:cxnSpMkLst>
            <pc:docMk/>
            <pc:sldMk cId="853086111" sldId="262"/>
            <ac:cxnSpMk id="73" creationId="{45DA1A0F-7E23-4468-9040-2275DCBD20A1}"/>
          </ac:cxnSpMkLst>
        </pc:cxnChg>
        <pc:cxnChg chg="add mod">
          <ac:chgData name="Aitzaz Qadir" userId="493bdef621db846d" providerId="LiveId" clId="{E26DA0B2-4EEF-4A1E-A467-56B6DB091565}" dt="2020-11-03T23:03:04.761" v="507" actId="1076"/>
          <ac:cxnSpMkLst>
            <pc:docMk/>
            <pc:sldMk cId="853086111" sldId="262"/>
            <ac:cxnSpMk id="79" creationId="{73D92086-F74E-48CA-A790-C9F3C20E2C6C}"/>
          </ac:cxnSpMkLst>
        </pc:cxnChg>
      </pc:sldChg>
      <pc:sldChg chg="addSp delSp modSp new mod">
        <pc:chgData name="Aitzaz Qadir" userId="493bdef621db846d" providerId="LiveId" clId="{E26DA0B2-4EEF-4A1E-A467-56B6DB091565}" dt="2020-11-04T22:08:40.741" v="632" actId="1076"/>
        <pc:sldMkLst>
          <pc:docMk/>
          <pc:sldMk cId="813243676" sldId="263"/>
        </pc:sldMkLst>
        <pc:spChg chg="del">
          <ac:chgData name="Aitzaz Qadir" userId="493bdef621db846d" providerId="LiveId" clId="{E26DA0B2-4EEF-4A1E-A467-56B6DB091565}" dt="2020-11-03T17:07:43.234" v="33" actId="478"/>
          <ac:spMkLst>
            <pc:docMk/>
            <pc:sldMk cId="813243676" sldId="263"/>
            <ac:spMk id="2" creationId="{8C062D22-BC75-4823-8A56-C3D4BEDC94C8}"/>
          </ac:spMkLst>
        </pc:spChg>
        <pc:spChg chg="del">
          <ac:chgData name="Aitzaz Qadir" userId="493bdef621db846d" providerId="LiveId" clId="{E26DA0B2-4EEF-4A1E-A467-56B6DB091565}" dt="2020-11-03T17:07:43.981" v="34" actId="478"/>
          <ac:spMkLst>
            <pc:docMk/>
            <pc:sldMk cId="813243676" sldId="263"/>
            <ac:spMk id="3" creationId="{F71B4D74-906C-4374-B995-093113E6C489}"/>
          </ac:spMkLst>
        </pc:spChg>
        <pc:spChg chg="add mod">
          <ac:chgData name="Aitzaz Qadir" userId="493bdef621db846d" providerId="LiveId" clId="{E26DA0B2-4EEF-4A1E-A467-56B6DB091565}" dt="2020-11-03T23:04:02.578" v="511" actId="1076"/>
          <ac:spMkLst>
            <pc:docMk/>
            <pc:sldMk cId="813243676" sldId="263"/>
            <ac:spMk id="5" creationId="{96096A0B-6255-481B-B290-B85CA22244A6}"/>
          </ac:spMkLst>
        </pc:spChg>
        <pc:spChg chg="add mod">
          <ac:chgData name="Aitzaz Qadir" userId="493bdef621db846d" providerId="LiveId" clId="{E26DA0B2-4EEF-4A1E-A467-56B6DB091565}" dt="2020-11-03T17:08:51.248" v="51" actId="1076"/>
          <ac:spMkLst>
            <pc:docMk/>
            <pc:sldMk cId="813243676" sldId="263"/>
            <ac:spMk id="7" creationId="{6281F38C-EFED-417B-9828-E6E04B49B7F0}"/>
          </ac:spMkLst>
        </pc:spChg>
        <pc:spChg chg="add mod">
          <ac:chgData name="Aitzaz Qadir" userId="493bdef621db846d" providerId="LiveId" clId="{E26DA0B2-4EEF-4A1E-A467-56B6DB091565}" dt="2020-11-03T17:08:54.616" v="52" actId="1076"/>
          <ac:spMkLst>
            <pc:docMk/>
            <pc:sldMk cId="813243676" sldId="263"/>
            <ac:spMk id="9" creationId="{7C76CDF9-76AE-44F5-B09A-B3AFDFC9D298}"/>
          </ac:spMkLst>
        </pc:spChg>
        <pc:spChg chg="add mod">
          <ac:chgData name="Aitzaz Qadir" userId="493bdef621db846d" providerId="LiveId" clId="{E26DA0B2-4EEF-4A1E-A467-56B6DB091565}" dt="2020-11-03T17:08:54.616" v="52" actId="1076"/>
          <ac:spMkLst>
            <pc:docMk/>
            <pc:sldMk cId="813243676" sldId="263"/>
            <ac:spMk id="11" creationId="{F4A62364-D66A-4DA3-A436-6D0113FA016C}"/>
          </ac:spMkLst>
        </pc:spChg>
        <pc:spChg chg="add del mod">
          <ac:chgData name="Aitzaz Qadir" userId="493bdef621db846d" providerId="LiveId" clId="{E26DA0B2-4EEF-4A1E-A467-56B6DB091565}" dt="2020-11-03T17:08:27.746" v="43" actId="478"/>
          <ac:spMkLst>
            <pc:docMk/>
            <pc:sldMk cId="813243676" sldId="263"/>
            <ac:spMk id="13" creationId="{B31EE80D-DACD-42D9-8BBE-85F17ED0F698}"/>
          </ac:spMkLst>
        </pc:spChg>
        <pc:spChg chg="add del mod">
          <ac:chgData name="Aitzaz Qadir" userId="493bdef621db846d" providerId="LiveId" clId="{E26DA0B2-4EEF-4A1E-A467-56B6DB091565}" dt="2020-11-03T17:08:27.266" v="42" actId="478"/>
          <ac:spMkLst>
            <pc:docMk/>
            <pc:sldMk cId="813243676" sldId="263"/>
            <ac:spMk id="15" creationId="{B217D08A-039C-43D5-83D5-299F42D2573B}"/>
          </ac:spMkLst>
        </pc:spChg>
        <pc:spChg chg="add del mod">
          <ac:chgData name="Aitzaz Qadir" userId="493bdef621db846d" providerId="LiveId" clId="{E26DA0B2-4EEF-4A1E-A467-56B6DB091565}" dt="2020-11-03T17:08:27.266" v="42" actId="478"/>
          <ac:spMkLst>
            <pc:docMk/>
            <pc:sldMk cId="813243676" sldId="263"/>
            <ac:spMk id="17" creationId="{EA656EF5-6B7D-42F4-8378-9ED2EE4BD98B}"/>
          </ac:spMkLst>
        </pc:spChg>
        <pc:spChg chg="add del mod">
          <ac:chgData name="Aitzaz Qadir" userId="493bdef621db846d" providerId="LiveId" clId="{E26DA0B2-4EEF-4A1E-A467-56B6DB091565}" dt="2020-11-03T17:08:27.266" v="42" actId="478"/>
          <ac:spMkLst>
            <pc:docMk/>
            <pc:sldMk cId="813243676" sldId="263"/>
            <ac:spMk id="19" creationId="{32663D0B-2753-4A83-9D4C-9EB55376206C}"/>
          </ac:spMkLst>
        </pc:spChg>
        <pc:spChg chg="add del mod">
          <ac:chgData name="Aitzaz Qadir" userId="493bdef621db846d" providerId="LiveId" clId="{E26DA0B2-4EEF-4A1E-A467-56B6DB091565}" dt="2020-11-03T17:08:27.266" v="42" actId="478"/>
          <ac:spMkLst>
            <pc:docMk/>
            <pc:sldMk cId="813243676" sldId="263"/>
            <ac:spMk id="21" creationId="{7C5F4B5A-634E-4D06-A25F-82873F704389}"/>
          </ac:spMkLst>
        </pc:spChg>
        <pc:spChg chg="add del mod">
          <ac:chgData name="Aitzaz Qadir" userId="493bdef621db846d" providerId="LiveId" clId="{E26DA0B2-4EEF-4A1E-A467-56B6DB091565}" dt="2020-11-03T17:08:36.578" v="47" actId="478"/>
          <ac:spMkLst>
            <pc:docMk/>
            <pc:sldMk cId="813243676" sldId="263"/>
            <ac:spMk id="23" creationId="{33EEC07D-62DC-43A4-BBCB-9F2A2E2B3A2B}"/>
          </ac:spMkLst>
        </pc:spChg>
        <pc:spChg chg="add del mod">
          <ac:chgData name="Aitzaz Qadir" userId="493bdef621db846d" providerId="LiveId" clId="{E26DA0B2-4EEF-4A1E-A467-56B6DB091565}" dt="2020-11-03T17:08:36.578" v="47" actId="478"/>
          <ac:spMkLst>
            <pc:docMk/>
            <pc:sldMk cId="813243676" sldId="263"/>
            <ac:spMk id="25" creationId="{E37EFA3F-1195-4C6D-8C37-E02165CB6A3E}"/>
          </ac:spMkLst>
        </pc:spChg>
        <pc:spChg chg="add mod">
          <ac:chgData name="Aitzaz Qadir" userId="493bdef621db846d" providerId="LiveId" clId="{E26DA0B2-4EEF-4A1E-A467-56B6DB091565}" dt="2020-11-03T17:08:54.616" v="52" actId="1076"/>
          <ac:spMkLst>
            <pc:docMk/>
            <pc:sldMk cId="813243676" sldId="263"/>
            <ac:spMk id="27" creationId="{5AA97E44-9DC8-4665-8FDE-E8511DA5F47E}"/>
          </ac:spMkLst>
        </pc:spChg>
        <pc:spChg chg="add mod">
          <ac:chgData name="Aitzaz Qadir" userId="493bdef621db846d" providerId="LiveId" clId="{E26DA0B2-4EEF-4A1E-A467-56B6DB091565}" dt="2020-11-03T17:11:29.320" v="72" actId="1076"/>
          <ac:spMkLst>
            <pc:docMk/>
            <pc:sldMk cId="813243676" sldId="263"/>
            <ac:spMk id="29" creationId="{3A48F980-0283-43F7-B738-D8D9EC620C50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31" creationId="{55D6389F-9219-406B-A851-D9B7872CC770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33" creationId="{C9E19E29-A08C-477A-A45B-11710AD47756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35" creationId="{756AE27B-50A1-45CE-8F01-B824F77A1BDB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37" creationId="{935CE58E-301A-44FF-9594-232488E989D6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39" creationId="{C280BEC7-CA79-4D9E-968F-EBE49363FA8F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41" creationId="{C25F1044-BBCC-4FC2-A094-1B32F018F83D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43" creationId="{33C25AA0-4EA7-4506-B624-1F30F166B551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45" creationId="{C388D795-CE59-4199-BBB0-2E08C299BC48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47" creationId="{17CA290C-0E86-4994-8F92-CDA4DA35E14C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49" creationId="{B8BF2722-9E90-4CBC-919E-739C104A1940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51" creationId="{6D1D6530-0D13-47B6-811D-85CEDBCE5E95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53" creationId="{F8139936-43A8-4779-BE3E-0061F25ADC74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55" creationId="{118B0458-86C6-43D4-A5C9-A9BA0E5C433F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57" creationId="{269F61A3-3ABF-468C-96E6-5E49D8BFCC4F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59" creationId="{824AA43B-F7D4-4C0A-8EF9-B65DB10CE1B4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61" creationId="{6677EA67-A17E-4221-BE3F-9F287069798E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63" creationId="{9CF859A8-66D2-4FC7-A761-5157D4044F74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65" creationId="{C4F516EE-79AA-47F8-A07D-C3369E028913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67" creationId="{24103479-D67F-4792-8C7A-1D73ABA09723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69" creationId="{9E5E734B-91D7-4FB2-BA7B-160A72F118FF}"/>
          </ac:spMkLst>
        </pc:spChg>
        <pc:spChg chg="add mod">
          <ac:chgData name="Aitzaz Qadir" userId="493bdef621db846d" providerId="LiveId" clId="{E26DA0B2-4EEF-4A1E-A467-56B6DB091565}" dt="2020-11-03T23:06:27.193" v="545" actId="1076"/>
          <ac:spMkLst>
            <pc:docMk/>
            <pc:sldMk cId="813243676" sldId="263"/>
            <ac:spMk id="71" creationId="{A1CA9234-D1FB-4FCE-9546-EDA836F0D283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73" creationId="{B2146748-D558-4826-BBFC-5F265B356A8E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75" creationId="{A8253811-A887-439C-BE8B-99816B878F5F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77" creationId="{727C493D-DB20-4AF1-AEB3-86AE7E10F22A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79" creationId="{2629F994-C769-4DF0-918E-BD884CB7E940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81" creationId="{3594DB33-7782-4006-B4A7-C037A24791A7}"/>
          </ac:spMkLst>
        </pc:spChg>
        <pc:spChg chg="add del mod">
          <ac:chgData name="Aitzaz Qadir" userId="493bdef621db846d" providerId="LiveId" clId="{E26DA0B2-4EEF-4A1E-A467-56B6DB091565}" dt="2020-11-03T17:10:50.034" v="64" actId="478"/>
          <ac:spMkLst>
            <pc:docMk/>
            <pc:sldMk cId="813243676" sldId="263"/>
            <ac:spMk id="83" creationId="{227F36AE-475C-43E9-93C4-9B57C0BA0634}"/>
          </ac:spMkLst>
        </pc:spChg>
        <pc:spChg chg="add del mod">
          <ac:chgData name="Aitzaz Qadir" userId="493bdef621db846d" providerId="LiveId" clId="{E26DA0B2-4EEF-4A1E-A467-56B6DB091565}" dt="2020-11-03T17:10:50.034" v="64" actId="478"/>
          <ac:spMkLst>
            <pc:docMk/>
            <pc:sldMk cId="813243676" sldId="263"/>
            <ac:spMk id="85" creationId="{700E5FE6-3394-4A36-8800-DD1FF2D2564A}"/>
          </ac:spMkLst>
        </pc:spChg>
        <pc:spChg chg="add del mod">
          <ac:chgData name="Aitzaz Qadir" userId="493bdef621db846d" providerId="LiveId" clId="{E26DA0B2-4EEF-4A1E-A467-56B6DB091565}" dt="2020-11-03T17:10:50.034" v="64" actId="478"/>
          <ac:spMkLst>
            <pc:docMk/>
            <pc:sldMk cId="813243676" sldId="263"/>
            <ac:spMk id="87" creationId="{4CFFDBD5-CF96-4D28-A04B-30A1D4E68D46}"/>
          </ac:spMkLst>
        </pc:spChg>
        <pc:spChg chg="add del mod">
          <ac:chgData name="Aitzaz Qadir" userId="493bdef621db846d" providerId="LiveId" clId="{E26DA0B2-4EEF-4A1E-A467-56B6DB091565}" dt="2020-11-03T17:10:50.034" v="64" actId="478"/>
          <ac:spMkLst>
            <pc:docMk/>
            <pc:sldMk cId="813243676" sldId="263"/>
            <ac:spMk id="89" creationId="{9461C38B-D848-4CB0-B652-D6D0B9930388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91" creationId="{A41581BE-F7F6-4CDA-9254-AE1EF5530632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93" creationId="{DF7F9E14-ACD5-4888-A2C7-B9C4C998E3FA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95" creationId="{6CA95701-DAD0-4F58-8F40-0FB0B6BB7492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97" creationId="{794AADCD-5235-44A2-BB81-74246CF91043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99" creationId="{CA1B41EB-8E53-469F-ABCD-B6E68415EE85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101" creationId="{9061BC85-06DA-4E36-819A-3D82817A8FAF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103" creationId="{EEC5A762-236B-433A-984B-BC90353EC5AC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105" creationId="{AC7F7E66-9285-40C3-A2B0-E4E6C2F3EAB0}"/>
          </ac:spMkLst>
        </pc:spChg>
        <pc:spChg chg="add del mod">
          <ac:chgData name="Aitzaz Qadir" userId="493bdef621db846d" providerId="LiveId" clId="{E26DA0B2-4EEF-4A1E-A467-56B6DB091565}" dt="2020-11-03T17:11:22.697" v="69" actId="478"/>
          <ac:spMkLst>
            <pc:docMk/>
            <pc:sldMk cId="813243676" sldId="263"/>
            <ac:spMk id="107" creationId="{67A01901-4632-47F4-8DF4-57953F9B83EE}"/>
          </ac:spMkLst>
        </pc:spChg>
        <pc:spChg chg="add del mod">
          <ac:chgData name="Aitzaz Qadir" userId="493bdef621db846d" providerId="LiveId" clId="{E26DA0B2-4EEF-4A1E-A467-56B6DB091565}" dt="2020-11-03T17:11:22.697" v="69" actId="478"/>
          <ac:spMkLst>
            <pc:docMk/>
            <pc:sldMk cId="813243676" sldId="263"/>
            <ac:spMk id="109" creationId="{1040A91E-BE6F-4BE2-AC68-3076E5A4F713}"/>
          </ac:spMkLst>
        </pc:spChg>
        <pc:spChg chg="add mod">
          <ac:chgData name="Aitzaz Qadir" userId="493bdef621db846d" providerId="LiveId" clId="{E26DA0B2-4EEF-4A1E-A467-56B6DB091565}" dt="2020-11-03T23:04:05.008" v="513" actId="1076"/>
          <ac:spMkLst>
            <pc:docMk/>
            <pc:sldMk cId="813243676" sldId="263"/>
            <ac:spMk id="111" creationId="{752BFCDA-61F3-49B0-B97E-F5EE8BE9ABFA}"/>
          </ac:spMkLst>
        </pc:spChg>
        <pc:spChg chg="add mod">
          <ac:chgData name="Aitzaz Qadir" userId="493bdef621db846d" providerId="LiveId" clId="{E26DA0B2-4EEF-4A1E-A467-56B6DB091565}" dt="2020-11-03T17:25:31.984" v="226" actId="1076"/>
          <ac:spMkLst>
            <pc:docMk/>
            <pc:sldMk cId="813243676" sldId="263"/>
            <ac:spMk id="113" creationId="{57B61B20-D49C-4F38-9B5F-85D30E8EFDA2}"/>
          </ac:spMkLst>
        </pc:spChg>
        <pc:spChg chg="add del mod">
          <ac:chgData name="Aitzaz Qadir" userId="493bdef621db846d" providerId="LiveId" clId="{E26DA0B2-4EEF-4A1E-A467-56B6DB091565}" dt="2020-11-03T17:23:43.036" v="190" actId="22"/>
          <ac:spMkLst>
            <pc:docMk/>
            <pc:sldMk cId="813243676" sldId="263"/>
            <ac:spMk id="116" creationId="{DF4404E4-EEE1-48EA-8F5F-9611E4D3E72E}"/>
          </ac:spMkLst>
        </pc:spChg>
        <pc:spChg chg="add del mod">
          <ac:chgData name="Aitzaz Qadir" userId="493bdef621db846d" providerId="LiveId" clId="{E26DA0B2-4EEF-4A1E-A467-56B6DB091565}" dt="2020-11-03T17:23:43.036" v="190" actId="22"/>
          <ac:spMkLst>
            <pc:docMk/>
            <pc:sldMk cId="813243676" sldId="263"/>
            <ac:spMk id="118" creationId="{6AE75033-02FA-4336-BC42-AB4128598589}"/>
          </ac:spMkLst>
        </pc:spChg>
        <pc:spChg chg="add del">
          <ac:chgData name="Aitzaz Qadir" userId="493bdef621db846d" providerId="LiveId" clId="{E26DA0B2-4EEF-4A1E-A467-56B6DB091565}" dt="2020-11-03T17:23:52.436" v="194" actId="22"/>
          <ac:spMkLst>
            <pc:docMk/>
            <pc:sldMk cId="813243676" sldId="263"/>
            <ac:spMk id="120" creationId="{4CE1069E-8AFF-4252-A1A3-17C468FF5698}"/>
          </ac:spMkLst>
        </pc:spChg>
        <pc:spChg chg="add del">
          <ac:chgData name="Aitzaz Qadir" userId="493bdef621db846d" providerId="LiveId" clId="{E26DA0B2-4EEF-4A1E-A467-56B6DB091565}" dt="2020-11-03T17:23:52.436" v="194" actId="22"/>
          <ac:spMkLst>
            <pc:docMk/>
            <pc:sldMk cId="813243676" sldId="263"/>
            <ac:spMk id="122" creationId="{926D4E66-1283-4D6C-9E3C-7F50752757CB}"/>
          </ac:spMkLst>
        </pc:spChg>
        <pc:spChg chg="add mod">
          <ac:chgData name="Aitzaz Qadir" userId="493bdef621db846d" providerId="LiveId" clId="{E26DA0B2-4EEF-4A1E-A467-56B6DB091565}" dt="2020-11-04T22:07:45.335" v="621" actId="1076"/>
          <ac:spMkLst>
            <pc:docMk/>
            <pc:sldMk cId="813243676" sldId="263"/>
            <ac:spMk id="124" creationId="{88F69BC0-5274-4201-89A0-33569FBA7EFD}"/>
          </ac:spMkLst>
        </pc:spChg>
        <pc:spChg chg="add mod">
          <ac:chgData name="Aitzaz Qadir" userId="493bdef621db846d" providerId="LiveId" clId="{E26DA0B2-4EEF-4A1E-A467-56B6DB091565}" dt="2020-11-04T22:07:41.587" v="620" actId="14100"/>
          <ac:spMkLst>
            <pc:docMk/>
            <pc:sldMk cId="813243676" sldId="263"/>
            <ac:spMk id="126" creationId="{7D0CA34C-CF54-443A-8079-EEBEB5DCB83F}"/>
          </ac:spMkLst>
        </pc:spChg>
        <pc:spChg chg="add mod">
          <ac:chgData name="Aitzaz Qadir" userId="493bdef621db846d" providerId="LiveId" clId="{E26DA0B2-4EEF-4A1E-A467-56B6DB091565}" dt="2020-11-04T22:07:50.322" v="622" actId="1076"/>
          <ac:spMkLst>
            <pc:docMk/>
            <pc:sldMk cId="813243676" sldId="263"/>
            <ac:spMk id="128" creationId="{C452A7EE-2A54-428A-9B92-B5003CE95788}"/>
          </ac:spMkLst>
        </pc:spChg>
        <pc:spChg chg="add mod">
          <ac:chgData name="Aitzaz Qadir" userId="493bdef621db846d" providerId="LiveId" clId="{E26DA0B2-4EEF-4A1E-A467-56B6DB091565}" dt="2020-11-03T23:06:53.940" v="553" actId="1076"/>
          <ac:spMkLst>
            <pc:docMk/>
            <pc:sldMk cId="813243676" sldId="263"/>
            <ac:spMk id="137" creationId="{468DA295-F3B2-436B-B52E-76277CEC9F70}"/>
          </ac:spMkLst>
        </pc:spChg>
        <pc:spChg chg="add mod">
          <ac:chgData name="Aitzaz Qadir" userId="493bdef621db846d" providerId="LiveId" clId="{E26DA0B2-4EEF-4A1E-A467-56B6DB091565}" dt="2020-11-03T23:07:21.337" v="561" actId="14100"/>
          <ac:spMkLst>
            <pc:docMk/>
            <pc:sldMk cId="813243676" sldId="263"/>
            <ac:spMk id="140" creationId="{FA5584E5-2A3C-45D3-8A56-5739BB5E8CDC}"/>
          </ac:spMkLst>
        </pc:spChg>
        <pc:spChg chg="add mod">
          <ac:chgData name="Aitzaz Qadir" userId="493bdef621db846d" providerId="LiveId" clId="{E26DA0B2-4EEF-4A1E-A467-56B6DB091565}" dt="2020-11-03T23:07:23.417" v="562" actId="1076"/>
          <ac:spMkLst>
            <pc:docMk/>
            <pc:sldMk cId="813243676" sldId="263"/>
            <ac:spMk id="142" creationId="{A9037EC2-7F1D-42AE-9581-8F9FCD8A646C}"/>
          </ac:spMkLst>
        </pc:spChg>
        <pc:spChg chg="add mod">
          <ac:chgData name="Aitzaz Qadir" userId="493bdef621db846d" providerId="LiveId" clId="{E26DA0B2-4EEF-4A1E-A467-56B6DB091565}" dt="2020-11-04T22:07:55.351" v="624" actId="1076"/>
          <ac:spMkLst>
            <pc:docMk/>
            <pc:sldMk cId="813243676" sldId="263"/>
            <ac:spMk id="144" creationId="{3C23C6E8-A3CB-4B06-9561-FA26E1115232}"/>
          </ac:spMkLst>
        </pc:spChg>
        <pc:spChg chg="add mod">
          <ac:chgData name="Aitzaz Qadir" userId="493bdef621db846d" providerId="LiveId" clId="{E26DA0B2-4EEF-4A1E-A467-56B6DB091565}" dt="2020-11-04T22:08:01.696" v="626" actId="1076"/>
          <ac:spMkLst>
            <pc:docMk/>
            <pc:sldMk cId="813243676" sldId="263"/>
            <ac:spMk id="153" creationId="{837A84CF-F3C2-44A4-986F-9251FAF4C4F1}"/>
          </ac:spMkLst>
        </pc:spChg>
        <pc:spChg chg="add mod">
          <ac:chgData name="Aitzaz Qadir" userId="493bdef621db846d" providerId="LiveId" clId="{E26DA0B2-4EEF-4A1E-A467-56B6DB091565}" dt="2020-11-04T22:08:38.021" v="631" actId="14100"/>
          <ac:spMkLst>
            <pc:docMk/>
            <pc:sldMk cId="813243676" sldId="263"/>
            <ac:spMk id="158" creationId="{C5341BA9-F38D-483B-ABD5-49D87F830721}"/>
          </ac:spMkLst>
        </pc:spChg>
        <pc:spChg chg="add mod">
          <ac:chgData name="Aitzaz Qadir" userId="493bdef621db846d" providerId="LiveId" clId="{E26DA0B2-4EEF-4A1E-A467-56B6DB091565}" dt="2020-11-04T22:08:40.741" v="632" actId="1076"/>
          <ac:spMkLst>
            <pc:docMk/>
            <pc:sldMk cId="813243676" sldId="263"/>
            <ac:spMk id="160" creationId="{C4641DF5-BB6C-47A2-8590-03BBE7F19A37}"/>
          </ac:spMkLst>
        </pc:spChg>
        <pc:spChg chg="add mod">
          <ac:chgData name="Aitzaz Qadir" userId="493bdef621db846d" providerId="LiveId" clId="{E26DA0B2-4EEF-4A1E-A467-56B6DB091565}" dt="2020-11-03T23:05:59.959" v="539" actId="1076"/>
          <ac:spMkLst>
            <pc:docMk/>
            <pc:sldMk cId="813243676" sldId="263"/>
            <ac:spMk id="162" creationId="{07DE91A4-623C-4FCD-8ECD-DAC8EC3C39BB}"/>
          </ac:spMkLst>
        </pc:spChg>
        <pc:cxnChg chg="add mod">
          <ac:chgData name="Aitzaz Qadir" userId="493bdef621db846d" providerId="LiveId" clId="{E26DA0B2-4EEF-4A1E-A467-56B6DB091565}" dt="2020-11-03T17:25:30.230" v="225" actId="14100"/>
          <ac:cxnSpMkLst>
            <pc:docMk/>
            <pc:sldMk cId="813243676" sldId="263"/>
            <ac:cxnSpMk id="112" creationId="{E4EA7298-C15B-41CB-B930-42DB4A9BF9F1}"/>
          </ac:cxnSpMkLst>
        </pc:cxnChg>
        <pc:cxnChg chg="add mod">
          <ac:chgData name="Aitzaz Qadir" userId="493bdef621db846d" providerId="LiveId" clId="{E26DA0B2-4EEF-4A1E-A467-56B6DB091565}" dt="2020-11-04T22:08:12.303" v="628" actId="14100"/>
          <ac:cxnSpMkLst>
            <pc:docMk/>
            <pc:sldMk cId="813243676" sldId="263"/>
            <ac:cxnSpMk id="127" creationId="{7EF448FF-E1DA-4D63-A24C-C83D540616AF}"/>
          </ac:cxnSpMkLst>
        </pc:cxnChg>
        <pc:cxnChg chg="add mod">
          <ac:chgData name="Aitzaz Qadir" userId="493bdef621db846d" providerId="LiveId" clId="{E26DA0B2-4EEF-4A1E-A467-56B6DB091565}" dt="2020-11-03T23:06:52.558" v="552" actId="14100"/>
          <ac:cxnSpMkLst>
            <pc:docMk/>
            <pc:sldMk cId="813243676" sldId="263"/>
            <ac:cxnSpMk id="136" creationId="{1B117BAF-D19F-431D-808C-85FFC9E50734}"/>
          </ac:cxnSpMkLst>
        </pc:cxnChg>
        <pc:cxnChg chg="add mod">
          <ac:chgData name="Aitzaz Qadir" userId="493bdef621db846d" providerId="LiveId" clId="{E26DA0B2-4EEF-4A1E-A467-56B6DB091565}" dt="2020-11-04T22:08:18.653" v="630" actId="14100"/>
          <ac:cxnSpMkLst>
            <pc:docMk/>
            <pc:sldMk cId="813243676" sldId="263"/>
            <ac:cxnSpMk id="143" creationId="{AF76FCE1-50D0-4A92-8862-2FDEB8DDA819}"/>
          </ac:cxnSpMkLst>
        </pc:cxnChg>
        <pc:cxnChg chg="add mod">
          <ac:chgData name="Aitzaz Qadir" userId="493bdef621db846d" providerId="LiveId" clId="{E26DA0B2-4EEF-4A1E-A467-56B6DB091565}" dt="2020-11-04T22:08:16.038" v="629" actId="14100"/>
          <ac:cxnSpMkLst>
            <pc:docMk/>
            <pc:sldMk cId="813243676" sldId="263"/>
            <ac:cxnSpMk id="149" creationId="{C084405F-6670-4E32-8D95-CFE5311B8779}"/>
          </ac:cxnSpMkLst>
        </pc:cxnChg>
        <pc:cxnChg chg="add del mod">
          <ac:chgData name="Aitzaz Qadir" userId="493bdef621db846d" providerId="LiveId" clId="{E26DA0B2-4EEF-4A1E-A467-56B6DB091565}" dt="2020-11-03T17:28:41.757" v="267"/>
          <ac:cxnSpMkLst>
            <pc:docMk/>
            <pc:sldMk cId="813243676" sldId="263"/>
            <ac:cxnSpMk id="151" creationId="{DF86235E-7602-4DF0-9503-1F378B7B2E2C}"/>
          </ac:cxnSpMkLst>
        </pc:cxnChg>
        <pc:cxnChg chg="add mod">
          <ac:chgData name="Aitzaz Qadir" userId="493bdef621db846d" providerId="LiveId" clId="{E26DA0B2-4EEF-4A1E-A467-56B6DB091565}" dt="2020-11-03T23:06:06.459" v="541" actId="14100"/>
          <ac:cxnSpMkLst>
            <pc:docMk/>
            <pc:sldMk cId="813243676" sldId="263"/>
            <ac:cxnSpMk id="166" creationId="{47202971-B8F2-4378-98DE-EBF93B03B96E}"/>
          </ac:cxnSpMkLst>
        </pc:cxnChg>
      </pc:sldChg>
      <pc:sldChg chg="addSp delSp modSp new mod">
        <pc:chgData name="Aitzaz Qadir" userId="493bdef621db846d" providerId="LiveId" clId="{E26DA0B2-4EEF-4A1E-A467-56B6DB091565}" dt="2020-11-03T23:10:59.756" v="613" actId="1076"/>
        <pc:sldMkLst>
          <pc:docMk/>
          <pc:sldMk cId="2277564590" sldId="264"/>
        </pc:sldMkLst>
        <pc:spChg chg="del">
          <ac:chgData name="Aitzaz Qadir" userId="493bdef621db846d" providerId="LiveId" clId="{E26DA0B2-4EEF-4A1E-A467-56B6DB091565}" dt="2020-11-03T17:12:09.876" v="77" actId="478"/>
          <ac:spMkLst>
            <pc:docMk/>
            <pc:sldMk cId="2277564590" sldId="264"/>
            <ac:spMk id="2" creationId="{A8BCE129-1E5B-4318-BF62-8831BDC8D341}"/>
          </ac:spMkLst>
        </pc:spChg>
        <pc:spChg chg="del">
          <ac:chgData name="Aitzaz Qadir" userId="493bdef621db846d" providerId="LiveId" clId="{E26DA0B2-4EEF-4A1E-A467-56B6DB091565}" dt="2020-11-03T17:12:12.175" v="78" actId="478"/>
          <ac:spMkLst>
            <pc:docMk/>
            <pc:sldMk cId="2277564590" sldId="264"/>
            <ac:spMk id="3" creationId="{44398B50-4C56-476E-84A5-166C631432C8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5" creationId="{7527AC9A-C36E-4FFC-8731-9141D60054EB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7" creationId="{63C1C3DB-5008-42AB-B433-0414512CE49F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9" creationId="{0643D11B-8FBB-4D95-AF5D-51F616BF8C0B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11" creationId="{9CEF6946-408F-4AF0-9B11-EBCAA8D6DFBF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13" creationId="{66B48C3C-EF87-4992-95CA-95432306CDA9}"/>
          </ac:spMkLst>
        </pc:spChg>
        <pc:spChg chg="add del mod">
          <ac:chgData name="Aitzaz Qadir" userId="493bdef621db846d" providerId="LiveId" clId="{E26DA0B2-4EEF-4A1E-A467-56B6DB091565}" dt="2020-11-03T17:13:38.224" v="98" actId="478"/>
          <ac:spMkLst>
            <pc:docMk/>
            <pc:sldMk cId="2277564590" sldId="264"/>
            <ac:spMk id="15" creationId="{3A1199C6-4549-40AA-A6CD-50BC47FCF213}"/>
          </ac:spMkLst>
        </pc:spChg>
        <pc:spChg chg="add del mod">
          <ac:chgData name="Aitzaz Qadir" userId="493bdef621db846d" providerId="LiveId" clId="{E26DA0B2-4EEF-4A1E-A467-56B6DB091565}" dt="2020-11-03T17:13:38.224" v="98" actId="478"/>
          <ac:spMkLst>
            <pc:docMk/>
            <pc:sldMk cId="2277564590" sldId="264"/>
            <ac:spMk id="17" creationId="{BF95A902-A789-4490-AA8D-540071DA634E}"/>
          </ac:spMkLst>
        </pc:spChg>
        <pc:spChg chg="add del mod">
          <ac:chgData name="Aitzaz Qadir" userId="493bdef621db846d" providerId="LiveId" clId="{E26DA0B2-4EEF-4A1E-A467-56B6DB091565}" dt="2020-11-03T17:13:38.224" v="98" actId="478"/>
          <ac:spMkLst>
            <pc:docMk/>
            <pc:sldMk cId="2277564590" sldId="264"/>
            <ac:spMk id="19" creationId="{625D16F6-BA78-4C68-A409-D91A266B0B18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21" creationId="{D2FDA258-E8BB-4847-9623-D2A6F2E80BB8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23" creationId="{DDC523A5-3D3C-4841-8A14-2EF97081BF92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25" creationId="{AF660F76-52F5-4965-9345-B08B7617C1CB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27" creationId="{E0C07401-0A53-46B4-BDE6-F700E400D042}"/>
          </ac:spMkLst>
        </pc:spChg>
        <pc:spChg chg="add del mod">
          <ac:chgData name="Aitzaz Qadir" userId="493bdef621db846d" providerId="LiveId" clId="{E26DA0B2-4EEF-4A1E-A467-56B6DB091565}" dt="2020-11-03T23:08:46.986" v="576" actId="478"/>
          <ac:spMkLst>
            <pc:docMk/>
            <pc:sldMk cId="2277564590" sldId="264"/>
            <ac:spMk id="29" creationId="{8818A140-6913-4FAA-922B-0D91F1819D16}"/>
          </ac:spMkLst>
        </pc:spChg>
        <pc:spChg chg="add del mod">
          <ac:chgData name="Aitzaz Qadir" userId="493bdef621db846d" providerId="LiveId" clId="{E26DA0B2-4EEF-4A1E-A467-56B6DB091565}" dt="2020-11-03T23:08:46.185" v="575" actId="478"/>
          <ac:spMkLst>
            <pc:docMk/>
            <pc:sldMk cId="2277564590" sldId="264"/>
            <ac:spMk id="31" creationId="{9821778E-5D19-4546-A29C-A5E9881EADE1}"/>
          </ac:spMkLst>
        </pc:spChg>
        <pc:spChg chg="add del mod">
          <ac:chgData name="Aitzaz Qadir" userId="493bdef621db846d" providerId="LiveId" clId="{E26DA0B2-4EEF-4A1E-A467-56B6DB091565}" dt="2020-11-03T17:14:39.346" v="106" actId="478"/>
          <ac:spMkLst>
            <pc:docMk/>
            <pc:sldMk cId="2277564590" sldId="264"/>
            <ac:spMk id="33" creationId="{A61AF6F9-A352-44FE-8CCC-307A4418C9E5}"/>
          </ac:spMkLst>
        </pc:spChg>
        <pc:spChg chg="add del mod">
          <ac:chgData name="Aitzaz Qadir" userId="493bdef621db846d" providerId="LiveId" clId="{E26DA0B2-4EEF-4A1E-A467-56B6DB091565}" dt="2020-11-03T17:14:39.346" v="106" actId="478"/>
          <ac:spMkLst>
            <pc:docMk/>
            <pc:sldMk cId="2277564590" sldId="264"/>
            <ac:spMk id="35" creationId="{98531E28-4864-4778-A187-BADD2AC52F47}"/>
          </ac:spMkLst>
        </pc:spChg>
        <pc:spChg chg="add del mod">
          <ac:chgData name="Aitzaz Qadir" userId="493bdef621db846d" providerId="LiveId" clId="{E26DA0B2-4EEF-4A1E-A467-56B6DB091565}" dt="2020-11-03T17:14:39.346" v="106" actId="478"/>
          <ac:spMkLst>
            <pc:docMk/>
            <pc:sldMk cId="2277564590" sldId="264"/>
            <ac:spMk id="37" creationId="{BEC28C43-8940-436F-8E40-34CCEF357F08}"/>
          </ac:spMkLst>
        </pc:spChg>
        <pc:spChg chg="add del mod">
          <ac:chgData name="Aitzaz Qadir" userId="493bdef621db846d" providerId="LiveId" clId="{E26DA0B2-4EEF-4A1E-A467-56B6DB091565}" dt="2020-11-03T17:14:39.346" v="106" actId="478"/>
          <ac:spMkLst>
            <pc:docMk/>
            <pc:sldMk cId="2277564590" sldId="264"/>
            <ac:spMk id="39" creationId="{5B3CE809-4A3E-4442-9B29-0A10256F86C6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41" creationId="{35C97CDB-AAA5-4A6F-A7F2-AE2AFA29F5DB}"/>
          </ac:spMkLst>
        </pc:spChg>
        <pc:spChg chg="add mod">
          <ac:chgData name="Aitzaz Qadir" userId="493bdef621db846d" providerId="LiveId" clId="{E26DA0B2-4EEF-4A1E-A467-56B6DB091565}" dt="2020-11-03T23:09:04.704" v="581" actId="1076"/>
          <ac:spMkLst>
            <pc:docMk/>
            <pc:sldMk cId="2277564590" sldId="264"/>
            <ac:spMk id="43" creationId="{44F409F2-D66A-49AD-BA5E-FA9E0984F78E}"/>
          </ac:spMkLst>
        </pc:spChg>
        <pc:spChg chg="add mod">
          <ac:chgData name="Aitzaz Qadir" userId="493bdef621db846d" providerId="LiveId" clId="{E26DA0B2-4EEF-4A1E-A467-56B6DB091565}" dt="2020-11-03T23:09:10.527" v="582" actId="1076"/>
          <ac:spMkLst>
            <pc:docMk/>
            <pc:sldMk cId="2277564590" sldId="264"/>
            <ac:spMk id="45" creationId="{DF0E195B-6731-4D1B-8AB0-3139AA63B95C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47" creationId="{66AE0EBE-4A7E-48D9-BCD5-CEA5CEF22645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49" creationId="{B1CD68FF-A049-4927-B7EE-5FBFF1719536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51" creationId="{71EA168C-4112-49B8-8219-45E47168A724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53" creationId="{84D834FB-60B4-4B6A-AB4A-DB1111A5F226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55" creationId="{D30F4268-C78C-4290-AAEF-EB869F319D44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57" creationId="{CF9DD45F-BEC5-44D8-BBA8-B94DD3AD535E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59" creationId="{51D41519-1F8A-4310-A5B8-BE06960C5237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61" creationId="{1D7D5D21-AACD-4138-AB31-0B6266F7FD9A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63" creationId="{C6DDD73B-449C-4B21-937B-EFB7E9D03568}"/>
          </ac:spMkLst>
        </pc:spChg>
        <pc:spChg chg="add del mod">
          <ac:chgData name="Aitzaz Qadir" userId="493bdef621db846d" providerId="LiveId" clId="{E26DA0B2-4EEF-4A1E-A467-56B6DB091565}" dt="2020-11-03T23:08:58.521" v="578" actId="478"/>
          <ac:spMkLst>
            <pc:docMk/>
            <pc:sldMk cId="2277564590" sldId="264"/>
            <ac:spMk id="65" creationId="{F13CA051-A304-49D7-A8F3-BBCE50468192}"/>
          </ac:spMkLst>
        </pc:spChg>
        <pc:spChg chg="add del mod">
          <ac:chgData name="Aitzaz Qadir" userId="493bdef621db846d" providerId="LiveId" clId="{E26DA0B2-4EEF-4A1E-A467-56B6DB091565}" dt="2020-11-03T23:08:58.521" v="578" actId="478"/>
          <ac:spMkLst>
            <pc:docMk/>
            <pc:sldMk cId="2277564590" sldId="264"/>
            <ac:spMk id="67" creationId="{6FDB5A51-1A56-4CDA-BAA1-1B47265A1DF6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69" creationId="{E28E0F31-61CD-431E-A714-EDF9FF2B0311}"/>
          </ac:spMkLst>
        </pc:spChg>
        <pc:spChg chg="add mod">
          <ac:chgData name="Aitzaz Qadir" userId="493bdef621db846d" providerId="LiveId" clId="{E26DA0B2-4EEF-4A1E-A467-56B6DB091565}" dt="2020-11-03T23:09:02.897" v="579" actId="1076"/>
          <ac:spMkLst>
            <pc:docMk/>
            <pc:sldMk cId="2277564590" sldId="264"/>
            <ac:spMk id="71" creationId="{950E5BB0-D2C6-42D5-AA7B-F824C461FFC6}"/>
          </ac:spMkLst>
        </pc:spChg>
        <pc:spChg chg="add mod">
          <ac:chgData name="Aitzaz Qadir" userId="493bdef621db846d" providerId="LiveId" clId="{E26DA0B2-4EEF-4A1E-A467-56B6DB091565}" dt="2020-11-03T23:10:59.756" v="613" actId="1076"/>
          <ac:spMkLst>
            <pc:docMk/>
            <pc:sldMk cId="2277564590" sldId="264"/>
            <ac:spMk id="73" creationId="{DCE87FE4-173A-47D4-A032-3FB33310D3B7}"/>
          </ac:spMkLst>
        </pc:spChg>
        <pc:spChg chg="add mod">
          <ac:chgData name="Aitzaz Qadir" userId="493bdef621db846d" providerId="LiveId" clId="{E26DA0B2-4EEF-4A1E-A467-56B6DB091565}" dt="2020-11-03T23:10:57.771" v="612" actId="14100"/>
          <ac:spMkLst>
            <pc:docMk/>
            <pc:sldMk cId="2277564590" sldId="264"/>
            <ac:spMk id="75" creationId="{DD87334F-B742-4421-A5B4-482164DFF4EE}"/>
          </ac:spMkLst>
        </pc:spChg>
        <pc:spChg chg="add mod">
          <ac:chgData name="Aitzaz Qadir" userId="493bdef621db846d" providerId="LiveId" clId="{E26DA0B2-4EEF-4A1E-A467-56B6DB091565}" dt="2020-11-03T17:33:16.198" v="341" actId="1076"/>
          <ac:spMkLst>
            <pc:docMk/>
            <pc:sldMk cId="2277564590" sldId="264"/>
            <ac:spMk id="77" creationId="{C11C4B1B-9C01-4F85-A315-14F5F6CDB138}"/>
          </ac:spMkLst>
        </pc:spChg>
        <pc:spChg chg="add mod">
          <ac:chgData name="Aitzaz Qadir" userId="493bdef621db846d" providerId="LiveId" clId="{E26DA0B2-4EEF-4A1E-A467-56B6DB091565}" dt="2020-11-03T23:10:38.251" v="607" actId="1076"/>
          <ac:spMkLst>
            <pc:docMk/>
            <pc:sldMk cId="2277564590" sldId="264"/>
            <ac:spMk id="80" creationId="{70491B40-9D6B-479C-A8F8-61B3556EC953}"/>
          </ac:spMkLst>
        </pc:spChg>
        <pc:spChg chg="add mod">
          <ac:chgData name="Aitzaz Qadir" userId="493bdef621db846d" providerId="LiveId" clId="{E26DA0B2-4EEF-4A1E-A467-56B6DB091565}" dt="2020-11-03T23:10:48.475" v="610" actId="1076"/>
          <ac:spMkLst>
            <pc:docMk/>
            <pc:sldMk cId="2277564590" sldId="264"/>
            <ac:spMk id="83" creationId="{9E4E192F-8736-4EBE-B798-B1EEC771E815}"/>
          </ac:spMkLst>
        </pc:spChg>
        <pc:spChg chg="add mod">
          <ac:chgData name="Aitzaz Qadir" userId="493bdef621db846d" providerId="LiveId" clId="{E26DA0B2-4EEF-4A1E-A467-56B6DB091565}" dt="2020-11-03T23:10:05.591" v="598" actId="1076"/>
          <ac:spMkLst>
            <pc:docMk/>
            <pc:sldMk cId="2277564590" sldId="264"/>
            <ac:spMk id="92" creationId="{0D199AF0-980C-4B8C-8DA1-CC90A54179F6}"/>
          </ac:spMkLst>
        </pc:spChg>
        <pc:spChg chg="add mod">
          <ac:chgData name="Aitzaz Qadir" userId="493bdef621db846d" providerId="LiveId" clId="{E26DA0B2-4EEF-4A1E-A467-56B6DB091565}" dt="2020-11-03T23:10:01.457" v="597" actId="14100"/>
          <ac:spMkLst>
            <pc:docMk/>
            <pc:sldMk cId="2277564590" sldId="264"/>
            <ac:spMk id="94" creationId="{4C5B0E65-78FC-45BB-8250-8B6ACDF3C11A}"/>
          </ac:spMkLst>
        </pc:spChg>
        <pc:spChg chg="add mod">
          <ac:chgData name="Aitzaz Qadir" userId="493bdef621db846d" providerId="LiveId" clId="{E26DA0B2-4EEF-4A1E-A467-56B6DB091565}" dt="2020-11-03T23:09:56.525" v="595" actId="1076"/>
          <ac:spMkLst>
            <pc:docMk/>
            <pc:sldMk cId="2277564590" sldId="264"/>
            <ac:spMk id="96" creationId="{3721508F-20B1-4A24-B6DC-4FBF94B3F02B}"/>
          </ac:spMkLst>
        </pc:spChg>
        <pc:spChg chg="add mod">
          <ac:chgData name="Aitzaz Qadir" userId="493bdef621db846d" providerId="LiveId" clId="{E26DA0B2-4EEF-4A1E-A467-56B6DB091565}" dt="2020-11-03T23:09:53.853" v="594" actId="14100"/>
          <ac:spMkLst>
            <pc:docMk/>
            <pc:sldMk cId="2277564590" sldId="264"/>
            <ac:spMk id="98" creationId="{E83888ED-A9F0-4B85-998F-E3D7CD8BBEFF}"/>
          </ac:spMkLst>
        </pc:spChg>
        <pc:cxnChg chg="add mod">
          <ac:chgData name="Aitzaz Qadir" userId="493bdef621db846d" providerId="LiveId" clId="{E26DA0B2-4EEF-4A1E-A467-56B6DB091565}" dt="2020-11-03T17:33:14.064" v="340" actId="14100"/>
          <ac:cxnSpMkLst>
            <pc:docMk/>
            <pc:sldMk cId="2277564590" sldId="264"/>
            <ac:cxnSpMk id="76" creationId="{7A54B389-2B09-47E9-A656-9985827CF60B}"/>
          </ac:cxnSpMkLst>
        </pc:cxnChg>
        <pc:cxnChg chg="add mod">
          <ac:chgData name="Aitzaz Qadir" userId="493bdef621db846d" providerId="LiveId" clId="{E26DA0B2-4EEF-4A1E-A467-56B6DB091565}" dt="2020-11-03T23:10:44.337" v="609" actId="14100"/>
          <ac:cxnSpMkLst>
            <pc:docMk/>
            <pc:sldMk cId="2277564590" sldId="264"/>
            <ac:cxnSpMk id="79" creationId="{C6313C73-ECBC-4F4A-A9FB-330F6900803B}"/>
          </ac:cxnSpMkLst>
        </pc:cxnChg>
        <pc:cxnChg chg="add mod">
          <ac:chgData name="Aitzaz Qadir" userId="493bdef621db846d" providerId="LiveId" clId="{E26DA0B2-4EEF-4A1E-A467-56B6DB091565}" dt="2020-11-03T23:10:50.518" v="611" actId="14100"/>
          <ac:cxnSpMkLst>
            <pc:docMk/>
            <pc:sldMk cId="2277564590" sldId="264"/>
            <ac:cxnSpMk id="82" creationId="{6D76AC7D-2C64-4229-983B-3EF341AD5498}"/>
          </ac:cxnSpMkLst>
        </pc:cxnChg>
      </pc:sldChg>
      <pc:sldChg chg="addSp delSp modSp new mod">
        <pc:chgData name="Aitzaz Qadir" userId="493bdef621db846d" providerId="LiveId" clId="{E26DA0B2-4EEF-4A1E-A467-56B6DB091565}" dt="2020-11-03T23:11:30.043" v="617" actId="1076"/>
        <pc:sldMkLst>
          <pc:docMk/>
          <pc:sldMk cId="922046500" sldId="265"/>
        </pc:sldMkLst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2" creationId="{7CC8C4E4-FACE-4529-9FDB-58A7A3BA428B}"/>
          </ac:spMkLst>
        </pc:spChg>
        <pc:spChg chg="del">
          <ac:chgData name="Aitzaz Qadir" userId="493bdef621db846d" providerId="LiveId" clId="{E26DA0B2-4EEF-4A1E-A467-56B6DB091565}" dt="2020-11-03T17:15:15.112" v="110" actId="478"/>
          <ac:spMkLst>
            <pc:docMk/>
            <pc:sldMk cId="922046500" sldId="265"/>
            <ac:spMk id="2" creationId="{F1ACFF3F-496D-411C-94C5-BE77E023325C}"/>
          </ac:spMkLst>
        </pc:spChg>
        <pc:spChg chg="del">
          <ac:chgData name="Aitzaz Qadir" userId="493bdef621db846d" providerId="LiveId" clId="{E26DA0B2-4EEF-4A1E-A467-56B6DB091565}" dt="2020-11-03T17:15:15.798" v="111" actId="478"/>
          <ac:spMkLst>
            <pc:docMk/>
            <pc:sldMk cId="922046500" sldId="265"/>
            <ac:spMk id="3" creationId="{9AC404EF-83A9-48C9-8DFD-67350F398B98}"/>
          </ac:spMkLst>
        </pc:spChg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3" creationId="{A3E09DD0-298A-4FEC-A4BC-287D36A75296}"/>
          </ac:spMkLst>
        </pc:spChg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4" creationId="{D756E643-11D0-4681-86A9-41A9541189E3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5" creationId="{2BA248BB-6275-446F-9D71-0263F61285CF}"/>
          </ac:spMkLst>
        </pc:spChg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6" creationId="{4366B3B3-B6CF-40FC-9BDC-949C924250C5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7" creationId="{3412D74F-0357-4ABD-986D-2B02EB787463}"/>
          </ac:spMkLst>
        </pc:spChg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8" creationId="{1E6D14DA-483B-474B-A6FC-39B65749441B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9" creationId="{D35DCBA7-4296-4F17-B465-93954DD175AD}"/>
          </ac:spMkLst>
        </pc:spChg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10" creationId="{9900E798-59FA-4B4C-8960-91A4F3B7A773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11" creationId="{840D2132-CCAC-42A6-89D1-0FE43AD6B1AE}"/>
          </ac:spMkLst>
        </pc:spChg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12" creationId="{50B294E0-1F61-432D-BDB2-934FC33C7CA7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13" creationId="{5B516609-B8C8-44A6-8790-088F73EDC5F0}"/>
          </ac:spMkLst>
        </pc:spChg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14" creationId="{E38FBEB7-A1C7-431E-B390-2F29F6D58159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15" creationId="{559653D9-569E-4325-8E42-1663DCFC4B9C}"/>
          </ac:spMkLst>
        </pc:spChg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16" creationId="{520FB67C-7291-4CBA-A59C-C80ED3F8896D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17" creationId="{DD0017A5-AF5B-4828-BE21-C250592C4B3F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19" creationId="{AFC3DFF5-02B4-4273-BE89-1231D6501735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21" creationId="{89A4B6BD-9237-4D18-8D34-CE3E5A1BB939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23" creationId="{0916CF1C-8E97-4EE4-BEF4-E8B72AA99509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25" creationId="{F4D56E15-C3E6-433C-98C6-F2B9C7033B16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27" creationId="{F1A1846A-7E9E-48FF-84A6-E7BB9687C419}"/>
          </ac:spMkLst>
        </pc:spChg>
        <pc:spChg chg="add">
          <ac:chgData name="Aitzaz Qadir" userId="493bdef621db846d" providerId="LiveId" clId="{E26DA0B2-4EEF-4A1E-A467-56B6DB091565}" dt="2020-11-03T17:15:16.536" v="112" actId="22"/>
          <ac:spMkLst>
            <pc:docMk/>
            <pc:sldMk cId="922046500" sldId="265"/>
            <ac:spMk id="29" creationId="{DDC25A22-1F22-4C25-BA74-DA10EA7C3A2A}"/>
          </ac:spMkLst>
        </pc:spChg>
        <pc:spChg chg="add del mod">
          <ac:chgData name="Aitzaz Qadir" userId="493bdef621db846d" providerId="LiveId" clId="{E26DA0B2-4EEF-4A1E-A467-56B6DB091565}" dt="2020-11-03T23:11:21.858" v="616" actId="478"/>
          <ac:spMkLst>
            <pc:docMk/>
            <pc:sldMk cId="922046500" sldId="265"/>
            <ac:spMk id="31" creationId="{9BDC5CCB-08DD-4D3D-8960-1D7B0B16E961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33" creationId="{0371B960-5756-4DC9-9AF8-0057A00EB63F}"/>
          </ac:spMkLst>
        </pc:spChg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33" creationId="{84A16404-E4C1-4319-A270-AA31D5000C08}"/>
          </ac:spMkLst>
        </pc:spChg>
        <pc:spChg chg="add mod">
          <ac:chgData name="Aitzaz Qadir" userId="493bdef621db846d" providerId="LiveId" clId="{E26DA0B2-4EEF-4A1E-A467-56B6DB091565}" dt="2020-11-03T23:11:30.043" v="617" actId="1076"/>
          <ac:spMkLst>
            <pc:docMk/>
            <pc:sldMk cId="922046500" sldId="265"/>
            <ac:spMk id="35" creationId="{688906E4-2952-4B6E-9EDE-71256CDD2593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35" creationId="{6F1981BE-BB35-4B8C-9BDF-B66137C03207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37" creationId="{009F4B59-F6CB-4709-9863-30E4D0CB7CE3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39" creationId="{90B9F0F0-DA5A-49D9-A66C-7B2189486C00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41" creationId="{2C34E642-99A4-4343-8EDC-1C40DCDC33AC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43" creationId="{8FC4A383-9BA3-4DA8-A2D9-D5A272BAB0E3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45" creationId="{AA929D2E-7B2B-4ACE-90B2-74BC2A176C2A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47" creationId="{3442E4B4-D5C9-495B-B40B-0F6DBE028185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49" creationId="{A839CA33-36FE-4D6C-B9EF-608DCC925E34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51" creationId="{DC1DEB32-0826-423A-BE2F-78E87F4DFAEB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53" creationId="{3EBEC258-2CE0-4FD7-82D8-389AE9AD9D18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55" creationId="{AE569DF2-1993-4038-B724-C6C85B263A77}"/>
          </ac:spMkLst>
        </pc:spChg>
        <pc:spChg chg="add del">
          <ac:chgData name="Aitzaz Qadir" userId="493bdef621db846d" providerId="LiveId" clId="{E26DA0B2-4EEF-4A1E-A467-56B6DB091565}" dt="2020-11-03T17:15:20.728" v="113" actId="478"/>
          <ac:spMkLst>
            <pc:docMk/>
            <pc:sldMk cId="922046500" sldId="265"/>
            <ac:spMk id="57" creationId="{61D11C95-ADA0-4531-91FD-6724B06D3D31}"/>
          </ac:spMkLst>
        </pc:spChg>
        <pc:spChg chg="add mod">
          <ac:chgData name="Aitzaz Qadir" userId="493bdef621db846d" providerId="LiveId" clId="{E26DA0B2-4EEF-4A1E-A467-56B6DB091565}" dt="2020-11-03T17:32:05.305" v="325" actId="1076"/>
          <ac:spMkLst>
            <pc:docMk/>
            <pc:sldMk cId="922046500" sldId="265"/>
            <ac:spMk id="59" creationId="{6B39B71D-6074-4C7E-8455-AA400E93B3BC}"/>
          </ac:spMkLst>
        </pc:spChg>
        <pc:spChg chg="add mod">
          <ac:chgData name="Aitzaz Qadir" userId="493bdef621db846d" providerId="LiveId" clId="{E26DA0B2-4EEF-4A1E-A467-56B6DB091565}" dt="2020-11-03T17:31:58.604" v="322" actId="1076"/>
          <ac:spMkLst>
            <pc:docMk/>
            <pc:sldMk cId="922046500" sldId="265"/>
            <ac:spMk id="61" creationId="{C3D4D919-C031-4A47-837C-906FDF2589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1353-E90E-4385-BF95-B789C478B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E1C0-3C43-4551-AE8E-E8D0324A1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AE2D-67BF-4CC3-9A4C-0AF8BCD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6C5F-8C7E-4419-8A84-C19DDCAE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989EB-6EC6-4222-B729-9042B2D5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86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6EF0-9ED0-4B1D-91B4-32DE7387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6EFD-835B-4F12-885B-B2A0FA5D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0A7D-4100-40D3-9C18-3C2DF0F8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5922-FA9B-49D1-804B-BCC3EE55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542E-1387-426C-8963-3CE43F2A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9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8C16B-602E-4548-884D-0426D947C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347B8-F08A-4EA1-9CFC-FE98902EA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FEEF-EABD-447B-B8CD-EB610D9A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037E-41F1-442C-9D72-F7E3823C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A4ED-6FD4-4E74-8DDB-00C10AAF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24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26F6-7280-45C3-9450-945E0898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7E78-6A2F-433A-8489-E150963E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0B26-AD0E-46F4-8429-0CE2B258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050D-36B8-42A1-ACC6-45F37429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FC73-2C55-42DD-9733-D84FDE17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91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367A-E66F-4CEA-BA69-BDB7F17F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9F8E-087B-4D4D-8B05-5641E64B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4426-2BB1-4D23-9A1A-AB409B11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7605-EC91-446C-97B8-5780C05F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4C88-8F7D-4297-BC55-030CC50A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87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069B-9F87-4092-8C77-66BA2318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F338-B209-4135-812F-C1EC4603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08A38-5DCF-420A-B618-04EAE021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A3881-412F-46AE-9BF9-E266CEEE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C52C5-52D0-406B-B91F-AD57FD55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2F680-580C-41E6-8CEF-5517D6A4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9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E99B-A56E-4528-A6E2-898F1A93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D209A-2E3C-46D3-AD8F-FAE7B642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96CD2-89D8-40F4-8474-E65B8EA1A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42372-2E69-4F30-ABA1-C81BBD0C3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5EC7F-367E-4E3E-8144-F34A0C0E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EFA91-C966-4998-9D15-5D861669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80EB0-8052-4FFE-B650-FDAF9C3B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A6C4D-A554-480B-A5D5-10E9F4D6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19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D3AE-93ED-426C-BAC8-0DBD4919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76A87-7D16-4683-829C-D7DBE2F2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F2BCD-6272-4349-B871-9E5120D0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AE85-2BCB-47FE-8EC7-FAC3B6D9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2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A874-0273-4DE3-9CED-7C8AEEC7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41675-497E-4E5C-8B6C-ACB5AD16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12643-B3F2-4C5E-ACDD-7E32317C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90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F674-5FF9-4A0A-BB40-45CDE771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5BF3-F8DE-44B8-AA1F-61F1FE43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D51DC-36C9-4A66-BE97-B468D550E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9D09-08D7-4FE1-83DB-44C92EF4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5E955-34C3-4067-9BCC-42E71847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DC5B-D53B-410F-8908-8E3973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7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96AF-5B06-4B6A-A026-BFE0A7A1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37DC5-31EB-45F0-8A41-C594A798B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C0C6E-0CA6-4349-88ED-C5BEED9FC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28068-E87C-4935-8FC6-A1DF6795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2D919-6242-4DE8-9B78-EAB51DDF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AFFE0-D4E5-461C-A2CC-2CE1C8CD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9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6FE75-C6C3-4FDB-9FEA-0EBC17C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F6289-8109-4030-A3F8-4B7ACF0B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F83A-F17C-402A-8C25-B499878E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CD96-B5A2-4D71-8B0D-00A708EB053C}" type="datetimeFigureOut">
              <a:rPr lang="en-CA" smtClean="0"/>
              <a:t>2020-11-04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2087-16F2-4801-8CCB-082750AD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F379-8027-46FB-9107-0DD09DA22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9F6E-EBC5-46BB-BA59-B865F0648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37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3E7274-DB58-4719-953B-FF631DA8713D}"/>
              </a:ext>
            </a:extLst>
          </p:cNvPr>
          <p:cNvSpPr/>
          <p:nvPr/>
        </p:nvSpPr>
        <p:spPr>
          <a:xfrm>
            <a:off x="5166802" y="397275"/>
            <a:ext cx="1695635" cy="216615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CACE43-AAA2-4494-8B92-71CD5B74A244}"/>
              </a:ext>
            </a:extLst>
          </p:cNvPr>
          <p:cNvCxnSpPr/>
          <p:nvPr/>
        </p:nvCxnSpPr>
        <p:spPr>
          <a:xfrm flipV="1">
            <a:off x="5166802" y="397275"/>
            <a:ext cx="1695635" cy="21661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447AF2-802E-43CF-8A7F-16D5EC30A86F}"/>
              </a:ext>
            </a:extLst>
          </p:cNvPr>
          <p:cNvCxnSpPr>
            <a:cxnSpLocks/>
          </p:cNvCxnSpPr>
          <p:nvPr/>
        </p:nvCxnSpPr>
        <p:spPr>
          <a:xfrm flipH="1" flipV="1">
            <a:off x="5166802" y="397275"/>
            <a:ext cx="1695635" cy="21661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C84A8C-7671-405D-B632-107EF97B6FBE}"/>
              </a:ext>
            </a:extLst>
          </p:cNvPr>
          <p:cNvSpPr/>
          <p:nvPr/>
        </p:nvSpPr>
        <p:spPr>
          <a:xfrm>
            <a:off x="4341180" y="82118"/>
            <a:ext cx="3320249" cy="6693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3CA159-09F0-461D-AAB8-CA68EB895530}"/>
              </a:ext>
            </a:extLst>
          </p:cNvPr>
          <p:cNvSpPr/>
          <p:nvPr/>
        </p:nvSpPr>
        <p:spPr>
          <a:xfrm>
            <a:off x="4572000" y="3006750"/>
            <a:ext cx="1358283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ACD0D-9092-49F4-9942-3BAFE1402331}"/>
              </a:ext>
            </a:extLst>
          </p:cNvPr>
          <p:cNvSpPr/>
          <p:nvPr/>
        </p:nvSpPr>
        <p:spPr>
          <a:xfrm>
            <a:off x="6116714" y="3006750"/>
            <a:ext cx="1358283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A67218-F5C1-4575-8251-80DC2378A2B2}"/>
              </a:ext>
            </a:extLst>
          </p:cNvPr>
          <p:cNvSpPr/>
          <p:nvPr/>
        </p:nvSpPr>
        <p:spPr>
          <a:xfrm>
            <a:off x="5362112" y="3465049"/>
            <a:ext cx="1358283" cy="2396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D3081B-9674-4D70-A37A-AAFCBFC40943}"/>
              </a:ext>
            </a:extLst>
          </p:cNvPr>
          <p:cNvSpPr/>
          <p:nvPr/>
        </p:nvSpPr>
        <p:spPr>
          <a:xfrm>
            <a:off x="4596413" y="4245184"/>
            <a:ext cx="319596" cy="319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D00295-ED95-4017-BD22-6EFCBAE4556F}"/>
              </a:ext>
            </a:extLst>
          </p:cNvPr>
          <p:cNvSpPr/>
          <p:nvPr/>
        </p:nvSpPr>
        <p:spPr>
          <a:xfrm>
            <a:off x="5231166" y="4353379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5A56C7-1898-4E03-A792-072FEA47F518}"/>
              </a:ext>
            </a:extLst>
          </p:cNvPr>
          <p:cNvSpPr/>
          <p:nvPr/>
        </p:nvSpPr>
        <p:spPr>
          <a:xfrm>
            <a:off x="4596413" y="4742335"/>
            <a:ext cx="319596" cy="319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DBAF91-C63A-4A10-A0F3-B5AD80252BE6}"/>
              </a:ext>
            </a:extLst>
          </p:cNvPr>
          <p:cNvSpPr/>
          <p:nvPr/>
        </p:nvSpPr>
        <p:spPr>
          <a:xfrm>
            <a:off x="5233386" y="4850532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C72931-B2DA-4678-9008-FA7324616790}"/>
              </a:ext>
            </a:extLst>
          </p:cNvPr>
          <p:cNvSpPr/>
          <p:nvPr/>
        </p:nvSpPr>
        <p:spPr>
          <a:xfrm>
            <a:off x="4596413" y="5250017"/>
            <a:ext cx="319596" cy="319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5D9E98-E845-4E47-8F7D-71E100840A52}"/>
              </a:ext>
            </a:extLst>
          </p:cNvPr>
          <p:cNvSpPr/>
          <p:nvPr/>
        </p:nvSpPr>
        <p:spPr>
          <a:xfrm>
            <a:off x="5231165" y="5358214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E2107F-B28B-4E22-95F4-7089A2164647}"/>
              </a:ext>
            </a:extLst>
          </p:cNvPr>
          <p:cNvSpPr/>
          <p:nvPr/>
        </p:nvSpPr>
        <p:spPr>
          <a:xfrm>
            <a:off x="4591975" y="5757699"/>
            <a:ext cx="319596" cy="319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A3FE56-B2AC-42BD-939A-CB75C0F9F243}"/>
              </a:ext>
            </a:extLst>
          </p:cNvPr>
          <p:cNvSpPr/>
          <p:nvPr/>
        </p:nvSpPr>
        <p:spPr>
          <a:xfrm>
            <a:off x="5231164" y="5872569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4" name="Left Brace 173">
            <a:extLst>
              <a:ext uri="{FF2B5EF4-FFF2-40B4-BE49-F238E27FC236}">
                <a16:creationId xmlns:a16="http://schemas.microsoft.com/office/drawing/2014/main" id="{ECA42158-D91D-48AE-B1A0-9D6F4192D672}"/>
              </a:ext>
            </a:extLst>
          </p:cNvPr>
          <p:cNvSpPr/>
          <p:nvPr/>
        </p:nvSpPr>
        <p:spPr>
          <a:xfrm>
            <a:off x="3417903" y="359537"/>
            <a:ext cx="1571347" cy="223051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A0D2008-5310-42F6-9F5C-5597CCE3DB7A}"/>
              </a:ext>
            </a:extLst>
          </p:cNvPr>
          <p:cNvSpPr txBox="1"/>
          <p:nvPr/>
        </p:nvSpPr>
        <p:spPr>
          <a:xfrm>
            <a:off x="1766659" y="1151628"/>
            <a:ext cx="165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Picture</a:t>
            </a:r>
          </a:p>
          <a:p>
            <a:r>
              <a:rPr lang="en-US" dirty="0"/>
              <a:t>(img with href)</a:t>
            </a:r>
            <a:endParaRPr lang="en-CA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958ECD8-AB2C-4C1E-A712-5FFC72C8EC70}"/>
              </a:ext>
            </a:extLst>
          </p:cNvPr>
          <p:cNvCxnSpPr>
            <a:cxnSpLocks/>
          </p:cNvCxnSpPr>
          <p:nvPr/>
        </p:nvCxnSpPr>
        <p:spPr>
          <a:xfrm flipH="1">
            <a:off x="3355759" y="3476684"/>
            <a:ext cx="139601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F198FB8-8BA6-40B6-AE76-769F3C1ED55E}"/>
              </a:ext>
            </a:extLst>
          </p:cNvPr>
          <p:cNvSpPr txBox="1"/>
          <p:nvPr/>
        </p:nvSpPr>
        <p:spPr>
          <a:xfrm>
            <a:off x="8928712" y="4779505"/>
            <a:ext cx="227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 (p with a links)</a:t>
            </a:r>
            <a:endParaRPr lang="en-CA" dirty="0"/>
          </a:p>
        </p:txBody>
      </p:sp>
      <p:sp>
        <p:nvSpPr>
          <p:cNvPr id="186" name="Left Brace 185">
            <a:extLst>
              <a:ext uri="{FF2B5EF4-FFF2-40B4-BE49-F238E27FC236}">
                <a16:creationId xmlns:a16="http://schemas.microsoft.com/office/drawing/2014/main" id="{DA27DA3E-6C8C-4C4C-81AF-ACA70BD13B40}"/>
              </a:ext>
            </a:extLst>
          </p:cNvPr>
          <p:cNvSpPr/>
          <p:nvPr/>
        </p:nvSpPr>
        <p:spPr>
          <a:xfrm rot="10800000">
            <a:off x="7457239" y="4128115"/>
            <a:ext cx="1358283" cy="20429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86C8301-7B54-4B83-90FF-67CD37CAC865}"/>
              </a:ext>
            </a:extLst>
          </p:cNvPr>
          <p:cNvSpPr txBox="1"/>
          <p:nvPr/>
        </p:nvSpPr>
        <p:spPr>
          <a:xfrm>
            <a:off x="1766659" y="3141883"/>
            <a:ext cx="165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heading (h1, full name)</a:t>
            </a:r>
            <a:endParaRPr lang="en-CA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46EF99E-D7D5-4171-A02F-4E2A21585F52}"/>
              </a:ext>
            </a:extLst>
          </p:cNvPr>
          <p:cNvCxnSpPr>
            <a:cxnSpLocks/>
          </p:cNvCxnSpPr>
          <p:nvPr/>
        </p:nvCxnSpPr>
        <p:spPr>
          <a:xfrm flipH="1">
            <a:off x="3355759" y="4902133"/>
            <a:ext cx="112746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934594E-DDB6-4D7F-B50C-5FEA0F7C34A4}"/>
              </a:ext>
            </a:extLst>
          </p:cNvPr>
          <p:cNvSpPr txBox="1"/>
          <p:nvPr/>
        </p:nvSpPr>
        <p:spPr>
          <a:xfrm>
            <a:off x="917176" y="4578967"/>
            <a:ext cx="243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Icons (img representing information provided)</a:t>
            </a:r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899ADE-2F6F-4999-9C1A-2535633FDD2F}"/>
              </a:ext>
            </a:extLst>
          </p:cNvPr>
          <p:cNvSpPr/>
          <p:nvPr/>
        </p:nvSpPr>
        <p:spPr>
          <a:xfrm>
            <a:off x="6720395" y="178673"/>
            <a:ext cx="843379" cy="547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D4611E-584E-49C6-B175-03D6ED6F06EE}"/>
              </a:ext>
            </a:extLst>
          </p:cNvPr>
          <p:cNvCxnSpPr>
            <a:cxnSpLocks/>
          </p:cNvCxnSpPr>
          <p:nvPr/>
        </p:nvCxnSpPr>
        <p:spPr>
          <a:xfrm>
            <a:off x="7661429" y="452646"/>
            <a:ext cx="47495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F1DDA7-3830-45EA-A025-A137C652A418}"/>
              </a:ext>
            </a:extLst>
          </p:cNvPr>
          <p:cNvSpPr txBox="1"/>
          <p:nvPr/>
        </p:nvSpPr>
        <p:spPr>
          <a:xfrm>
            <a:off x="8103090" y="129480"/>
            <a:ext cx="135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 mode</a:t>
            </a:r>
          </a:p>
          <a:p>
            <a:r>
              <a:rPr lang="en-US" dirty="0"/>
              <a:t>(button)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694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C25A22-1F22-4C25-BA74-DA10EA7C3A2A}"/>
              </a:ext>
            </a:extLst>
          </p:cNvPr>
          <p:cNvSpPr/>
          <p:nvPr/>
        </p:nvSpPr>
        <p:spPr>
          <a:xfrm>
            <a:off x="2494625" y="82118"/>
            <a:ext cx="7235301" cy="6693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39B71D-6074-4C7E-8455-AA400E93B3BC}"/>
              </a:ext>
            </a:extLst>
          </p:cNvPr>
          <p:cNvSpPr txBox="1"/>
          <p:nvPr/>
        </p:nvSpPr>
        <p:spPr>
          <a:xfrm>
            <a:off x="2810832" y="3926726"/>
            <a:ext cx="657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education topic similar to first with degree pursued, institution attended with time and experience/skills in para and list.</a:t>
            </a:r>
            <a:endParaRPr lang="en-CA" dirty="0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C3D4D919-C031-4A47-837C-906FDF25897B}"/>
              </a:ext>
            </a:extLst>
          </p:cNvPr>
          <p:cNvSpPr/>
          <p:nvPr/>
        </p:nvSpPr>
        <p:spPr>
          <a:xfrm rot="16200000">
            <a:off x="5743458" y="41429"/>
            <a:ext cx="705082" cy="67751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C8C4E4-FACE-4529-9FDB-58A7A3BA428B}"/>
              </a:ext>
            </a:extLst>
          </p:cNvPr>
          <p:cNvSpPr/>
          <p:nvPr/>
        </p:nvSpPr>
        <p:spPr>
          <a:xfrm>
            <a:off x="2887136" y="433868"/>
            <a:ext cx="2110667" cy="240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E09DD0-298A-4FEC-A4BC-287D36A75296}"/>
              </a:ext>
            </a:extLst>
          </p:cNvPr>
          <p:cNvSpPr/>
          <p:nvPr/>
        </p:nvSpPr>
        <p:spPr>
          <a:xfrm>
            <a:off x="2906787" y="809348"/>
            <a:ext cx="2110667" cy="240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6E643-11D0-4681-86A9-41A9541189E3}"/>
              </a:ext>
            </a:extLst>
          </p:cNvPr>
          <p:cNvSpPr/>
          <p:nvPr/>
        </p:nvSpPr>
        <p:spPr>
          <a:xfrm>
            <a:off x="2904162" y="1232941"/>
            <a:ext cx="1560252" cy="204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6B3B3-B6CF-40FC-9BDC-949C924250C5}"/>
              </a:ext>
            </a:extLst>
          </p:cNvPr>
          <p:cNvSpPr/>
          <p:nvPr/>
        </p:nvSpPr>
        <p:spPr>
          <a:xfrm>
            <a:off x="3012798" y="1729679"/>
            <a:ext cx="6245443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D14DA-483B-474B-A6FC-39B65749441B}"/>
              </a:ext>
            </a:extLst>
          </p:cNvPr>
          <p:cNvSpPr/>
          <p:nvPr/>
        </p:nvSpPr>
        <p:spPr>
          <a:xfrm>
            <a:off x="2810832" y="2063510"/>
            <a:ext cx="644740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0E798-59FA-4B4C-8960-91A4F3B7A773}"/>
              </a:ext>
            </a:extLst>
          </p:cNvPr>
          <p:cNvSpPr/>
          <p:nvPr/>
        </p:nvSpPr>
        <p:spPr>
          <a:xfrm>
            <a:off x="2843842" y="2740160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294E0-1F61-432D-BDB2-934FC33C7CA7}"/>
              </a:ext>
            </a:extLst>
          </p:cNvPr>
          <p:cNvSpPr/>
          <p:nvPr/>
        </p:nvSpPr>
        <p:spPr>
          <a:xfrm>
            <a:off x="3110173" y="2714357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8FBEB7-A1C7-431E-B390-2F29F6D58159}"/>
              </a:ext>
            </a:extLst>
          </p:cNvPr>
          <p:cNvSpPr/>
          <p:nvPr/>
        </p:nvSpPr>
        <p:spPr>
          <a:xfrm>
            <a:off x="2843842" y="3043676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0FB67C-7291-4CBA-A59C-C80ED3F8896D}"/>
              </a:ext>
            </a:extLst>
          </p:cNvPr>
          <p:cNvSpPr/>
          <p:nvPr/>
        </p:nvSpPr>
        <p:spPr>
          <a:xfrm>
            <a:off x="3110173" y="3017873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16404-E4C1-4319-A270-AA31D5000C08}"/>
              </a:ext>
            </a:extLst>
          </p:cNvPr>
          <p:cNvSpPr/>
          <p:nvPr/>
        </p:nvSpPr>
        <p:spPr>
          <a:xfrm>
            <a:off x="4611658" y="1224881"/>
            <a:ext cx="1025372" cy="212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8906E4-2952-4B6E-9EDE-71256CDD2593}"/>
              </a:ext>
            </a:extLst>
          </p:cNvPr>
          <p:cNvSpPr/>
          <p:nvPr/>
        </p:nvSpPr>
        <p:spPr>
          <a:xfrm>
            <a:off x="2810833" y="2367027"/>
            <a:ext cx="6323120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04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984AF-1CBE-4802-AD53-12AC9FCA948F}"/>
              </a:ext>
            </a:extLst>
          </p:cNvPr>
          <p:cNvSpPr/>
          <p:nvPr/>
        </p:nvSpPr>
        <p:spPr>
          <a:xfrm>
            <a:off x="4435875" y="82118"/>
            <a:ext cx="3320249" cy="6693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3F516-D878-48C7-AB79-A5182FFCE10C}"/>
              </a:ext>
            </a:extLst>
          </p:cNvPr>
          <p:cNvSpPr/>
          <p:nvPr/>
        </p:nvSpPr>
        <p:spPr>
          <a:xfrm>
            <a:off x="5400211" y="448225"/>
            <a:ext cx="1358283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76BB1C-3185-4416-AF7D-EB08D87D597B}"/>
              </a:ext>
            </a:extLst>
          </p:cNvPr>
          <p:cNvSpPr/>
          <p:nvPr/>
        </p:nvSpPr>
        <p:spPr>
          <a:xfrm>
            <a:off x="4808735" y="1031101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1C3F9-B5D0-4C70-B1BA-EBDE2F4C753C}"/>
              </a:ext>
            </a:extLst>
          </p:cNvPr>
          <p:cNvSpPr/>
          <p:nvPr/>
        </p:nvSpPr>
        <p:spPr>
          <a:xfrm>
            <a:off x="5075066" y="1005298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A7385F-C57D-4D00-B4EF-528C0B7EB4F7}"/>
              </a:ext>
            </a:extLst>
          </p:cNvPr>
          <p:cNvSpPr/>
          <p:nvPr/>
        </p:nvSpPr>
        <p:spPr>
          <a:xfrm>
            <a:off x="4808735" y="1334617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CA6B-2D35-4A28-BB17-D6385ABA9526}"/>
              </a:ext>
            </a:extLst>
          </p:cNvPr>
          <p:cNvSpPr/>
          <p:nvPr/>
        </p:nvSpPr>
        <p:spPr>
          <a:xfrm>
            <a:off x="5075066" y="1308814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2769AA-4B26-4B5C-A8D4-21A21D9963C9}"/>
              </a:ext>
            </a:extLst>
          </p:cNvPr>
          <p:cNvSpPr/>
          <p:nvPr/>
        </p:nvSpPr>
        <p:spPr>
          <a:xfrm>
            <a:off x="4808735" y="1638133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7037CD-9637-4713-B9A3-F0CE7480A002}"/>
              </a:ext>
            </a:extLst>
          </p:cNvPr>
          <p:cNvSpPr/>
          <p:nvPr/>
        </p:nvSpPr>
        <p:spPr>
          <a:xfrm>
            <a:off x="5075066" y="1612330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4BEBB4-B56B-4458-9266-358628462C67}"/>
              </a:ext>
            </a:extLst>
          </p:cNvPr>
          <p:cNvSpPr/>
          <p:nvPr/>
        </p:nvSpPr>
        <p:spPr>
          <a:xfrm>
            <a:off x="4808735" y="1941649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0AE46-7152-4410-B4CA-A95A16F3D19F}"/>
              </a:ext>
            </a:extLst>
          </p:cNvPr>
          <p:cNvSpPr/>
          <p:nvPr/>
        </p:nvSpPr>
        <p:spPr>
          <a:xfrm>
            <a:off x="5075066" y="1915846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DC74AD-F238-474A-9C17-B89D7EA65B44}"/>
              </a:ext>
            </a:extLst>
          </p:cNvPr>
          <p:cNvSpPr/>
          <p:nvPr/>
        </p:nvSpPr>
        <p:spPr>
          <a:xfrm>
            <a:off x="4808735" y="2247959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DE1A6-6865-473A-8BCE-492F21D924F4}"/>
              </a:ext>
            </a:extLst>
          </p:cNvPr>
          <p:cNvSpPr/>
          <p:nvPr/>
        </p:nvSpPr>
        <p:spPr>
          <a:xfrm>
            <a:off x="5075066" y="2222156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78F210-FCDA-4CBB-9DD9-B30E290699D2}"/>
              </a:ext>
            </a:extLst>
          </p:cNvPr>
          <p:cNvSpPr/>
          <p:nvPr/>
        </p:nvSpPr>
        <p:spPr>
          <a:xfrm>
            <a:off x="5040665" y="2993101"/>
            <a:ext cx="2110667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A140BF-00F2-4BC8-9CD0-90F5E0F80F69}"/>
              </a:ext>
            </a:extLst>
          </p:cNvPr>
          <p:cNvSpPr/>
          <p:nvPr/>
        </p:nvSpPr>
        <p:spPr>
          <a:xfrm>
            <a:off x="4888635" y="3649187"/>
            <a:ext cx="2583403" cy="106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0D3821-FCAD-4AA4-B38D-E4FA9F279217}"/>
              </a:ext>
            </a:extLst>
          </p:cNvPr>
          <p:cNvSpPr/>
          <p:nvPr/>
        </p:nvSpPr>
        <p:spPr>
          <a:xfrm>
            <a:off x="4686669" y="3956324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28CD7C-4DCE-4819-8C8F-E3683EC03CE5}"/>
              </a:ext>
            </a:extLst>
          </p:cNvPr>
          <p:cNvSpPr/>
          <p:nvPr/>
        </p:nvSpPr>
        <p:spPr>
          <a:xfrm>
            <a:off x="4686669" y="4259840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B5ECF6-87C6-442F-94CB-E95D3663F97B}"/>
              </a:ext>
            </a:extLst>
          </p:cNvPr>
          <p:cNvSpPr/>
          <p:nvPr/>
        </p:nvSpPr>
        <p:spPr>
          <a:xfrm>
            <a:off x="4686669" y="4563356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71EE76-799A-4C01-82CD-DF7F9EFC049F}"/>
              </a:ext>
            </a:extLst>
          </p:cNvPr>
          <p:cNvSpPr/>
          <p:nvPr/>
        </p:nvSpPr>
        <p:spPr>
          <a:xfrm>
            <a:off x="4686669" y="4869666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DB6CB-2163-4CC9-B7A3-4080181DAF29}"/>
              </a:ext>
            </a:extLst>
          </p:cNvPr>
          <p:cNvSpPr/>
          <p:nvPr/>
        </p:nvSpPr>
        <p:spPr>
          <a:xfrm>
            <a:off x="4686669" y="5175698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6A8C8F-D9C9-49B8-B54A-F00B88E59364}"/>
              </a:ext>
            </a:extLst>
          </p:cNvPr>
          <p:cNvSpPr/>
          <p:nvPr/>
        </p:nvSpPr>
        <p:spPr>
          <a:xfrm>
            <a:off x="4686669" y="5479214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FB0E9A-27B0-4634-98B3-CD7BF6C9D098}"/>
              </a:ext>
            </a:extLst>
          </p:cNvPr>
          <p:cNvSpPr/>
          <p:nvPr/>
        </p:nvSpPr>
        <p:spPr>
          <a:xfrm>
            <a:off x="4686669" y="5782730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F12DE2-BF23-454F-A809-68522388B6EB}"/>
              </a:ext>
            </a:extLst>
          </p:cNvPr>
          <p:cNvSpPr/>
          <p:nvPr/>
        </p:nvSpPr>
        <p:spPr>
          <a:xfrm>
            <a:off x="4686670" y="6086246"/>
            <a:ext cx="2598938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99D0F8-60C1-4B65-AC9B-A3CCAF6585AF}"/>
              </a:ext>
            </a:extLst>
          </p:cNvPr>
          <p:cNvCxnSpPr>
            <a:cxnSpLocks/>
          </p:cNvCxnSpPr>
          <p:nvPr/>
        </p:nvCxnSpPr>
        <p:spPr>
          <a:xfrm flipH="1" flipV="1">
            <a:off x="3204839" y="553245"/>
            <a:ext cx="2068497" cy="148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7A2386-036C-40E0-B127-3F19EB7AC70C}"/>
              </a:ext>
            </a:extLst>
          </p:cNvPr>
          <p:cNvSpPr txBox="1"/>
          <p:nvPr/>
        </p:nvSpPr>
        <p:spPr>
          <a:xfrm>
            <a:off x="1816410" y="230079"/>
            <a:ext cx="165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section (h2 heading)</a:t>
            </a:r>
            <a:endParaRPr lang="en-C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9F6DC5-F516-4383-9530-3F55680C2114}"/>
              </a:ext>
            </a:extLst>
          </p:cNvPr>
          <p:cNvSpPr txBox="1"/>
          <p:nvPr/>
        </p:nvSpPr>
        <p:spPr>
          <a:xfrm>
            <a:off x="8885066" y="1012165"/>
            <a:ext cx="2829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Unordered list of links with anchors (pointing to corresponding section of the website and dal comp)</a:t>
            </a:r>
            <a:endParaRPr lang="en-CA" dirty="0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F51AC7F-28C6-45F7-A128-336D5C768708}"/>
              </a:ext>
            </a:extLst>
          </p:cNvPr>
          <p:cNvSpPr/>
          <p:nvPr/>
        </p:nvSpPr>
        <p:spPr>
          <a:xfrm rot="10800000">
            <a:off x="7372164" y="876410"/>
            <a:ext cx="1358283" cy="157382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52F559-1640-4006-8645-5C4BE025331B}"/>
              </a:ext>
            </a:extLst>
          </p:cNvPr>
          <p:cNvCxnSpPr>
            <a:cxnSpLocks/>
          </p:cNvCxnSpPr>
          <p:nvPr/>
        </p:nvCxnSpPr>
        <p:spPr>
          <a:xfrm flipH="1">
            <a:off x="3204839" y="3113103"/>
            <a:ext cx="168379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AA3BE77-AE1F-4EEB-9E1B-774903804AC7}"/>
              </a:ext>
            </a:extLst>
          </p:cNvPr>
          <p:cNvSpPr txBox="1"/>
          <p:nvPr/>
        </p:nvSpPr>
        <p:spPr>
          <a:xfrm>
            <a:off x="1068095" y="2789937"/>
            <a:ext cx="239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 Summary section (h2 heading)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503138-74F6-4F57-9DF1-650F7B4BC875}"/>
              </a:ext>
            </a:extLst>
          </p:cNvPr>
          <p:cNvSpPr txBox="1"/>
          <p:nvPr/>
        </p:nvSpPr>
        <p:spPr>
          <a:xfrm>
            <a:off x="971087" y="4598103"/>
            <a:ext cx="239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of experience summary in paragraph</a:t>
            </a:r>
            <a:endParaRPr lang="en-CA" dirty="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0A8528CE-568B-49D4-83F6-47025ED8819B}"/>
              </a:ext>
            </a:extLst>
          </p:cNvPr>
          <p:cNvSpPr/>
          <p:nvPr/>
        </p:nvSpPr>
        <p:spPr>
          <a:xfrm>
            <a:off x="3290653" y="3586580"/>
            <a:ext cx="1396016" cy="2718165"/>
          </a:xfrm>
          <a:prstGeom prst="leftBrace">
            <a:avLst>
              <a:gd name="adj1" fmla="val 8333"/>
              <a:gd name="adj2" fmla="val 493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59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A9C603-0B26-4830-858C-E0C13658730F}"/>
              </a:ext>
            </a:extLst>
          </p:cNvPr>
          <p:cNvSpPr/>
          <p:nvPr/>
        </p:nvSpPr>
        <p:spPr>
          <a:xfrm>
            <a:off x="4435875" y="82118"/>
            <a:ext cx="3320249" cy="6693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3B3FD-52B0-4BD2-85D7-FE8B66026A70}"/>
              </a:ext>
            </a:extLst>
          </p:cNvPr>
          <p:cNvSpPr/>
          <p:nvPr/>
        </p:nvSpPr>
        <p:spPr>
          <a:xfrm>
            <a:off x="5040665" y="396808"/>
            <a:ext cx="2110667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A2BDA-CEA0-4408-AEA7-758B79C16A97}"/>
              </a:ext>
            </a:extLst>
          </p:cNvPr>
          <p:cNvSpPr/>
          <p:nvPr/>
        </p:nvSpPr>
        <p:spPr>
          <a:xfrm>
            <a:off x="5040665" y="949653"/>
            <a:ext cx="2110667" cy="239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4E4DD-D70B-45C2-A236-F3483CF97002}"/>
              </a:ext>
            </a:extLst>
          </p:cNvPr>
          <p:cNvSpPr/>
          <p:nvPr/>
        </p:nvSpPr>
        <p:spPr>
          <a:xfrm>
            <a:off x="4704793" y="1505910"/>
            <a:ext cx="2756888" cy="2365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AC2E1-F52D-4D8C-B9EB-32EAD895B5D2}"/>
              </a:ext>
            </a:extLst>
          </p:cNvPr>
          <p:cNvSpPr/>
          <p:nvPr/>
        </p:nvSpPr>
        <p:spPr>
          <a:xfrm>
            <a:off x="4878277" y="2122146"/>
            <a:ext cx="2583403" cy="106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B7ADF-3E22-4C84-AC98-A559416C697C}"/>
              </a:ext>
            </a:extLst>
          </p:cNvPr>
          <p:cNvSpPr/>
          <p:nvPr/>
        </p:nvSpPr>
        <p:spPr>
          <a:xfrm>
            <a:off x="4676311" y="2429283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51BA44-9D2B-4F7E-8186-49A586CB8658}"/>
              </a:ext>
            </a:extLst>
          </p:cNvPr>
          <p:cNvSpPr/>
          <p:nvPr/>
        </p:nvSpPr>
        <p:spPr>
          <a:xfrm>
            <a:off x="4676311" y="2732799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6CEFEB-CFDB-43CD-B52D-6FF74FE876BF}"/>
              </a:ext>
            </a:extLst>
          </p:cNvPr>
          <p:cNvSpPr/>
          <p:nvPr/>
        </p:nvSpPr>
        <p:spPr>
          <a:xfrm>
            <a:off x="4676311" y="3036315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9554D-CD3F-4AB9-978F-E4B2A4133814}"/>
              </a:ext>
            </a:extLst>
          </p:cNvPr>
          <p:cNvSpPr/>
          <p:nvPr/>
        </p:nvSpPr>
        <p:spPr>
          <a:xfrm>
            <a:off x="4676311" y="3342625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955088-5176-4800-BE34-EA9D848145E5}"/>
              </a:ext>
            </a:extLst>
          </p:cNvPr>
          <p:cNvSpPr/>
          <p:nvPr/>
        </p:nvSpPr>
        <p:spPr>
          <a:xfrm>
            <a:off x="4686669" y="3648935"/>
            <a:ext cx="2598938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1234C9-B953-4A14-9410-08486CCABB2E}"/>
              </a:ext>
            </a:extLst>
          </p:cNvPr>
          <p:cNvSpPr/>
          <p:nvPr/>
        </p:nvSpPr>
        <p:spPr>
          <a:xfrm>
            <a:off x="4638759" y="4170317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5520F2-9970-4F0D-B23A-9488FCB7A0AB}"/>
              </a:ext>
            </a:extLst>
          </p:cNvPr>
          <p:cNvSpPr/>
          <p:nvPr/>
        </p:nvSpPr>
        <p:spPr>
          <a:xfrm>
            <a:off x="4905090" y="4144514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7A29AB-2154-477B-A4CE-36CBFC3F0235}"/>
              </a:ext>
            </a:extLst>
          </p:cNvPr>
          <p:cNvSpPr/>
          <p:nvPr/>
        </p:nvSpPr>
        <p:spPr>
          <a:xfrm>
            <a:off x="4638759" y="4473833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3D2D58-1E5D-4A75-A9D1-EF8FDD4A3D5D}"/>
              </a:ext>
            </a:extLst>
          </p:cNvPr>
          <p:cNvSpPr/>
          <p:nvPr/>
        </p:nvSpPr>
        <p:spPr>
          <a:xfrm>
            <a:off x="4905090" y="4448030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7FA5E8-3598-4485-9AEC-6C3D259F1106}"/>
              </a:ext>
            </a:extLst>
          </p:cNvPr>
          <p:cNvSpPr/>
          <p:nvPr/>
        </p:nvSpPr>
        <p:spPr>
          <a:xfrm>
            <a:off x="4638759" y="4777349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9576A-4381-44FA-AE22-DB0AE4071EA6}"/>
              </a:ext>
            </a:extLst>
          </p:cNvPr>
          <p:cNvSpPr/>
          <p:nvPr/>
        </p:nvSpPr>
        <p:spPr>
          <a:xfrm>
            <a:off x="4905090" y="4751546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EA41A5-0153-4176-AB60-F65A7A696E5C}"/>
              </a:ext>
            </a:extLst>
          </p:cNvPr>
          <p:cNvSpPr/>
          <p:nvPr/>
        </p:nvSpPr>
        <p:spPr>
          <a:xfrm>
            <a:off x="4638759" y="5080865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7A4A6-B38B-4A54-992B-73B623552043}"/>
              </a:ext>
            </a:extLst>
          </p:cNvPr>
          <p:cNvSpPr/>
          <p:nvPr/>
        </p:nvSpPr>
        <p:spPr>
          <a:xfrm>
            <a:off x="4905090" y="5055062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73C806-9DAE-4CD6-A541-26678ECABBF8}"/>
              </a:ext>
            </a:extLst>
          </p:cNvPr>
          <p:cNvSpPr/>
          <p:nvPr/>
        </p:nvSpPr>
        <p:spPr>
          <a:xfrm>
            <a:off x="4638759" y="5387175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843B6E-5856-4835-A416-3C98BFFE4F49}"/>
              </a:ext>
            </a:extLst>
          </p:cNvPr>
          <p:cNvSpPr/>
          <p:nvPr/>
        </p:nvSpPr>
        <p:spPr>
          <a:xfrm>
            <a:off x="4905090" y="5361372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0EC6D2-0FCB-45DD-992C-CE1FECACED6E}"/>
              </a:ext>
            </a:extLst>
          </p:cNvPr>
          <p:cNvCxnSpPr>
            <a:cxnSpLocks/>
          </p:cNvCxnSpPr>
          <p:nvPr/>
        </p:nvCxnSpPr>
        <p:spPr>
          <a:xfrm flipH="1">
            <a:off x="3220374" y="520824"/>
            <a:ext cx="175074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B007302-C142-42B5-AB92-AF60BD4017AB}"/>
              </a:ext>
            </a:extLst>
          </p:cNvPr>
          <p:cNvSpPr txBox="1"/>
          <p:nvPr/>
        </p:nvSpPr>
        <p:spPr>
          <a:xfrm>
            <a:off x="1367161" y="197658"/>
            <a:ext cx="197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 section </a:t>
            </a:r>
          </a:p>
          <a:p>
            <a:r>
              <a:rPr lang="en-US" dirty="0"/>
              <a:t>(h2 heading)</a:t>
            </a:r>
            <a:endParaRPr lang="en-CA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0DF9B6-3CA0-4A4E-8231-E78CD7328D10}"/>
              </a:ext>
            </a:extLst>
          </p:cNvPr>
          <p:cNvCxnSpPr>
            <a:cxnSpLocks/>
          </p:cNvCxnSpPr>
          <p:nvPr/>
        </p:nvCxnSpPr>
        <p:spPr>
          <a:xfrm>
            <a:off x="7221617" y="1087256"/>
            <a:ext cx="133165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EE3576-7D40-4046-B6F8-CC8D5D52EB43}"/>
              </a:ext>
            </a:extLst>
          </p:cNvPr>
          <p:cNvSpPr txBox="1"/>
          <p:nvPr/>
        </p:nvSpPr>
        <p:spPr>
          <a:xfrm>
            <a:off x="8553268" y="764090"/>
            <a:ext cx="28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experience role section </a:t>
            </a:r>
          </a:p>
          <a:p>
            <a:r>
              <a:rPr lang="en-US" dirty="0"/>
              <a:t>(h3 heading)</a:t>
            </a:r>
            <a:endParaRPr lang="en-CA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152CCF-DD73-49C1-A57E-CF6A29EAEF6A}"/>
              </a:ext>
            </a:extLst>
          </p:cNvPr>
          <p:cNvCxnSpPr>
            <a:cxnSpLocks/>
          </p:cNvCxnSpPr>
          <p:nvPr/>
        </p:nvCxnSpPr>
        <p:spPr>
          <a:xfrm flipH="1">
            <a:off x="3220374" y="1614257"/>
            <a:ext cx="139601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7DA877-D277-4E95-A144-4180B52C7BEF}"/>
              </a:ext>
            </a:extLst>
          </p:cNvPr>
          <p:cNvSpPr txBox="1"/>
          <p:nvPr/>
        </p:nvSpPr>
        <p:spPr>
          <a:xfrm>
            <a:off x="1325917" y="1282695"/>
            <a:ext cx="197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position name</a:t>
            </a:r>
          </a:p>
          <a:p>
            <a:r>
              <a:rPr lang="en-US" dirty="0"/>
              <a:t>(h4 heading)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F1176-ECE9-4B8F-BCFF-0C6836996E77}"/>
              </a:ext>
            </a:extLst>
          </p:cNvPr>
          <p:cNvSpPr txBox="1"/>
          <p:nvPr/>
        </p:nvSpPr>
        <p:spPr>
          <a:xfrm>
            <a:off x="8553268" y="2651339"/>
            <a:ext cx="31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 description (para)</a:t>
            </a:r>
            <a:endParaRPr lang="en-CA" dirty="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B283B480-F194-479B-A29B-A650D8A65582}"/>
              </a:ext>
            </a:extLst>
          </p:cNvPr>
          <p:cNvSpPr/>
          <p:nvPr/>
        </p:nvSpPr>
        <p:spPr>
          <a:xfrm rot="10800000">
            <a:off x="7461680" y="1929026"/>
            <a:ext cx="1016867" cy="18883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5369B72E-95F7-4AA9-9241-13BFEF06BD91}"/>
              </a:ext>
            </a:extLst>
          </p:cNvPr>
          <p:cNvSpPr/>
          <p:nvPr/>
        </p:nvSpPr>
        <p:spPr>
          <a:xfrm>
            <a:off x="3713452" y="4021996"/>
            <a:ext cx="962859" cy="1655395"/>
          </a:xfrm>
          <a:prstGeom prst="leftBrace">
            <a:avLst>
              <a:gd name="adj1" fmla="val 8333"/>
              <a:gd name="adj2" fmla="val 4892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6FCE07-EE9B-4DF9-B582-E63CAC7779EF}"/>
              </a:ext>
            </a:extLst>
          </p:cNvPr>
          <p:cNvSpPr txBox="1"/>
          <p:nvPr/>
        </p:nvSpPr>
        <p:spPr>
          <a:xfrm>
            <a:off x="1374006" y="4548991"/>
            <a:ext cx="238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Unordered list of skills gained from role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102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E2CC44-45E0-4B4A-B2E5-9013068F6280}"/>
              </a:ext>
            </a:extLst>
          </p:cNvPr>
          <p:cNvSpPr/>
          <p:nvPr/>
        </p:nvSpPr>
        <p:spPr>
          <a:xfrm>
            <a:off x="4435875" y="82118"/>
            <a:ext cx="3320249" cy="6693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670F4-9370-46B0-A64D-AFCEF537AFED}"/>
              </a:ext>
            </a:extLst>
          </p:cNvPr>
          <p:cNvSpPr/>
          <p:nvPr/>
        </p:nvSpPr>
        <p:spPr>
          <a:xfrm>
            <a:off x="5416857" y="986028"/>
            <a:ext cx="1358283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5E97B1-CFEC-4CD4-A94F-FC9A271B312F}"/>
              </a:ext>
            </a:extLst>
          </p:cNvPr>
          <p:cNvSpPr/>
          <p:nvPr/>
        </p:nvSpPr>
        <p:spPr>
          <a:xfrm>
            <a:off x="4897512" y="1723558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5F38D-41EC-4AD4-890A-5B3B4873D5A0}"/>
              </a:ext>
            </a:extLst>
          </p:cNvPr>
          <p:cNvSpPr/>
          <p:nvPr/>
        </p:nvSpPr>
        <p:spPr>
          <a:xfrm>
            <a:off x="5163843" y="1697755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64BEDA-A52D-4D15-ACC4-EE1236243E02}"/>
              </a:ext>
            </a:extLst>
          </p:cNvPr>
          <p:cNvSpPr/>
          <p:nvPr/>
        </p:nvSpPr>
        <p:spPr>
          <a:xfrm>
            <a:off x="4897512" y="2027074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08F8B-5B09-4BAC-84F3-6D7B7B4BBE30}"/>
              </a:ext>
            </a:extLst>
          </p:cNvPr>
          <p:cNvSpPr/>
          <p:nvPr/>
        </p:nvSpPr>
        <p:spPr>
          <a:xfrm>
            <a:off x="5163843" y="2001271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E9E13F-7918-493C-84B4-97D3271887D5}"/>
              </a:ext>
            </a:extLst>
          </p:cNvPr>
          <p:cNvSpPr/>
          <p:nvPr/>
        </p:nvSpPr>
        <p:spPr>
          <a:xfrm>
            <a:off x="4897512" y="2330590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5FDDD-D58C-46FE-8CB3-898D32B5D159}"/>
              </a:ext>
            </a:extLst>
          </p:cNvPr>
          <p:cNvSpPr/>
          <p:nvPr/>
        </p:nvSpPr>
        <p:spPr>
          <a:xfrm>
            <a:off x="5163843" y="2304787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294B7A-ABDB-492F-A510-781A76A4190C}"/>
              </a:ext>
            </a:extLst>
          </p:cNvPr>
          <p:cNvSpPr/>
          <p:nvPr/>
        </p:nvSpPr>
        <p:spPr>
          <a:xfrm>
            <a:off x="4897512" y="2634106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126B0-AA82-4392-9270-CE2152B51313}"/>
              </a:ext>
            </a:extLst>
          </p:cNvPr>
          <p:cNvSpPr/>
          <p:nvPr/>
        </p:nvSpPr>
        <p:spPr>
          <a:xfrm>
            <a:off x="5163843" y="2608303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4BC8D4-7A30-4FB2-A5F3-5B8F3E0A3ACD}"/>
              </a:ext>
            </a:extLst>
          </p:cNvPr>
          <p:cNvSpPr/>
          <p:nvPr/>
        </p:nvSpPr>
        <p:spPr>
          <a:xfrm>
            <a:off x="4897512" y="2940416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EC945-62E6-40CD-A300-795B39FEE1FE}"/>
              </a:ext>
            </a:extLst>
          </p:cNvPr>
          <p:cNvSpPr/>
          <p:nvPr/>
        </p:nvSpPr>
        <p:spPr>
          <a:xfrm>
            <a:off x="5163843" y="2914613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8CF6D37-8BDF-4B61-9634-3AC8CA88E745}"/>
              </a:ext>
            </a:extLst>
          </p:cNvPr>
          <p:cNvSpPr/>
          <p:nvPr/>
        </p:nvSpPr>
        <p:spPr>
          <a:xfrm>
            <a:off x="4897512" y="3246726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86D86-E8B6-4AC1-97BD-577D8BF0620D}"/>
              </a:ext>
            </a:extLst>
          </p:cNvPr>
          <p:cNvSpPr/>
          <p:nvPr/>
        </p:nvSpPr>
        <p:spPr>
          <a:xfrm>
            <a:off x="5163843" y="3220923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4A4523-EA8D-4F4A-A6AD-222A14A2EF24}"/>
              </a:ext>
            </a:extLst>
          </p:cNvPr>
          <p:cNvSpPr/>
          <p:nvPr/>
        </p:nvSpPr>
        <p:spPr>
          <a:xfrm>
            <a:off x="4897512" y="3550242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8825D1-E450-4B79-8648-470F88F8C7D6}"/>
              </a:ext>
            </a:extLst>
          </p:cNvPr>
          <p:cNvSpPr/>
          <p:nvPr/>
        </p:nvSpPr>
        <p:spPr>
          <a:xfrm>
            <a:off x="5163843" y="3524439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B73444-0313-43DA-BEF9-572C32B7BF3E}"/>
              </a:ext>
            </a:extLst>
          </p:cNvPr>
          <p:cNvSpPr/>
          <p:nvPr/>
        </p:nvSpPr>
        <p:spPr>
          <a:xfrm>
            <a:off x="4897512" y="3853758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71E3F2-3FC2-4DC2-A43E-7A8DF949387D}"/>
              </a:ext>
            </a:extLst>
          </p:cNvPr>
          <p:cNvSpPr/>
          <p:nvPr/>
        </p:nvSpPr>
        <p:spPr>
          <a:xfrm>
            <a:off x="5163843" y="3827955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8009F7-13AD-4AD9-8C2A-8EB86B4C5863}"/>
              </a:ext>
            </a:extLst>
          </p:cNvPr>
          <p:cNvSpPr/>
          <p:nvPr/>
        </p:nvSpPr>
        <p:spPr>
          <a:xfrm>
            <a:off x="4897512" y="4157274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5AC11-39BE-4103-8777-BEC64FAB105F}"/>
              </a:ext>
            </a:extLst>
          </p:cNvPr>
          <p:cNvSpPr/>
          <p:nvPr/>
        </p:nvSpPr>
        <p:spPr>
          <a:xfrm>
            <a:off x="5163843" y="4131471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724460-FF8B-40EF-9465-7A8E1AE81586}"/>
              </a:ext>
            </a:extLst>
          </p:cNvPr>
          <p:cNvSpPr/>
          <p:nvPr/>
        </p:nvSpPr>
        <p:spPr>
          <a:xfrm>
            <a:off x="4897512" y="4463584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23B4FF-8952-4BE2-88B5-51362AA2F454}"/>
              </a:ext>
            </a:extLst>
          </p:cNvPr>
          <p:cNvSpPr/>
          <p:nvPr/>
        </p:nvSpPr>
        <p:spPr>
          <a:xfrm>
            <a:off x="5163843" y="4437781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77AF20-3AB1-4BF3-AF6A-3508FB512259}"/>
              </a:ext>
            </a:extLst>
          </p:cNvPr>
          <p:cNvCxnSpPr>
            <a:cxnSpLocks/>
          </p:cNvCxnSpPr>
          <p:nvPr/>
        </p:nvCxnSpPr>
        <p:spPr>
          <a:xfrm flipH="1">
            <a:off x="3362417" y="1106751"/>
            <a:ext cx="192867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505B04A-DFE5-4B12-82FE-7CDA8776FBD4}"/>
              </a:ext>
            </a:extLst>
          </p:cNvPr>
          <p:cNvSpPr txBox="1"/>
          <p:nvPr/>
        </p:nvSpPr>
        <p:spPr>
          <a:xfrm>
            <a:off x="1862831" y="783585"/>
            <a:ext cx="197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Skills section </a:t>
            </a:r>
          </a:p>
          <a:p>
            <a:r>
              <a:rPr lang="en-US" dirty="0"/>
              <a:t>(h2 heading)</a:t>
            </a:r>
            <a:endParaRPr lang="en-CA" dirty="0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7FD0458F-30D5-4D1F-B115-7FF69AE533DF}"/>
              </a:ext>
            </a:extLst>
          </p:cNvPr>
          <p:cNvSpPr/>
          <p:nvPr/>
        </p:nvSpPr>
        <p:spPr>
          <a:xfrm>
            <a:off x="3362416" y="1633513"/>
            <a:ext cx="1535095" cy="2973993"/>
          </a:xfrm>
          <a:prstGeom prst="leftBrace">
            <a:avLst>
              <a:gd name="adj1" fmla="val 8333"/>
              <a:gd name="adj2" fmla="val 4845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99EDF-2C5D-4109-AA0E-650262C7F99D}"/>
              </a:ext>
            </a:extLst>
          </p:cNvPr>
          <p:cNvSpPr txBox="1"/>
          <p:nvPr/>
        </p:nvSpPr>
        <p:spPr>
          <a:xfrm>
            <a:off x="1470733" y="2782668"/>
            <a:ext cx="197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Unordered list of all possessed skills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52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4D92992-F870-4C87-A683-ABB57FA7D96F}"/>
              </a:ext>
            </a:extLst>
          </p:cNvPr>
          <p:cNvSpPr/>
          <p:nvPr/>
        </p:nvSpPr>
        <p:spPr>
          <a:xfrm>
            <a:off x="4435875" y="82118"/>
            <a:ext cx="3320249" cy="6693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0013223-60BA-40D6-ABED-A90B720B7244}"/>
              </a:ext>
            </a:extLst>
          </p:cNvPr>
          <p:cNvSpPr/>
          <p:nvPr/>
        </p:nvSpPr>
        <p:spPr>
          <a:xfrm>
            <a:off x="5040665" y="413089"/>
            <a:ext cx="2110667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0E61E4-EA40-429D-B738-A3F14D700BB2}"/>
              </a:ext>
            </a:extLst>
          </p:cNvPr>
          <p:cNvSpPr/>
          <p:nvPr/>
        </p:nvSpPr>
        <p:spPr>
          <a:xfrm>
            <a:off x="5040665" y="946479"/>
            <a:ext cx="2110667" cy="239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12BC822-B3B9-4AE9-9086-B7CFD769BA9E}"/>
              </a:ext>
            </a:extLst>
          </p:cNvPr>
          <p:cNvSpPr/>
          <p:nvPr/>
        </p:nvSpPr>
        <p:spPr>
          <a:xfrm>
            <a:off x="4760651" y="1500542"/>
            <a:ext cx="1560252" cy="203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8514C6-2092-4917-ABC3-C2E9E1DA489F}"/>
              </a:ext>
            </a:extLst>
          </p:cNvPr>
          <p:cNvSpPr/>
          <p:nvPr/>
        </p:nvSpPr>
        <p:spPr>
          <a:xfrm>
            <a:off x="4878277" y="2280970"/>
            <a:ext cx="2583403" cy="106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C779E3-E9BD-4D44-AD0F-686C3E5893BE}"/>
              </a:ext>
            </a:extLst>
          </p:cNvPr>
          <p:cNvSpPr/>
          <p:nvPr/>
        </p:nvSpPr>
        <p:spPr>
          <a:xfrm>
            <a:off x="4676311" y="2588107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91EAA5-0021-4458-B20B-C144438A3D21}"/>
              </a:ext>
            </a:extLst>
          </p:cNvPr>
          <p:cNvSpPr/>
          <p:nvPr/>
        </p:nvSpPr>
        <p:spPr>
          <a:xfrm>
            <a:off x="4676311" y="2891623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625000-5058-42CC-8AA1-9DC37C194D49}"/>
              </a:ext>
            </a:extLst>
          </p:cNvPr>
          <p:cNvSpPr/>
          <p:nvPr/>
        </p:nvSpPr>
        <p:spPr>
          <a:xfrm>
            <a:off x="4676311" y="3195139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93F4749-7066-4A5C-B99B-5C3415DAB70A}"/>
              </a:ext>
            </a:extLst>
          </p:cNvPr>
          <p:cNvSpPr/>
          <p:nvPr/>
        </p:nvSpPr>
        <p:spPr>
          <a:xfrm>
            <a:off x="4686669" y="3498655"/>
            <a:ext cx="2598938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5F420D5-7661-4A18-9491-FF5B4FF712D0}"/>
              </a:ext>
            </a:extLst>
          </p:cNvPr>
          <p:cNvSpPr/>
          <p:nvPr/>
        </p:nvSpPr>
        <p:spPr>
          <a:xfrm>
            <a:off x="4878277" y="4170227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B898214-FADD-44D7-BC2D-5E285947586E}"/>
              </a:ext>
            </a:extLst>
          </p:cNvPr>
          <p:cNvSpPr/>
          <p:nvPr/>
        </p:nvSpPr>
        <p:spPr>
          <a:xfrm>
            <a:off x="5144608" y="4144424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31E42B-4F1C-4416-89AC-692DE3644C8D}"/>
              </a:ext>
            </a:extLst>
          </p:cNvPr>
          <p:cNvSpPr/>
          <p:nvPr/>
        </p:nvSpPr>
        <p:spPr>
          <a:xfrm>
            <a:off x="4878277" y="4473743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FEFA97-0D57-4DFE-B97B-FA154C885337}"/>
              </a:ext>
            </a:extLst>
          </p:cNvPr>
          <p:cNvSpPr/>
          <p:nvPr/>
        </p:nvSpPr>
        <p:spPr>
          <a:xfrm>
            <a:off x="5144608" y="4447940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F55950F-5A21-4CF9-8182-473EDBE72500}"/>
              </a:ext>
            </a:extLst>
          </p:cNvPr>
          <p:cNvSpPr/>
          <p:nvPr/>
        </p:nvSpPr>
        <p:spPr>
          <a:xfrm>
            <a:off x="4878277" y="4777259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502C43-F784-45DF-84A3-9381DE18A2A4}"/>
              </a:ext>
            </a:extLst>
          </p:cNvPr>
          <p:cNvSpPr/>
          <p:nvPr/>
        </p:nvSpPr>
        <p:spPr>
          <a:xfrm>
            <a:off x="5144608" y="4751456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FE35E8B-481E-410C-AD91-FA2983ECF639}"/>
              </a:ext>
            </a:extLst>
          </p:cNvPr>
          <p:cNvSpPr/>
          <p:nvPr/>
        </p:nvSpPr>
        <p:spPr>
          <a:xfrm>
            <a:off x="4878277" y="5080775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EF53F6C-0266-402F-A633-7DDC3AAEA87D}"/>
              </a:ext>
            </a:extLst>
          </p:cNvPr>
          <p:cNvSpPr/>
          <p:nvPr/>
        </p:nvSpPr>
        <p:spPr>
          <a:xfrm>
            <a:off x="5144608" y="5054972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DE97B8D-CBC1-461F-8C7A-20DAB21AF89D}"/>
              </a:ext>
            </a:extLst>
          </p:cNvPr>
          <p:cNvSpPr/>
          <p:nvPr/>
        </p:nvSpPr>
        <p:spPr>
          <a:xfrm>
            <a:off x="4878277" y="5387085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45F7242-1228-4649-837D-54EB7F8803B7}"/>
              </a:ext>
            </a:extLst>
          </p:cNvPr>
          <p:cNvSpPr/>
          <p:nvPr/>
        </p:nvSpPr>
        <p:spPr>
          <a:xfrm>
            <a:off x="5144608" y="5361282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4F5346-566D-455F-BAE2-5076B6CE11C1}"/>
              </a:ext>
            </a:extLst>
          </p:cNvPr>
          <p:cNvSpPr/>
          <p:nvPr/>
        </p:nvSpPr>
        <p:spPr>
          <a:xfrm>
            <a:off x="6436308" y="1500542"/>
            <a:ext cx="1025372" cy="21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B28CE52-D947-45CA-A704-8F01257AD190}"/>
              </a:ext>
            </a:extLst>
          </p:cNvPr>
          <p:cNvCxnSpPr>
            <a:cxnSpLocks/>
          </p:cNvCxnSpPr>
          <p:nvPr/>
        </p:nvCxnSpPr>
        <p:spPr>
          <a:xfrm flipH="1">
            <a:off x="3184864" y="503068"/>
            <a:ext cx="1773313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AF318A3-D1AE-43E2-91C1-BB599C371088}"/>
              </a:ext>
            </a:extLst>
          </p:cNvPr>
          <p:cNvSpPr txBox="1"/>
          <p:nvPr/>
        </p:nvSpPr>
        <p:spPr>
          <a:xfrm>
            <a:off x="1417839" y="179903"/>
            <a:ext cx="197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 section </a:t>
            </a:r>
          </a:p>
          <a:p>
            <a:r>
              <a:rPr lang="en-US" dirty="0"/>
              <a:t>(h2 heading)</a:t>
            </a:r>
            <a:endParaRPr lang="en-CA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2369C5A-DEEA-464C-B5FE-A0B4E8FBF062}"/>
              </a:ext>
            </a:extLst>
          </p:cNvPr>
          <p:cNvCxnSpPr>
            <a:cxnSpLocks/>
          </p:cNvCxnSpPr>
          <p:nvPr/>
        </p:nvCxnSpPr>
        <p:spPr>
          <a:xfrm>
            <a:off x="7255833" y="1073393"/>
            <a:ext cx="123066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9405F2A7-36CD-4703-ACD1-C94AC65460B6}"/>
              </a:ext>
            </a:extLst>
          </p:cNvPr>
          <p:cNvSpPr txBox="1"/>
          <p:nvPr/>
        </p:nvSpPr>
        <p:spPr>
          <a:xfrm>
            <a:off x="8569169" y="750227"/>
            <a:ext cx="220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Degree/title pursued</a:t>
            </a:r>
          </a:p>
          <a:p>
            <a:r>
              <a:rPr lang="en-US" dirty="0"/>
              <a:t>(h3 heading)</a:t>
            </a:r>
            <a:endParaRPr lang="en-CA" dirty="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7A19E91-135F-4B0C-9C57-940398D6B919}"/>
              </a:ext>
            </a:extLst>
          </p:cNvPr>
          <p:cNvCxnSpPr>
            <a:cxnSpLocks/>
          </p:cNvCxnSpPr>
          <p:nvPr/>
        </p:nvCxnSpPr>
        <p:spPr>
          <a:xfrm flipH="1">
            <a:off x="3184864" y="1623135"/>
            <a:ext cx="139601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9CFA1FB-FB66-4057-BC9F-28D3E47B9158}"/>
              </a:ext>
            </a:extLst>
          </p:cNvPr>
          <p:cNvSpPr txBox="1"/>
          <p:nvPr/>
        </p:nvSpPr>
        <p:spPr>
          <a:xfrm>
            <a:off x="1198671" y="1299969"/>
            <a:ext cx="235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Institution and time spent (h4 heading)</a:t>
            </a:r>
            <a:endParaRPr lang="en-CA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3A64971-1DF8-4926-8033-94332882AB07}"/>
              </a:ext>
            </a:extLst>
          </p:cNvPr>
          <p:cNvSpPr txBox="1"/>
          <p:nvPr/>
        </p:nvSpPr>
        <p:spPr>
          <a:xfrm>
            <a:off x="1088345" y="2610623"/>
            <a:ext cx="225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of course completed (para)</a:t>
            </a:r>
            <a:endParaRPr lang="en-CA" dirty="0"/>
          </a:p>
        </p:txBody>
      </p:sp>
      <p:sp>
        <p:nvSpPr>
          <p:cNvPr id="207" name="Left Brace 206">
            <a:extLst>
              <a:ext uri="{FF2B5EF4-FFF2-40B4-BE49-F238E27FC236}">
                <a16:creationId xmlns:a16="http://schemas.microsoft.com/office/drawing/2014/main" id="{3452A403-BA40-4148-A0DC-88432B8F7D1E}"/>
              </a:ext>
            </a:extLst>
          </p:cNvPr>
          <p:cNvSpPr/>
          <p:nvPr/>
        </p:nvSpPr>
        <p:spPr>
          <a:xfrm>
            <a:off x="3346509" y="2189671"/>
            <a:ext cx="1358283" cy="157382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5F9FB24-8882-4DF6-B2FE-37774A4D2F89}"/>
              </a:ext>
            </a:extLst>
          </p:cNvPr>
          <p:cNvSpPr txBox="1"/>
          <p:nvPr/>
        </p:nvSpPr>
        <p:spPr>
          <a:xfrm>
            <a:off x="8486499" y="4460522"/>
            <a:ext cx="243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Unordered list of course accomplishments</a:t>
            </a:r>
            <a:endParaRPr lang="en-CA" dirty="0"/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DFF46083-6620-4FFE-AD4C-403CB385DE47}"/>
              </a:ext>
            </a:extLst>
          </p:cNvPr>
          <p:cNvSpPr/>
          <p:nvPr/>
        </p:nvSpPr>
        <p:spPr>
          <a:xfrm rot="10800000">
            <a:off x="7407309" y="4023290"/>
            <a:ext cx="1044231" cy="155920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49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681017-1E50-456E-A7B5-D282692A912B}"/>
              </a:ext>
            </a:extLst>
          </p:cNvPr>
          <p:cNvSpPr/>
          <p:nvPr/>
        </p:nvSpPr>
        <p:spPr>
          <a:xfrm>
            <a:off x="4435875" y="82118"/>
            <a:ext cx="3320249" cy="6693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0623C-39FF-4469-935B-85166017FE88}"/>
              </a:ext>
            </a:extLst>
          </p:cNvPr>
          <p:cNvSpPr/>
          <p:nvPr/>
        </p:nvSpPr>
        <p:spPr>
          <a:xfrm>
            <a:off x="5040665" y="412896"/>
            <a:ext cx="2110667" cy="239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9AFCC-2525-4065-A84F-E395DE1761E9}"/>
              </a:ext>
            </a:extLst>
          </p:cNvPr>
          <p:cNvSpPr/>
          <p:nvPr/>
        </p:nvSpPr>
        <p:spPr>
          <a:xfrm>
            <a:off x="4716815" y="945716"/>
            <a:ext cx="1560252" cy="203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FC46-5237-4844-BD48-ACD16F5B78F3}"/>
              </a:ext>
            </a:extLst>
          </p:cNvPr>
          <p:cNvSpPr/>
          <p:nvPr/>
        </p:nvSpPr>
        <p:spPr>
          <a:xfrm>
            <a:off x="4829449" y="1642011"/>
            <a:ext cx="2583403" cy="106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1656FC-ADDF-44A9-A910-D50D69B48884}"/>
              </a:ext>
            </a:extLst>
          </p:cNvPr>
          <p:cNvSpPr/>
          <p:nvPr/>
        </p:nvSpPr>
        <p:spPr>
          <a:xfrm>
            <a:off x="4627483" y="1949148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EECAFC-E562-43E1-955D-640A001E8006}"/>
              </a:ext>
            </a:extLst>
          </p:cNvPr>
          <p:cNvSpPr/>
          <p:nvPr/>
        </p:nvSpPr>
        <p:spPr>
          <a:xfrm>
            <a:off x="4627483" y="2248795"/>
            <a:ext cx="2598938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272A3D-1F3C-4DB0-956F-948F6C800296}"/>
              </a:ext>
            </a:extLst>
          </p:cNvPr>
          <p:cNvSpPr/>
          <p:nvPr/>
        </p:nvSpPr>
        <p:spPr>
          <a:xfrm>
            <a:off x="4637841" y="2733485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42C556-21F4-4311-B2E6-13EDC5B5C61A}"/>
              </a:ext>
            </a:extLst>
          </p:cNvPr>
          <p:cNvSpPr/>
          <p:nvPr/>
        </p:nvSpPr>
        <p:spPr>
          <a:xfrm>
            <a:off x="4904172" y="2707682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550D85-8200-4E5A-BFB9-AFA8B7C3994A}"/>
              </a:ext>
            </a:extLst>
          </p:cNvPr>
          <p:cNvSpPr/>
          <p:nvPr/>
        </p:nvSpPr>
        <p:spPr>
          <a:xfrm>
            <a:off x="4637841" y="3037001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4115F-8AF9-4C8A-8FAF-A0521C70C03C}"/>
              </a:ext>
            </a:extLst>
          </p:cNvPr>
          <p:cNvSpPr/>
          <p:nvPr/>
        </p:nvSpPr>
        <p:spPr>
          <a:xfrm>
            <a:off x="4904172" y="3011198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757267-F251-4B02-935A-EEB657898C4D}"/>
              </a:ext>
            </a:extLst>
          </p:cNvPr>
          <p:cNvSpPr/>
          <p:nvPr/>
        </p:nvSpPr>
        <p:spPr>
          <a:xfrm>
            <a:off x="6459243" y="938731"/>
            <a:ext cx="1025372" cy="21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0BA30-810B-4067-A2C9-4E6C51DB402B}"/>
              </a:ext>
            </a:extLst>
          </p:cNvPr>
          <p:cNvSpPr/>
          <p:nvPr/>
        </p:nvSpPr>
        <p:spPr>
          <a:xfrm>
            <a:off x="5040665" y="3709767"/>
            <a:ext cx="2110667" cy="239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A87A83-FCCF-487A-8ED9-4F7768936ABD}"/>
              </a:ext>
            </a:extLst>
          </p:cNvPr>
          <p:cNvSpPr/>
          <p:nvPr/>
        </p:nvSpPr>
        <p:spPr>
          <a:xfrm>
            <a:off x="4711999" y="4183818"/>
            <a:ext cx="1560252" cy="203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B8CD97-4A11-4D83-9DE6-3CF697941FEF}"/>
              </a:ext>
            </a:extLst>
          </p:cNvPr>
          <p:cNvSpPr/>
          <p:nvPr/>
        </p:nvSpPr>
        <p:spPr>
          <a:xfrm>
            <a:off x="4843875" y="4870179"/>
            <a:ext cx="2583403" cy="106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B60A0C-84BC-40A0-B314-F44BF00A1E5A}"/>
              </a:ext>
            </a:extLst>
          </p:cNvPr>
          <p:cNvSpPr/>
          <p:nvPr/>
        </p:nvSpPr>
        <p:spPr>
          <a:xfrm>
            <a:off x="4641909" y="5177316"/>
            <a:ext cx="278536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9C3E24-CA2B-40B1-821C-DCEACF6A7C22}"/>
              </a:ext>
            </a:extLst>
          </p:cNvPr>
          <p:cNvSpPr/>
          <p:nvPr/>
        </p:nvSpPr>
        <p:spPr>
          <a:xfrm>
            <a:off x="4641909" y="5476963"/>
            <a:ext cx="2598938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287B2B-5AE2-4086-ABC2-84E7F7C14C9D}"/>
              </a:ext>
            </a:extLst>
          </p:cNvPr>
          <p:cNvSpPr/>
          <p:nvPr/>
        </p:nvSpPr>
        <p:spPr>
          <a:xfrm>
            <a:off x="4652267" y="5961653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021E7F-CEF8-4570-ADCB-58336D983654}"/>
              </a:ext>
            </a:extLst>
          </p:cNvPr>
          <p:cNvSpPr/>
          <p:nvPr/>
        </p:nvSpPr>
        <p:spPr>
          <a:xfrm>
            <a:off x="4918598" y="5935850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66FB21-F22D-4C03-8EB8-C3332CFA8092}"/>
              </a:ext>
            </a:extLst>
          </p:cNvPr>
          <p:cNvSpPr/>
          <p:nvPr/>
        </p:nvSpPr>
        <p:spPr>
          <a:xfrm>
            <a:off x="4652267" y="6265169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3DAD97-9012-408C-B371-655FBDDC7E62}"/>
              </a:ext>
            </a:extLst>
          </p:cNvPr>
          <p:cNvSpPr/>
          <p:nvPr/>
        </p:nvSpPr>
        <p:spPr>
          <a:xfrm>
            <a:off x="4918598" y="6239366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B04F95-4419-4C14-864B-FADA2304528B}"/>
              </a:ext>
            </a:extLst>
          </p:cNvPr>
          <p:cNvSpPr/>
          <p:nvPr/>
        </p:nvSpPr>
        <p:spPr>
          <a:xfrm>
            <a:off x="6459243" y="4175752"/>
            <a:ext cx="1025372" cy="21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D50BB6-B264-4E4B-AC28-B841BE561B40}"/>
              </a:ext>
            </a:extLst>
          </p:cNvPr>
          <p:cNvSpPr txBox="1"/>
          <p:nvPr/>
        </p:nvSpPr>
        <p:spPr>
          <a:xfrm>
            <a:off x="995939" y="832268"/>
            <a:ext cx="2349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education topic similar to first with degree pursued, institution attended with time and experience/skills in para and list.</a:t>
            </a:r>
            <a:endParaRPr lang="en-CA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91E49DE-A3E0-44EE-A47F-205E4982117E}"/>
              </a:ext>
            </a:extLst>
          </p:cNvPr>
          <p:cNvSpPr/>
          <p:nvPr/>
        </p:nvSpPr>
        <p:spPr>
          <a:xfrm>
            <a:off x="3212051" y="266862"/>
            <a:ext cx="1425790" cy="307114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5888CB1E-E653-4AE9-8AB9-D4FEE90D4F2C}"/>
              </a:ext>
            </a:extLst>
          </p:cNvPr>
          <p:cNvSpPr/>
          <p:nvPr/>
        </p:nvSpPr>
        <p:spPr>
          <a:xfrm rot="10800000">
            <a:off x="7315200" y="3423027"/>
            <a:ext cx="1424308" cy="316213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108333-D7A0-4AFF-ABF1-1516B5BBDC91}"/>
              </a:ext>
            </a:extLst>
          </p:cNvPr>
          <p:cNvSpPr txBox="1"/>
          <p:nvPr/>
        </p:nvSpPr>
        <p:spPr>
          <a:xfrm>
            <a:off x="8869163" y="3968615"/>
            <a:ext cx="2349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education topic similar to first with degree pursued, institution attended with time and experience/skills in para and list.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05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9A1838-EB27-4B64-83AD-96E78CCB78DD}"/>
              </a:ext>
            </a:extLst>
          </p:cNvPr>
          <p:cNvSpPr/>
          <p:nvPr/>
        </p:nvSpPr>
        <p:spPr>
          <a:xfrm>
            <a:off x="3151678" y="772036"/>
            <a:ext cx="1695635" cy="216615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82B46C-956D-471F-A467-9B56294D361B}"/>
              </a:ext>
            </a:extLst>
          </p:cNvPr>
          <p:cNvCxnSpPr/>
          <p:nvPr/>
        </p:nvCxnSpPr>
        <p:spPr>
          <a:xfrm flipV="1">
            <a:off x="3151678" y="772036"/>
            <a:ext cx="1695635" cy="21661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1A2849-B008-48E8-8864-EF20D4B6E479}"/>
              </a:ext>
            </a:extLst>
          </p:cNvPr>
          <p:cNvCxnSpPr>
            <a:cxnSpLocks/>
          </p:cNvCxnSpPr>
          <p:nvPr/>
        </p:nvCxnSpPr>
        <p:spPr>
          <a:xfrm flipH="1" flipV="1">
            <a:off x="3151678" y="772036"/>
            <a:ext cx="1695635" cy="21661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0652441-B979-4AE6-8D87-3578994FB7D4}"/>
              </a:ext>
            </a:extLst>
          </p:cNvPr>
          <p:cNvSpPr/>
          <p:nvPr/>
        </p:nvSpPr>
        <p:spPr>
          <a:xfrm>
            <a:off x="2494625" y="82118"/>
            <a:ext cx="7235301" cy="6693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EE4BB-29B4-484E-9477-56542C148503}"/>
              </a:ext>
            </a:extLst>
          </p:cNvPr>
          <p:cNvSpPr/>
          <p:nvPr/>
        </p:nvSpPr>
        <p:spPr>
          <a:xfrm>
            <a:off x="4988412" y="985771"/>
            <a:ext cx="1358283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E69884-A833-42A0-B3F7-2498DFC8B078}"/>
              </a:ext>
            </a:extLst>
          </p:cNvPr>
          <p:cNvSpPr/>
          <p:nvPr/>
        </p:nvSpPr>
        <p:spPr>
          <a:xfrm>
            <a:off x="6521711" y="985771"/>
            <a:ext cx="1358283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72398-26C5-446D-8A87-9453C1D75795}"/>
              </a:ext>
            </a:extLst>
          </p:cNvPr>
          <p:cNvSpPr/>
          <p:nvPr/>
        </p:nvSpPr>
        <p:spPr>
          <a:xfrm>
            <a:off x="8055010" y="985770"/>
            <a:ext cx="1358283" cy="2396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5437B0-D9B4-4EFD-83FF-0F7654379D2B}"/>
              </a:ext>
            </a:extLst>
          </p:cNvPr>
          <p:cNvSpPr/>
          <p:nvPr/>
        </p:nvSpPr>
        <p:spPr>
          <a:xfrm>
            <a:off x="5198804" y="1660120"/>
            <a:ext cx="319596" cy="319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823D5-6BED-4F1F-A40F-AD6A0A0ED2A7}"/>
              </a:ext>
            </a:extLst>
          </p:cNvPr>
          <p:cNvSpPr/>
          <p:nvPr/>
        </p:nvSpPr>
        <p:spPr>
          <a:xfrm>
            <a:off x="5710052" y="1776251"/>
            <a:ext cx="1358283" cy="100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290DA-6E70-4A7A-B6B2-0E9E33C8A1AC}"/>
              </a:ext>
            </a:extLst>
          </p:cNvPr>
          <p:cNvSpPr/>
          <p:nvPr/>
        </p:nvSpPr>
        <p:spPr>
          <a:xfrm>
            <a:off x="3141541" y="3840124"/>
            <a:ext cx="1358283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5BE653-2444-4371-9EE6-18192AB818E4}"/>
              </a:ext>
            </a:extLst>
          </p:cNvPr>
          <p:cNvSpPr/>
          <p:nvPr/>
        </p:nvSpPr>
        <p:spPr>
          <a:xfrm>
            <a:off x="3229206" y="4578111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7B4A30-4C3E-434C-A2CA-E2D273A23BB5}"/>
              </a:ext>
            </a:extLst>
          </p:cNvPr>
          <p:cNvSpPr/>
          <p:nvPr/>
        </p:nvSpPr>
        <p:spPr>
          <a:xfrm>
            <a:off x="3495537" y="4552308"/>
            <a:ext cx="1004287" cy="100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E3F039-C557-4833-979D-250204EC18B9}"/>
              </a:ext>
            </a:extLst>
          </p:cNvPr>
          <p:cNvSpPr/>
          <p:nvPr/>
        </p:nvSpPr>
        <p:spPr>
          <a:xfrm>
            <a:off x="4662950" y="4578111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97F4F0-A3D3-4083-9E00-ED48626A2029}"/>
              </a:ext>
            </a:extLst>
          </p:cNvPr>
          <p:cNvSpPr/>
          <p:nvPr/>
        </p:nvSpPr>
        <p:spPr>
          <a:xfrm>
            <a:off x="4929281" y="4552308"/>
            <a:ext cx="1004287" cy="100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48F41B-2876-4F17-9B06-D366B57DF3AE}"/>
              </a:ext>
            </a:extLst>
          </p:cNvPr>
          <p:cNvSpPr/>
          <p:nvPr/>
        </p:nvSpPr>
        <p:spPr>
          <a:xfrm>
            <a:off x="6179919" y="4570568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6ABE79-B393-4635-A82C-542EBFDD55A0}"/>
              </a:ext>
            </a:extLst>
          </p:cNvPr>
          <p:cNvSpPr/>
          <p:nvPr/>
        </p:nvSpPr>
        <p:spPr>
          <a:xfrm>
            <a:off x="6446250" y="4544765"/>
            <a:ext cx="1004287" cy="100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E096DE-7D6F-438A-B8F1-CAD96C2477C5}"/>
              </a:ext>
            </a:extLst>
          </p:cNvPr>
          <p:cNvSpPr/>
          <p:nvPr/>
        </p:nvSpPr>
        <p:spPr>
          <a:xfrm>
            <a:off x="7613663" y="4570568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32792A-E96B-4CB7-A14D-C299F219E02E}"/>
              </a:ext>
            </a:extLst>
          </p:cNvPr>
          <p:cNvSpPr/>
          <p:nvPr/>
        </p:nvSpPr>
        <p:spPr>
          <a:xfrm>
            <a:off x="7879994" y="4544765"/>
            <a:ext cx="1004287" cy="100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892FD4FE-DAC7-4066-B97A-CE536C2BC066}"/>
              </a:ext>
            </a:extLst>
          </p:cNvPr>
          <p:cNvSpPr/>
          <p:nvPr/>
        </p:nvSpPr>
        <p:spPr>
          <a:xfrm>
            <a:off x="2046790" y="581061"/>
            <a:ext cx="1129685" cy="2527987"/>
          </a:xfrm>
          <a:prstGeom prst="leftBrace">
            <a:avLst>
              <a:gd name="adj1" fmla="val 8333"/>
              <a:gd name="adj2" fmla="val 484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1C6058-7585-4485-91FE-07DBF762A720}"/>
              </a:ext>
            </a:extLst>
          </p:cNvPr>
          <p:cNvSpPr txBox="1"/>
          <p:nvPr/>
        </p:nvSpPr>
        <p:spPr>
          <a:xfrm>
            <a:off x="418475" y="1456125"/>
            <a:ext cx="165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Picture</a:t>
            </a:r>
          </a:p>
          <a:p>
            <a:r>
              <a:rPr lang="en-US" dirty="0"/>
              <a:t>(img with href)</a:t>
            </a:r>
            <a:endParaRPr lang="en-CA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313B2D-7C38-469A-A27C-5EAF6B858A9D}"/>
              </a:ext>
            </a:extLst>
          </p:cNvPr>
          <p:cNvCxnSpPr>
            <a:cxnSpLocks/>
          </p:cNvCxnSpPr>
          <p:nvPr/>
        </p:nvCxnSpPr>
        <p:spPr>
          <a:xfrm>
            <a:off x="7827263" y="2567021"/>
            <a:ext cx="2155436" cy="67865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292DB2F-DD00-44AB-9E62-BE0983F781F3}"/>
              </a:ext>
            </a:extLst>
          </p:cNvPr>
          <p:cNvSpPr txBox="1"/>
          <p:nvPr/>
        </p:nvSpPr>
        <p:spPr>
          <a:xfrm>
            <a:off x="9982699" y="2909221"/>
            <a:ext cx="160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Icons (img representing information provided)</a:t>
            </a:r>
            <a:endParaRPr lang="en-CA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DA1A0F-7E23-4468-9040-2275DCBD20A1}"/>
              </a:ext>
            </a:extLst>
          </p:cNvPr>
          <p:cNvCxnSpPr>
            <a:cxnSpLocks/>
          </p:cNvCxnSpPr>
          <p:nvPr/>
        </p:nvCxnSpPr>
        <p:spPr>
          <a:xfrm flipV="1">
            <a:off x="9554392" y="1104843"/>
            <a:ext cx="428307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B158D50-D57C-45B4-B535-EB20E65B3A1C}"/>
              </a:ext>
            </a:extLst>
          </p:cNvPr>
          <p:cNvSpPr txBox="1"/>
          <p:nvPr/>
        </p:nvSpPr>
        <p:spPr>
          <a:xfrm>
            <a:off x="9982699" y="774740"/>
            <a:ext cx="165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heading (h1, full name)</a:t>
            </a:r>
            <a:endParaRPr lang="en-CA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581821-F715-4519-9FC6-0B19DE594A50}"/>
              </a:ext>
            </a:extLst>
          </p:cNvPr>
          <p:cNvSpPr txBox="1"/>
          <p:nvPr/>
        </p:nvSpPr>
        <p:spPr>
          <a:xfrm>
            <a:off x="9896325" y="1768625"/>
            <a:ext cx="227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 (p with a links)</a:t>
            </a:r>
            <a:endParaRPr lang="en-CA" dirty="0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1A39EAF3-0426-4969-921C-B0504DA5AAC4}"/>
              </a:ext>
            </a:extLst>
          </p:cNvPr>
          <p:cNvSpPr/>
          <p:nvPr/>
        </p:nvSpPr>
        <p:spPr>
          <a:xfrm rot="10800000">
            <a:off x="9238276" y="1555570"/>
            <a:ext cx="631427" cy="108510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3D92086-F74E-48CA-A790-C9F3C20E2C6C}"/>
              </a:ext>
            </a:extLst>
          </p:cNvPr>
          <p:cNvCxnSpPr>
            <a:cxnSpLocks/>
          </p:cNvCxnSpPr>
          <p:nvPr/>
        </p:nvCxnSpPr>
        <p:spPr>
          <a:xfrm flipH="1">
            <a:off x="2059582" y="3968792"/>
            <a:ext cx="103313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829297-CCAF-45D7-9349-6953952E5E5D}"/>
              </a:ext>
            </a:extLst>
          </p:cNvPr>
          <p:cNvSpPr txBox="1"/>
          <p:nvPr/>
        </p:nvSpPr>
        <p:spPr>
          <a:xfrm>
            <a:off x="641370" y="3645626"/>
            <a:ext cx="165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section (h2 heading)</a:t>
            </a:r>
            <a:endParaRPr lang="en-C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0E8FC3-E4A5-4B9F-887B-944C93B580F3}"/>
              </a:ext>
            </a:extLst>
          </p:cNvPr>
          <p:cNvSpPr txBox="1"/>
          <p:nvPr/>
        </p:nvSpPr>
        <p:spPr>
          <a:xfrm>
            <a:off x="3495537" y="5172914"/>
            <a:ext cx="513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Unordered list of links with anchors (pointing to corresponding section of the website and dal comp)</a:t>
            </a:r>
            <a:endParaRPr lang="en-CA" dirty="0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6F5B3963-65D6-47E4-AC50-ED64220B4836}"/>
              </a:ext>
            </a:extLst>
          </p:cNvPr>
          <p:cNvSpPr/>
          <p:nvPr/>
        </p:nvSpPr>
        <p:spPr>
          <a:xfrm rot="16200000">
            <a:off x="5864508" y="1873384"/>
            <a:ext cx="462985" cy="600656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F92494-0489-4A61-84F5-E5EB268AC793}"/>
              </a:ext>
            </a:extLst>
          </p:cNvPr>
          <p:cNvSpPr/>
          <p:nvPr/>
        </p:nvSpPr>
        <p:spPr>
          <a:xfrm>
            <a:off x="7402632" y="1656911"/>
            <a:ext cx="319596" cy="319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2EA46C-D289-4099-BA15-A7D522742C45}"/>
              </a:ext>
            </a:extLst>
          </p:cNvPr>
          <p:cNvSpPr/>
          <p:nvPr/>
        </p:nvSpPr>
        <p:spPr>
          <a:xfrm>
            <a:off x="7884820" y="1776251"/>
            <a:ext cx="1358283" cy="100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E12E8D-1C59-4C0F-8C84-AB2576D36420}"/>
              </a:ext>
            </a:extLst>
          </p:cNvPr>
          <p:cNvSpPr/>
          <p:nvPr/>
        </p:nvSpPr>
        <p:spPr>
          <a:xfrm>
            <a:off x="5193978" y="2238782"/>
            <a:ext cx="319596" cy="319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DF191-3165-4BF5-9676-935864E80734}"/>
              </a:ext>
            </a:extLst>
          </p:cNvPr>
          <p:cNvSpPr/>
          <p:nvPr/>
        </p:nvSpPr>
        <p:spPr>
          <a:xfrm>
            <a:off x="5705226" y="2354913"/>
            <a:ext cx="1358283" cy="100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074FC0-E4D5-439A-8AAE-D8298A3BFDCD}"/>
              </a:ext>
            </a:extLst>
          </p:cNvPr>
          <p:cNvSpPr/>
          <p:nvPr/>
        </p:nvSpPr>
        <p:spPr>
          <a:xfrm>
            <a:off x="7397806" y="2235573"/>
            <a:ext cx="319596" cy="3195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80444B-42A4-4EC7-A0C7-5D0925426D2D}"/>
              </a:ext>
            </a:extLst>
          </p:cNvPr>
          <p:cNvSpPr/>
          <p:nvPr/>
        </p:nvSpPr>
        <p:spPr>
          <a:xfrm>
            <a:off x="7879994" y="2354913"/>
            <a:ext cx="1358283" cy="100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08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096A0B-6255-481B-B290-B85CA22244A6}"/>
              </a:ext>
            </a:extLst>
          </p:cNvPr>
          <p:cNvSpPr/>
          <p:nvPr/>
        </p:nvSpPr>
        <p:spPr>
          <a:xfrm>
            <a:off x="2494625" y="82118"/>
            <a:ext cx="7235301" cy="6693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1F38C-EFED-417B-9828-E6E04B49B7F0}"/>
              </a:ext>
            </a:extLst>
          </p:cNvPr>
          <p:cNvSpPr/>
          <p:nvPr/>
        </p:nvSpPr>
        <p:spPr>
          <a:xfrm>
            <a:off x="2875624" y="532827"/>
            <a:ext cx="2110667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6CDF9-76AE-44F5-B09A-B3AFDFC9D298}"/>
              </a:ext>
            </a:extLst>
          </p:cNvPr>
          <p:cNvSpPr/>
          <p:nvPr/>
        </p:nvSpPr>
        <p:spPr>
          <a:xfrm>
            <a:off x="3076111" y="1223233"/>
            <a:ext cx="6039777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62364-D66A-4DA3-A436-6D0113FA016C}"/>
              </a:ext>
            </a:extLst>
          </p:cNvPr>
          <p:cNvSpPr/>
          <p:nvPr/>
        </p:nvSpPr>
        <p:spPr>
          <a:xfrm>
            <a:off x="2874145" y="1530370"/>
            <a:ext cx="6241743" cy="100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97E44-9DC8-4665-8FDE-E8511DA5F47E}"/>
              </a:ext>
            </a:extLst>
          </p:cNvPr>
          <p:cNvSpPr/>
          <p:nvPr/>
        </p:nvSpPr>
        <p:spPr>
          <a:xfrm>
            <a:off x="2874145" y="1803649"/>
            <a:ext cx="6241743" cy="100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48F980-0283-43F7-B738-D8D9EC620C50}"/>
              </a:ext>
            </a:extLst>
          </p:cNvPr>
          <p:cNvSpPr/>
          <p:nvPr/>
        </p:nvSpPr>
        <p:spPr>
          <a:xfrm>
            <a:off x="2874145" y="2076928"/>
            <a:ext cx="5877760" cy="100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6389F-9219-406B-A851-D9B7872CC770}"/>
              </a:ext>
            </a:extLst>
          </p:cNvPr>
          <p:cNvSpPr/>
          <p:nvPr/>
        </p:nvSpPr>
        <p:spPr>
          <a:xfrm>
            <a:off x="6852113" y="2847740"/>
            <a:ext cx="1358283" cy="2396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E19E29-A08C-477A-A45B-11710AD47756}"/>
              </a:ext>
            </a:extLst>
          </p:cNvPr>
          <p:cNvSpPr/>
          <p:nvPr/>
        </p:nvSpPr>
        <p:spPr>
          <a:xfrm>
            <a:off x="6832183" y="3528210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6AE27B-50A1-45CE-8F01-B824F77A1BDB}"/>
              </a:ext>
            </a:extLst>
          </p:cNvPr>
          <p:cNvSpPr/>
          <p:nvPr/>
        </p:nvSpPr>
        <p:spPr>
          <a:xfrm>
            <a:off x="7098514" y="3502407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5CE58E-301A-44FF-9594-232488E989D6}"/>
              </a:ext>
            </a:extLst>
          </p:cNvPr>
          <p:cNvSpPr/>
          <p:nvPr/>
        </p:nvSpPr>
        <p:spPr>
          <a:xfrm>
            <a:off x="6832183" y="3831726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80BEC7-CA79-4D9E-968F-EBE49363FA8F}"/>
              </a:ext>
            </a:extLst>
          </p:cNvPr>
          <p:cNvSpPr/>
          <p:nvPr/>
        </p:nvSpPr>
        <p:spPr>
          <a:xfrm>
            <a:off x="7098514" y="3805923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5F1044-BBCC-4FC2-A094-1B32F018F83D}"/>
              </a:ext>
            </a:extLst>
          </p:cNvPr>
          <p:cNvSpPr/>
          <p:nvPr/>
        </p:nvSpPr>
        <p:spPr>
          <a:xfrm>
            <a:off x="6832183" y="4135242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C25AA0-4EA7-4506-B624-1F30F166B551}"/>
              </a:ext>
            </a:extLst>
          </p:cNvPr>
          <p:cNvSpPr/>
          <p:nvPr/>
        </p:nvSpPr>
        <p:spPr>
          <a:xfrm>
            <a:off x="7098514" y="4109439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88D795-CE59-4199-BBB0-2E08C299BC48}"/>
              </a:ext>
            </a:extLst>
          </p:cNvPr>
          <p:cNvSpPr/>
          <p:nvPr/>
        </p:nvSpPr>
        <p:spPr>
          <a:xfrm>
            <a:off x="6832183" y="4438758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CA290C-0E86-4994-8F92-CDA4DA35E14C}"/>
              </a:ext>
            </a:extLst>
          </p:cNvPr>
          <p:cNvSpPr/>
          <p:nvPr/>
        </p:nvSpPr>
        <p:spPr>
          <a:xfrm>
            <a:off x="7098514" y="4412955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8BF2722-9E90-4CBC-919E-739C104A1940}"/>
              </a:ext>
            </a:extLst>
          </p:cNvPr>
          <p:cNvSpPr/>
          <p:nvPr/>
        </p:nvSpPr>
        <p:spPr>
          <a:xfrm>
            <a:off x="6832183" y="4745068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1D6530-0D13-47B6-811D-85CEDBCE5E95}"/>
              </a:ext>
            </a:extLst>
          </p:cNvPr>
          <p:cNvSpPr/>
          <p:nvPr/>
        </p:nvSpPr>
        <p:spPr>
          <a:xfrm>
            <a:off x="7098514" y="4719265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139936-43A8-4779-BE3E-0061F25ADC74}"/>
              </a:ext>
            </a:extLst>
          </p:cNvPr>
          <p:cNvSpPr/>
          <p:nvPr/>
        </p:nvSpPr>
        <p:spPr>
          <a:xfrm>
            <a:off x="6832183" y="5051378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8B0458-86C6-43D4-A5C9-A9BA0E5C433F}"/>
              </a:ext>
            </a:extLst>
          </p:cNvPr>
          <p:cNvSpPr/>
          <p:nvPr/>
        </p:nvSpPr>
        <p:spPr>
          <a:xfrm>
            <a:off x="7098514" y="5025575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9F61A3-3ABF-468C-96E6-5E49D8BFCC4F}"/>
              </a:ext>
            </a:extLst>
          </p:cNvPr>
          <p:cNvSpPr/>
          <p:nvPr/>
        </p:nvSpPr>
        <p:spPr>
          <a:xfrm>
            <a:off x="6832183" y="5354894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4AA43B-F7D4-4C0A-8EF9-B65DB10CE1B4}"/>
              </a:ext>
            </a:extLst>
          </p:cNvPr>
          <p:cNvSpPr/>
          <p:nvPr/>
        </p:nvSpPr>
        <p:spPr>
          <a:xfrm>
            <a:off x="7098514" y="5329091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677EA67-A17E-4221-BE3F-9F287069798E}"/>
              </a:ext>
            </a:extLst>
          </p:cNvPr>
          <p:cNvSpPr/>
          <p:nvPr/>
        </p:nvSpPr>
        <p:spPr>
          <a:xfrm>
            <a:off x="6832183" y="5658410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F859A8-66D2-4FC7-A761-5157D4044F74}"/>
              </a:ext>
            </a:extLst>
          </p:cNvPr>
          <p:cNvSpPr/>
          <p:nvPr/>
        </p:nvSpPr>
        <p:spPr>
          <a:xfrm>
            <a:off x="7098514" y="5632607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F516EE-79AA-47F8-A07D-C3369E028913}"/>
              </a:ext>
            </a:extLst>
          </p:cNvPr>
          <p:cNvSpPr/>
          <p:nvPr/>
        </p:nvSpPr>
        <p:spPr>
          <a:xfrm>
            <a:off x="6832183" y="5961926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103479-D67F-4792-8C7A-1D73ABA09723}"/>
              </a:ext>
            </a:extLst>
          </p:cNvPr>
          <p:cNvSpPr/>
          <p:nvPr/>
        </p:nvSpPr>
        <p:spPr>
          <a:xfrm>
            <a:off x="7098514" y="5936123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E5E734B-91D7-4FB2-BA7B-160A72F118FF}"/>
              </a:ext>
            </a:extLst>
          </p:cNvPr>
          <p:cNvSpPr/>
          <p:nvPr/>
        </p:nvSpPr>
        <p:spPr>
          <a:xfrm>
            <a:off x="6832183" y="6268236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CA9234-D1FB-4FCE-9546-EDA836F0D283}"/>
              </a:ext>
            </a:extLst>
          </p:cNvPr>
          <p:cNvSpPr/>
          <p:nvPr/>
        </p:nvSpPr>
        <p:spPr>
          <a:xfrm>
            <a:off x="7098514" y="6242433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146748-D558-4826-BBFC-5F265B356A8E}"/>
              </a:ext>
            </a:extLst>
          </p:cNvPr>
          <p:cNvSpPr/>
          <p:nvPr/>
        </p:nvSpPr>
        <p:spPr>
          <a:xfrm>
            <a:off x="2726825" y="2847740"/>
            <a:ext cx="2132472" cy="189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253811-A887-439C-BE8B-99816B878F5F}"/>
              </a:ext>
            </a:extLst>
          </p:cNvPr>
          <p:cNvSpPr/>
          <p:nvPr/>
        </p:nvSpPr>
        <p:spPr>
          <a:xfrm>
            <a:off x="2729211" y="3216006"/>
            <a:ext cx="2132472" cy="189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7C493D-DB20-4AF1-AEB3-86AE7E10F22A}"/>
              </a:ext>
            </a:extLst>
          </p:cNvPr>
          <p:cNvSpPr/>
          <p:nvPr/>
        </p:nvSpPr>
        <p:spPr>
          <a:xfrm>
            <a:off x="2729210" y="3639187"/>
            <a:ext cx="2785369" cy="1874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29F994-C769-4DF0-918E-BD884CB7E940}"/>
              </a:ext>
            </a:extLst>
          </p:cNvPr>
          <p:cNvSpPr/>
          <p:nvPr/>
        </p:nvSpPr>
        <p:spPr>
          <a:xfrm>
            <a:off x="2868668" y="4237239"/>
            <a:ext cx="3302863" cy="99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594DB33-7782-4006-B4A7-C037A24791A7}"/>
              </a:ext>
            </a:extLst>
          </p:cNvPr>
          <p:cNvSpPr/>
          <p:nvPr/>
        </p:nvSpPr>
        <p:spPr>
          <a:xfrm>
            <a:off x="2711088" y="4536356"/>
            <a:ext cx="3460443" cy="106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41581BE-F7F6-4CDA-9254-AE1EF5530632}"/>
              </a:ext>
            </a:extLst>
          </p:cNvPr>
          <p:cNvSpPr/>
          <p:nvPr/>
        </p:nvSpPr>
        <p:spPr>
          <a:xfrm>
            <a:off x="2806524" y="5308048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F7F9E14-ACD5-4888-A2C7-B9C4C998E3FA}"/>
              </a:ext>
            </a:extLst>
          </p:cNvPr>
          <p:cNvSpPr/>
          <p:nvPr/>
        </p:nvSpPr>
        <p:spPr>
          <a:xfrm>
            <a:off x="3072855" y="5282245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CA95701-DAD0-4F58-8F40-0FB0B6BB7492}"/>
              </a:ext>
            </a:extLst>
          </p:cNvPr>
          <p:cNvSpPr/>
          <p:nvPr/>
        </p:nvSpPr>
        <p:spPr>
          <a:xfrm>
            <a:off x="2806524" y="5611564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4AADCD-5235-44A2-BB81-74246CF91043}"/>
              </a:ext>
            </a:extLst>
          </p:cNvPr>
          <p:cNvSpPr/>
          <p:nvPr/>
        </p:nvSpPr>
        <p:spPr>
          <a:xfrm>
            <a:off x="3072855" y="5585761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A1B41EB-8E53-469F-ABCD-B6E68415EE85}"/>
              </a:ext>
            </a:extLst>
          </p:cNvPr>
          <p:cNvSpPr/>
          <p:nvPr/>
        </p:nvSpPr>
        <p:spPr>
          <a:xfrm>
            <a:off x="2806524" y="5915080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61BC85-06DA-4E36-819A-3D82817A8FAF}"/>
              </a:ext>
            </a:extLst>
          </p:cNvPr>
          <p:cNvSpPr/>
          <p:nvPr/>
        </p:nvSpPr>
        <p:spPr>
          <a:xfrm>
            <a:off x="3072855" y="5889277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EC5A762-236B-433A-984B-BC90353EC5AC}"/>
              </a:ext>
            </a:extLst>
          </p:cNvPr>
          <p:cNvSpPr/>
          <p:nvPr/>
        </p:nvSpPr>
        <p:spPr>
          <a:xfrm>
            <a:off x="2806524" y="6218596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C7F7E66-9285-40C3-A2B0-E4E6C2F3EAB0}"/>
              </a:ext>
            </a:extLst>
          </p:cNvPr>
          <p:cNvSpPr/>
          <p:nvPr/>
        </p:nvSpPr>
        <p:spPr>
          <a:xfrm>
            <a:off x="3072855" y="6192793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52BFCDA-61F3-49B0-B97E-F5EE8BE9ABFA}"/>
              </a:ext>
            </a:extLst>
          </p:cNvPr>
          <p:cNvSpPr/>
          <p:nvPr/>
        </p:nvSpPr>
        <p:spPr>
          <a:xfrm>
            <a:off x="2711088" y="4827123"/>
            <a:ext cx="3222225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4EA7298-C15B-41CB-B930-42DB4A9BF9F1}"/>
              </a:ext>
            </a:extLst>
          </p:cNvPr>
          <p:cNvCxnSpPr>
            <a:cxnSpLocks/>
          </p:cNvCxnSpPr>
          <p:nvPr/>
        </p:nvCxnSpPr>
        <p:spPr>
          <a:xfrm flipH="1">
            <a:off x="2175029" y="662866"/>
            <a:ext cx="61256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7B61B20-D49C-4F38-9B5F-85D30E8EFDA2}"/>
              </a:ext>
            </a:extLst>
          </p:cNvPr>
          <p:cNvSpPr txBox="1"/>
          <p:nvPr/>
        </p:nvSpPr>
        <p:spPr>
          <a:xfrm>
            <a:off x="87852" y="339700"/>
            <a:ext cx="239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 Summary section (h2 heading)</a:t>
            </a:r>
            <a:endParaRPr lang="en-CA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8F69BC0-5274-4201-89A0-33569FBA7EFD}"/>
              </a:ext>
            </a:extLst>
          </p:cNvPr>
          <p:cNvSpPr txBox="1"/>
          <p:nvPr/>
        </p:nvSpPr>
        <p:spPr>
          <a:xfrm>
            <a:off x="10217392" y="1030617"/>
            <a:ext cx="1304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of experience summary in paragraph</a:t>
            </a:r>
            <a:endParaRPr lang="en-CA" dirty="0"/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7D0CA34C-CF54-443A-8079-EEBEB5DCB83F}"/>
              </a:ext>
            </a:extLst>
          </p:cNvPr>
          <p:cNvSpPr/>
          <p:nvPr/>
        </p:nvSpPr>
        <p:spPr>
          <a:xfrm flipH="1">
            <a:off x="9209180" y="1092158"/>
            <a:ext cx="900264" cy="1162101"/>
          </a:xfrm>
          <a:prstGeom prst="leftBrace">
            <a:avLst>
              <a:gd name="adj1" fmla="val 8333"/>
              <a:gd name="adj2" fmla="val 493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EF448FF-E1DA-4D63-A24C-C83D540616AF}"/>
              </a:ext>
            </a:extLst>
          </p:cNvPr>
          <p:cNvCxnSpPr>
            <a:cxnSpLocks/>
          </p:cNvCxnSpPr>
          <p:nvPr/>
        </p:nvCxnSpPr>
        <p:spPr>
          <a:xfrm flipH="1" flipV="1">
            <a:off x="1981201" y="2631993"/>
            <a:ext cx="624820" cy="2791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452A7EE-2A54-428A-9B92-B5003CE95788}"/>
              </a:ext>
            </a:extLst>
          </p:cNvPr>
          <p:cNvSpPr txBox="1"/>
          <p:nvPr/>
        </p:nvSpPr>
        <p:spPr>
          <a:xfrm>
            <a:off x="216598" y="2137275"/>
            <a:ext cx="197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 section </a:t>
            </a:r>
          </a:p>
          <a:p>
            <a:r>
              <a:rPr lang="en-US" dirty="0"/>
              <a:t>(h2 heading)</a:t>
            </a:r>
            <a:endParaRPr lang="en-CA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B117BAF-D19F-431D-808C-85FFC9E50734}"/>
              </a:ext>
            </a:extLst>
          </p:cNvPr>
          <p:cNvCxnSpPr>
            <a:cxnSpLocks/>
          </p:cNvCxnSpPr>
          <p:nvPr/>
        </p:nvCxnSpPr>
        <p:spPr>
          <a:xfrm>
            <a:off x="8331200" y="2942728"/>
            <a:ext cx="1721823" cy="2486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68DA295-F3B2-436B-B52E-76277CEC9F70}"/>
              </a:ext>
            </a:extLst>
          </p:cNvPr>
          <p:cNvSpPr txBox="1"/>
          <p:nvPr/>
        </p:nvSpPr>
        <p:spPr>
          <a:xfrm>
            <a:off x="10081664" y="2631992"/>
            <a:ext cx="151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Skills section </a:t>
            </a:r>
          </a:p>
          <a:p>
            <a:r>
              <a:rPr lang="en-US" dirty="0"/>
              <a:t>(h2 heading)</a:t>
            </a:r>
            <a:endParaRPr lang="en-CA" dirty="0"/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A5584E5-2A3C-45D3-8A56-5739BB5E8CDC}"/>
              </a:ext>
            </a:extLst>
          </p:cNvPr>
          <p:cNvSpPr/>
          <p:nvPr/>
        </p:nvSpPr>
        <p:spPr>
          <a:xfrm flipH="1">
            <a:off x="9323331" y="3453860"/>
            <a:ext cx="641112" cy="2953310"/>
          </a:xfrm>
          <a:prstGeom prst="leftBrace">
            <a:avLst>
              <a:gd name="adj1" fmla="val 8333"/>
              <a:gd name="adj2" fmla="val 4845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9037EC2-7F1D-42AE-9581-8F9FCD8A646C}"/>
              </a:ext>
            </a:extLst>
          </p:cNvPr>
          <p:cNvSpPr txBox="1"/>
          <p:nvPr/>
        </p:nvSpPr>
        <p:spPr>
          <a:xfrm>
            <a:off x="10088076" y="4286803"/>
            <a:ext cx="147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Unordered list of all possessed skills</a:t>
            </a:r>
            <a:endParaRPr lang="en-CA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F76FCE1-50D0-4A92-8862-2FDEB8DDA819}"/>
              </a:ext>
            </a:extLst>
          </p:cNvPr>
          <p:cNvCxnSpPr>
            <a:cxnSpLocks/>
          </p:cNvCxnSpPr>
          <p:nvPr/>
        </p:nvCxnSpPr>
        <p:spPr>
          <a:xfrm flipH="1">
            <a:off x="1923466" y="3322662"/>
            <a:ext cx="710685" cy="234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C23C6E8-A3CB-4B06-9561-FA26E1115232}"/>
              </a:ext>
            </a:extLst>
          </p:cNvPr>
          <p:cNvSpPr txBox="1"/>
          <p:nvPr/>
        </p:nvSpPr>
        <p:spPr>
          <a:xfrm>
            <a:off x="241850" y="2998635"/>
            <a:ext cx="1729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experience role section </a:t>
            </a:r>
          </a:p>
          <a:p>
            <a:r>
              <a:rPr lang="en-US" dirty="0"/>
              <a:t>(h3 heading)</a:t>
            </a:r>
            <a:endParaRPr lang="en-CA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084405F-6670-4E32-8D95-CFE5311B8779}"/>
              </a:ext>
            </a:extLst>
          </p:cNvPr>
          <p:cNvCxnSpPr>
            <a:cxnSpLocks/>
          </p:cNvCxnSpPr>
          <p:nvPr/>
        </p:nvCxnSpPr>
        <p:spPr>
          <a:xfrm flipH="1">
            <a:off x="1813756" y="3748176"/>
            <a:ext cx="820395" cy="58819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37A84CF-F3C2-44A4-986F-9251FAF4C4F1}"/>
              </a:ext>
            </a:extLst>
          </p:cNvPr>
          <p:cNvSpPr txBox="1"/>
          <p:nvPr/>
        </p:nvSpPr>
        <p:spPr>
          <a:xfrm>
            <a:off x="218306" y="4345134"/>
            <a:ext cx="197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position name</a:t>
            </a:r>
          </a:p>
          <a:p>
            <a:r>
              <a:rPr lang="en-US" dirty="0"/>
              <a:t>(h4 heading)</a:t>
            </a:r>
            <a:endParaRPr lang="en-CA" dirty="0"/>
          </a:p>
        </p:txBody>
      </p:sp>
      <p:sp>
        <p:nvSpPr>
          <p:cNvPr id="158" name="Left Brace 157">
            <a:extLst>
              <a:ext uri="{FF2B5EF4-FFF2-40B4-BE49-F238E27FC236}">
                <a16:creationId xmlns:a16="http://schemas.microsoft.com/office/drawing/2014/main" id="{C5341BA9-F38D-483B-ABD5-49D87F830721}"/>
              </a:ext>
            </a:extLst>
          </p:cNvPr>
          <p:cNvSpPr/>
          <p:nvPr/>
        </p:nvSpPr>
        <p:spPr>
          <a:xfrm rot="10800000" flipH="1">
            <a:off x="2007158" y="5175911"/>
            <a:ext cx="861509" cy="1226166"/>
          </a:xfrm>
          <a:prstGeom prst="leftBrace">
            <a:avLst>
              <a:gd name="adj1" fmla="val 8333"/>
              <a:gd name="adj2" fmla="val 4892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4641DF5-BB6C-47A2-8590-03BBE7F19A37}"/>
              </a:ext>
            </a:extLst>
          </p:cNvPr>
          <p:cNvSpPr txBox="1"/>
          <p:nvPr/>
        </p:nvSpPr>
        <p:spPr>
          <a:xfrm>
            <a:off x="131083" y="5364099"/>
            <a:ext cx="1976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Unordered list of skills gained from role</a:t>
            </a:r>
            <a:endParaRPr lang="en-CA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DE91A4-623C-4FCD-8ECD-DAC8EC3C39BB}"/>
              </a:ext>
            </a:extLst>
          </p:cNvPr>
          <p:cNvSpPr txBox="1"/>
          <p:nvPr/>
        </p:nvSpPr>
        <p:spPr>
          <a:xfrm>
            <a:off x="5293616" y="5410495"/>
            <a:ext cx="127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Experience description (para)</a:t>
            </a:r>
            <a:endParaRPr lang="en-CA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7202971-B8F2-4378-98DE-EBF93B03B96E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5717309" y="5070171"/>
            <a:ext cx="216004" cy="34032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4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27AC9A-C36E-4FFC-8731-9141D60054EB}"/>
              </a:ext>
            </a:extLst>
          </p:cNvPr>
          <p:cNvSpPr/>
          <p:nvPr/>
        </p:nvSpPr>
        <p:spPr>
          <a:xfrm>
            <a:off x="2803123" y="386995"/>
            <a:ext cx="2110667" cy="240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1C3DB-5008-42AB-B433-0414512CE49F}"/>
              </a:ext>
            </a:extLst>
          </p:cNvPr>
          <p:cNvSpPr/>
          <p:nvPr/>
        </p:nvSpPr>
        <p:spPr>
          <a:xfrm>
            <a:off x="2803123" y="746245"/>
            <a:ext cx="2110667" cy="240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43D11B-8FBB-4D95-AF5D-51F616BF8C0B}"/>
              </a:ext>
            </a:extLst>
          </p:cNvPr>
          <p:cNvSpPr/>
          <p:nvPr/>
        </p:nvSpPr>
        <p:spPr>
          <a:xfrm>
            <a:off x="2803123" y="1139733"/>
            <a:ext cx="1560252" cy="204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EF6946-408F-4AF0-9B11-EBCAA8D6DFBF}"/>
              </a:ext>
            </a:extLst>
          </p:cNvPr>
          <p:cNvSpPr/>
          <p:nvPr/>
        </p:nvSpPr>
        <p:spPr>
          <a:xfrm>
            <a:off x="2927411" y="1612201"/>
            <a:ext cx="6245443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48C3C-EF87-4992-95CA-95432306CDA9}"/>
              </a:ext>
            </a:extLst>
          </p:cNvPr>
          <p:cNvSpPr/>
          <p:nvPr/>
        </p:nvSpPr>
        <p:spPr>
          <a:xfrm>
            <a:off x="2725445" y="1946032"/>
            <a:ext cx="644740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FDA258-E8BB-4847-9623-D2A6F2E80BB8}"/>
              </a:ext>
            </a:extLst>
          </p:cNvPr>
          <p:cNvSpPr/>
          <p:nvPr/>
        </p:nvSpPr>
        <p:spPr>
          <a:xfrm>
            <a:off x="2707689" y="2699447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C523A5-3D3C-4841-8A14-2EF97081BF92}"/>
              </a:ext>
            </a:extLst>
          </p:cNvPr>
          <p:cNvSpPr/>
          <p:nvPr/>
        </p:nvSpPr>
        <p:spPr>
          <a:xfrm>
            <a:off x="2974020" y="2673644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660F76-52F5-4965-9345-B08B7617C1CB}"/>
              </a:ext>
            </a:extLst>
          </p:cNvPr>
          <p:cNvSpPr/>
          <p:nvPr/>
        </p:nvSpPr>
        <p:spPr>
          <a:xfrm>
            <a:off x="2707689" y="3002963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C07401-0A53-46B4-BDE6-F700E400D042}"/>
              </a:ext>
            </a:extLst>
          </p:cNvPr>
          <p:cNvSpPr/>
          <p:nvPr/>
        </p:nvSpPr>
        <p:spPr>
          <a:xfrm>
            <a:off x="2974020" y="2977160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7CDB-AAA5-4A6F-A7F2-AE2AFA29F5DB}"/>
              </a:ext>
            </a:extLst>
          </p:cNvPr>
          <p:cNvSpPr/>
          <p:nvPr/>
        </p:nvSpPr>
        <p:spPr>
          <a:xfrm>
            <a:off x="4506574" y="1140125"/>
            <a:ext cx="1025372" cy="212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F409F2-D66A-49AD-BA5E-FA9E0984F78E}"/>
              </a:ext>
            </a:extLst>
          </p:cNvPr>
          <p:cNvSpPr/>
          <p:nvPr/>
        </p:nvSpPr>
        <p:spPr>
          <a:xfrm>
            <a:off x="2494625" y="82118"/>
            <a:ext cx="7235301" cy="6693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0E195B-6731-4D1B-8AB0-3139AA63B95C}"/>
              </a:ext>
            </a:extLst>
          </p:cNvPr>
          <p:cNvSpPr/>
          <p:nvPr/>
        </p:nvSpPr>
        <p:spPr>
          <a:xfrm>
            <a:off x="2725446" y="2249549"/>
            <a:ext cx="6323120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AE0EBE-4A7E-48D9-BCD5-CEA5CEF22645}"/>
              </a:ext>
            </a:extLst>
          </p:cNvPr>
          <p:cNvSpPr/>
          <p:nvPr/>
        </p:nvSpPr>
        <p:spPr>
          <a:xfrm>
            <a:off x="2796467" y="3491593"/>
            <a:ext cx="2110667" cy="240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CD68FF-A049-4927-B7EE-5FBFF1719536}"/>
              </a:ext>
            </a:extLst>
          </p:cNvPr>
          <p:cNvSpPr/>
          <p:nvPr/>
        </p:nvSpPr>
        <p:spPr>
          <a:xfrm>
            <a:off x="2816118" y="3867073"/>
            <a:ext cx="2110667" cy="240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EA168C-4112-49B8-8219-45E47168A724}"/>
              </a:ext>
            </a:extLst>
          </p:cNvPr>
          <p:cNvSpPr/>
          <p:nvPr/>
        </p:nvSpPr>
        <p:spPr>
          <a:xfrm>
            <a:off x="2813493" y="4290666"/>
            <a:ext cx="1560252" cy="204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D834FB-60B4-4B6A-AB4A-DB1111A5F226}"/>
              </a:ext>
            </a:extLst>
          </p:cNvPr>
          <p:cNvSpPr/>
          <p:nvPr/>
        </p:nvSpPr>
        <p:spPr>
          <a:xfrm>
            <a:off x="2922129" y="4787404"/>
            <a:ext cx="6245443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0F4268-C78C-4290-AAEF-EB869F319D44}"/>
              </a:ext>
            </a:extLst>
          </p:cNvPr>
          <p:cNvSpPr/>
          <p:nvPr/>
        </p:nvSpPr>
        <p:spPr>
          <a:xfrm>
            <a:off x="2720163" y="5121235"/>
            <a:ext cx="6447409" cy="1032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F9DD45F-BEC5-44D8-BBA8-B94DD3AD535E}"/>
              </a:ext>
            </a:extLst>
          </p:cNvPr>
          <p:cNvSpPr/>
          <p:nvPr/>
        </p:nvSpPr>
        <p:spPr>
          <a:xfrm>
            <a:off x="2753173" y="5797885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D41519-1F8A-4310-A5B8-BE06960C5237}"/>
              </a:ext>
            </a:extLst>
          </p:cNvPr>
          <p:cNvSpPr/>
          <p:nvPr/>
        </p:nvSpPr>
        <p:spPr>
          <a:xfrm>
            <a:off x="3019504" y="5772082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D7D5D21-AACD-4138-AB31-0B6266F7FD9A}"/>
              </a:ext>
            </a:extLst>
          </p:cNvPr>
          <p:cNvSpPr/>
          <p:nvPr/>
        </p:nvSpPr>
        <p:spPr>
          <a:xfrm>
            <a:off x="2753173" y="6101401"/>
            <a:ext cx="79900" cy="765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DDD73B-449C-4B21-937B-EFB7E9D03568}"/>
              </a:ext>
            </a:extLst>
          </p:cNvPr>
          <p:cNvSpPr/>
          <p:nvPr/>
        </p:nvSpPr>
        <p:spPr>
          <a:xfrm>
            <a:off x="3019504" y="6075598"/>
            <a:ext cx="2110667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8E0F31-61CD-431E-A714-EDF9FF2B0311}"/>
              </a:ext>
            </a:extLst>
          </p:cNvPr>
          <p:cNvSpPr/>
          <p:nvPr/>
        </p:nvSpPr>
        <p:spPr>
          <a:xfrm>
            <a:off x="4520989" y="4282606"/>
            <a:ext cx="1025372" cy="212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0E5BB0-D2C6-42D5-AA7B-F824C461FFC6}"/>
              </a:ext>
            </a:extLst>
          </p:cNvPr>
          <p:cNvSpPr/>
          <p:nvPr/>
        </p:nvSpPr>
        <p:spPr>
          <a:xfrm>
            <a:off x="2720164" y="5424752"/>
            <a:ext cx="6323120" cy="103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E87FE4-173A-47D4-A032-3FB33310D3B7}"/>
              </a:ext>
            </a:extLst>
          </p:cNvPr>
          <p:cNvSpPr txBox="1"/>
          <p:nvPr/>
        </p:nvSpPr>
        <p:spPr>
          <a:xfrm>
            <a:off x="157649" y="3496632"/>
            <a:ext cx="2174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education topic similar to first with degree pursued, institution attended with time and experience/skills in para and list.</a:t>
            </a:r>
            <a:endParaRPr lang="en-CA" dirty="0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DD87334F-B742-4421-A5B4-482164DFF4EE}"/>
              </a:ext>
            </a:extLst>
          </p:cNvPr>
          <p:cNvSpPr/>
          <p:nvPr/>
        </p:nvSpPr>
        <p:spPr>
          <a:xfrm>
            <a:off x="1970843" y="3335837"/>
            <a:ext cx="851516" cy="29571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54B389-2B09-47E9-A656-9985827CF60B}"/>
              </a:ext>
            </a:extLst>
          </p:cNvPr>
          <p:cNvCxnSpPr>
            <a:cxnSpLocks/>
          </p:cNvCxnSpPr>
          <p:nvPr/>
        </p:nvCxnSpPr>
        <p:spPr>
          <a:xfrm flipH="1">
            <a:off x="1970843" y="488453"/>
            <a:ext cx="74572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1C4B1B-9C01-4F85-A315-14F5F6CDB138}"/>
              </a:ext>
            </a:extLst>
          </p:cNvPr>
          <p:cNvSpPr txBox="1"/>
          <p:nvPr/>
        </p:nvSpPr>
        <p:spPr>
          <a:xfrm>
            <a:off x="205668" y="165169"/>
            <a:ext cx="197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 section </a:t>
            </a:r>
          </a:p>
          <a:p>
            <a:r>
              <a:rPr lang="en-US" dirty="0"/>
              <a:t>(h2 heading)</a:t>
            </a:r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313C73-ECBC-4F4A-A9FB-330F6900803B}"/>
              </a:ext>
            </a:extLst>
          </p:cNvPr>
          <p:cNvCxnSpPr>
            <a:cxnSpLocks/>
          </p:cNvCxnSpPr>
          <p:nvPr/>
        </p:nvCxnSpPr>
        <p:spPr>
          <a:xfrm>
            <a:off x="5649619" y="1217786"/>
            <a:ext cx="71631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0491B40-9D6B-479C-A8F8-61B3556EC953}"/>
              </a:ext>
            </a:extLst>
          </p:cNvPr>
          <p:cNvSpPr txBox="1"/>
          <p:nvPr/>
        </p:nvSpPr>
        <p:spPr>
          <a:xfrm>
            <a:off x="6365938" y="880143"/>
            <a:ext cx="235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Institution and time spent (h4 heading)</a:t>
            </a:r>
            <a:endParaRPr lang="en-CA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76AC7D-2C64-4229-983B-3EF341AD5498}"/>
              </a:ext>
            </a:extLst>
          </p:cNvPr>
          <p:cNvCxnSpPr>
            <a:cxnSpLocks/>
          </p:cNvCxnSpPr>
          <p:nvPr/>
        </p:nvCxnSpPr>
        <p:spPr>
          <a:xfrm flipH="1">
            <a:off x="2196485" y="894789"/>
            <a:ext cx="511204" cy="36976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E4E192F-8736-4EBE-B798-B1EEC771E815}"/>
              </a:ext>
            </a:extLst>
          </p:cNvPr>
          <p:cNvSpPr txBox="1"/>
          <p:nvPr/>
        </p:nvSpPr>
        <p:spPr>
          <a:xfrm>
            <a:off x="203080" y="1277014"/>
            <a:ext cx="220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Degree/title pursued</a:t>
            </a:r>
          </a:p>
          <a:p>
            <a:r>
              <a:rPr lang="en-US" dirty="0"/>
              <a:t>(h3 heading)</a:t>
            </a:r>
            <a:endParaRPr lang="en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199AF0-980C-4B8C-8DA1-CC90A54179F6}"/>
              </a:ext>
            </a:extLst>
          </p:cNvPr>
          <p:cNvSpPr txBox="1"/>
          <p:nvPr/>
        </p:nvSpPr>
        <p:spPr>
          <a:xfrm>
            <a:off x="9928338" y="1643214"/>
            <a:ext cx="225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of course completed (para)</a:t>
            </a:r>
            <a:endParaRPr lang="en-CA" dirty="0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4C5B0E65-78FC-45BB-8250-8B6ACDF3C11A}"/>
              </a:ext>
            </a:extLst>
          </p:cNvPr>
          <p:cNvSpPr/>
          <p:nvPr/>
        </p:nvSpPr>
        <p:spPr>
          <a:xfrm rot="10800000">
            <a:off x="9305600" y="1351855"/>
            <a:ext cx="510879" cy="121977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721508F-20B1-4A24-B6DC-4FBF94B3F02B}"/>
              </a:ext>
            </a:extLst>
          </p:cNvPr>
          <p:cNvSpPr txBox="1"/>
          <p:nvPr/>
        </p:nvSpPr>
        <p:spPr>
          <a:xfrm>
            <a:off x="5721525" y="2424764"/>
            <a:ext cx="184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Unordered list of course accomplishments</a:t>
            </a:r>
            <a:endParaRPr lang="en-CA" dirty="0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E83888ED-A9F0-4B85-998F-E3D7CD8BBEFF}"/>
              </a:ext>
            </a:extLst>
          </p:cNvPr>
          <p:cNvSpPr/>
          <p:nvPr/>
        </p:nvSpPr>
        <p:spPr>
          <a:xfrm rot="10800000">
            <a:off x="5171240" y="2527371"/>
            <a:ext cx="392841" cy="7181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56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389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Aitzaz Khowaja</dc:creator>
  <cp:lastModifiedBy>Aitzaz Khowaja</cp:lastModifiedBy>
  <cp:revision>8</cp:revision>
  <dcterms:created xsi:type="dcterms:W3CDTF">2020-11-03T14:36:13Z</dcterms:created>
  <dcterms:modified xsi:type="dcterms:W3CDTF">2020-11-04T23:23:35Z</dcterms:modified>
</cp:coreProperties>
</file>