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ae96bf9f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ae96bf9f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2f16c1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2f16c1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e96bf9f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e96bf9f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053175"/>
            <a:ext cx="8520600" cy="26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Presentació del curs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DAW2 - MP06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Aprendizaje Basado en Proyectos (ABP)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63439" l="0" r="0" t="0"/>
          <a:stretch/>
        </p:blipFill>
        <p:spPr>
          <a:xfrm>
            <a:off x="804425" y="1152475"/>
            <a:ext cx="73496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Contenidos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00" y="1243225"/>
            <a:ext cx="3101901" cy="31019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78400" y="1932275"/>
            <a:ext cx="4558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ca" sz="2000">
                <a:latin typeface="Proxima Nova"/>
                <a:ea typeface="Proxima Nova"/>
                <a:cs typeface="Proxima Nova"/>
                <a:sym typeface="Proxima Nova"/>
              </a:rPr>
              <a:t>Framework Angular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ca" sz="2000">
                <a:latin typeface="Proxima Nova"/>
                <a:ea typeface="Proxima Nova"/>
                <a:cs typeface="Proxima Nova"/>
                <a:sym typeface="Proxima Nova"/>
              </a:rPr>
              <a:t>Front-End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ca" sz="2000">
                <a:latin typeface="Proxima Nova"/>
                <a:ea typeface="Proxima Nova"/>
                <a:cs typeface="Proxima Nova"/>
                <a:sym typeface="Proxima Nova"/>
              </a:rPr>
              <a:t>Incluye HTML + CSS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ca" sz="2000">
                <a:latin typeface="Proxima Nova"/>
                <a:ea typeface="Proxima Nova"/>
                <a:cs typeface="Proxima Nova"/>
                <a:sym typeface="Proxima Nova"/>
              </a:rPr>
              <a:t>M.V.C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ca" sz="2000">
                <a:latin typeface="Proxima Nova"/>
                <a:ea typeface="Proxima Nova"/>
                <a:cs typeface="Proxima Nova"/>
                <a:sym typeface="Proxima Nova"/>
              </a:rPr>
              <a:t>TypeScript (Orientado a Objetos)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Consejos a tener en cuenta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07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Se fomentará el autoaprendizaje.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C</a:t>
            </a:r>
            <a:r>
              <a:rPr lang="ca" sz="1800"/>
              <a:t>olaborar y ayudar es la base para avanzar.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Flexibilidad para progresar.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Se aprende </a:t>
            </a:r>
            <a:r>
              <a:rPr lang="ca" sz="1800"/>
              <a:t>equivocándose</a:t>
            </a:r>
            <a:r>
              <a:rPr lang="ca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Para equivocarse hay que intentarlo.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Hay que esforzarse.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Keep Calm !!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br>
              <a:rPr lang="ca" sz="1800"/>
            </a:br>
            <a:r>
              <a:rPr lang="ca" sz="1800"/>
              <a:t> </a:t>
            </a:r>
            <a:r>
              <a:rPr lang="ca" sz="1491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¡ Recordad que copiar, no es ayudar !</a:t>
            </a:r>
            <a:endParaRPr sz="29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50" y="631087"/>
            <a:ext cx="3105050" cy="38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