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d29af8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d29af8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3b76e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3b76e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3b76ea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13b76ea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be99cb5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be99cb5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be99cb54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be99cb54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d29af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d29af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d29af8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d29af8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d29af8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d29af8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d29af8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d29af8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d29af8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d29af8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d29af8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d29af8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MP08. Despliegue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Pull request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Muchas veces, antes de realizar un merge se debe validar que lo que se va a juntar con otra rama (normalmente la principal) esté bien implementado y no estropee lo que ya hay hecho.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eso sirve una pull request: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 la pull request, la rama que va a ser combinada con la principal, pide “permiso” para realizar esa acción.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administrador o jefe de proyecto debe validar si lo que viene de esa rama es correcto y aceptar la pull request.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 caso negativo, se debe revisar lo que está mal para volver a pedir la pull request.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 Relación Git - GitHub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Dicho todo lo anterior, ¿qué relación hay entre Git y GitHub? Pues bien, Git sería el lenguaje por el </a:t>
            </a:r>
            <a:r>
              <a:rPr lang="es"/>
              <a:t>cual</a:t>
            </a:r>
            <a:r>
              <a:rPr lang="es"/>
              <a:t> podemos guardar el estado del proyecto, ver </a:t>
            </a:r>
            <a:r>
              <a:rPr lang="es"/>
              <a:t>quién</a:t>
            </a:r>
            <a:r>
              <a:rPr lang="es"/>
              <a:t> y qué ha tocado algo de código, etc y GitHub sería un servidor donde se hospeda el servidor remoto y en el cual todas las personas del proyecto pueden ver los cambios realizados por todo el grupo de trabajo.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Principales funcionalidades de Github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Compartir un proyecto con tu equipo.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Subir tus cambios de uno y varios ficheros y que todos los miembros del equipo puedan verlos.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 los cambios de un fichero modificado por otro miembro del grupo.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ramas.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Realizar pull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 exactamente </a:t>
            </a:r>
            <a:r>
              <a:rPr lang="es"/>
              <a:t>quién</a:t>
            </a:r>
            <a:r>
              <a:rPr lang="es"/>
              <a:t> ha insertado/modificado/borrado una línea en concreto del programa.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Dar permisos a otras personas.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 el estado del proyecto.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¡Y un largo etc!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GitHub?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GitHub es un sistema de gestión de proyectos y control de versiones de código, así como una plataforma de red social diseñada para desarrolladores.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GitHub es un sitio web y un servicio de versión de control que ayuda a los desarrolladores a almacenar y administrar su código, al igual que llevar un registro y control de cualquier cambio sobre este código. Se basa en Git.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Sistemas de versión de control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sistemas de versión de control son herramientas de software que permiten tener un control diario y continuo de nuestro software.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Estas herramientas nos permiten ver los cambios que ha habido en un software de un equipo grande de personas.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miembros del equipo pueden ver que se ha añadido en el código, que se ha modificado y que se ha borrado.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un sistema de versión de control, se puede volver a una versión anterior del software.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Sistemas de versión de control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Git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CVS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Apache Subversion (SVN)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Mercurial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Monotone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mayor parte de programadores utilizan Git para tener un control de su código.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Git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Git es el sistema de versión de control más conocido y utilizado por la comunidad de programadores. Se trabaja con comandos.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repositorios. Un repositorio es un directorio donde se almacenan los archivos del proyecto. Estos repositorios pueden estar en GitHub o en un repositorio local del ordenador del programador.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trabaja con commits. Un commit es la acción de guardar el estado actual del proyecto.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Git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50" y="1062025"/>
            <a:ext cx="5876549" cy="39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Principales comandos de Git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git status: </a:t>
            </a:r>
            <a:r>
              <a:rPr lang="es"/>
              <a:t>se utiliza para ver </a:t>
            </a:r>
            <a:r>
              <a:rPr lang="es"/>
              <a:t>qué</a:t>
            </a:r>
            <a:r>
              <a:rPr lang="es"/>
              <a:t> ficheros pueden subirse al repositorio local y/o remoto.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git add:</a:t>
            </a:r>
            <a:r>
              <a:rPr lang="es"/>
              <a:t> este comando prepara los ficheros que queremos subir al repositorio local y/o remoto.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git commit -m “Mensaje”</a:t>
            </a:r>
            <a:r>
              <a:rPr lang="es"/>
              <a:t>: la palabra clave “commit” se utiliza para guardar el estado actual del proyecto. En este momento lo tenemos guardado en el repositorio local.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git push: </a:t>
            </a:r>
            <a:r>
              <a:rPr lang="es"/>
              <a:t>este comando envía al repositorio remoto todo lo que hemos guardado en el commit.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git pull: </a:t>
            </a:r>
            <a:r>
              <a:rPr lang="es"/>
              <a:t>se utiliza para obtener cambios que hay en el repositorio remoto y que nosotros no tenemos en nuestro repositorio local.</a:t>
            </a:r>
            <a:r>
              <a:rPr b="1" lang="e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Ramas en Git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rama es un espacio de trabajo dentro de un repositorio Git. La rama principal en Git se llama “master”.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Normalmente, no todos los desarrolladores trabajan en las mismas tareas. Las ramas se utilizan para que cada desarrollador trabaje de manera “separada” del resto de programadores que trabajan en otras tareas.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la rama master, se encuentra el código estable, totalmente hecho y validado.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El concepto merge en Git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se trabajan en distintas ramas, de alguna manera hay que juntar todo lo que hay en ellas.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ello, se puede utilizar el siguiente comando: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git merge </a:t>
            </a:r>
            <a:r>
              <a:rPr b="1" i="1" lang="es"/>
              <a:t>nombreRama: </a:t>
            </a:r>
            <a:r>
              <a:rPr lang="es"/>
              <a:t>esta sentencia traerá y fusionará en la rama que nos encontremos todo lo que haya en </a:t>
            </a:r>
            <a:r>
              <a:rPr i="1" lang="es"/>
              <a:t>nombreRama.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