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257-8FC2-4E3D-B83E-97D88D8684C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CB02-EC6F-4D73-A637-8DFEE63A7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</dc:title>
  <dc:creator>tundrawenwen</dc:creator>
  <cp:lastModifiedBy>tundrawenwen</cp:lastModifiedBy>
  <cp:revision>1</cp:revision>
  <dcterms:created xsi:type="dcterms:W3CDTF">2016-08-05T17:09:34Z</dcterms:created>
  <dcterms:modified xsi:type="dcterms:W3CDTF">2016-08-05T17:09:40Z</dcterms:modified>
</cp:coreProperties>
</file>