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AU" sz="1400" spc="-1" strike="noStrike">
                <a:latin typeface="Times New Roman"/>
              </a:rPr>
              <a:t>&lt;date/time&gt;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AU" sz="1400" spc="-1" strike="noStrike">
                <a:latin typeface="Times New Roman"/>
              </a:rPr>
              <a:t>&lt;footer&gt;</a:t>
            </a:r>
            <a:endParaRPr b="0" lang="en-AU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0793447-1A5A-4EA1-B312-D35B8FB16F11}" type="slidenum">
              <a:rPr b="0" lang="en-AU" sz="1400" spc="-1" strike="noStrike">
                <a:latin typeface="Times New Roman"/>
              </a:rPr>
              <a:t>&lt;number&gt;</a:t>
            </a:fld>
            <a:endParaRPr b="0" lang="en-A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P1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3200" spc="-1" strike="noStrike">
                <a:latin typeface="Arial"/>
              </a:rPr>
              <a:t>To whom it may concern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P2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1" lang="en-AU" sz="3200" spc="-1" strike="noStrike">
                <a:latin typeface="Arial"/>
              </a:rPr>
              <a:t>Re: </a:t>
            </a:r>
            <a:r>
              <a:rPr b="0" lang="en-AU" sz="3200" spc="-1" strike="noStrike">
                <a:latin typeface="Arial"/>
              </a:rPr>
              <a:t>{name} (DOB: {dob})</a:t>
            </a:r>
            <a:endParaRPr b="0" lang="en-AU" sz="3200" spc="-1" strike="noStrike">
              <a:latin typeface="Arial"/>
            </a:endParaRPr>
          </a:p>
          <a:p>
            <a:endParaRPr b="1" lang="en-AU" sz="3200" spc="-1" strike="noStrike">
              <a:latin typeface="Arial"/>
            </a:endParaRPr>
          </a:p>
          <a:p>
            <a:r>
              <a:rPr b="0" lang="en-AU" sz="3200" spc="-1" strike="noStrike">
                <a:latin typeface="Arial"/>
              </a:rPr>
              <a:t>I can definitely state that </a:t>
            </a:r>
            <a:r>
              <a:rPr b="0" lang="en-AU" sz="3200" spc="-1" strike="noStrike">
                <a:latin typeface="Arial"/>
              </a:rPr>
              <a:t>{name}</a:t>
            </a:r>
            <a:r>
              <a:rPr b="0" lang="en-AU" sz="3200" spc="-1" strike="noStrike">
                <a:latin typeface="Arial"/>
              </a:rPr>
              <a:t> has been a </a:t>
            </a:r>
            <a:r>
              <a:rPr b="0" lang="en-AU" sz="3200" spc="-1" strike="noStrike">
                <a:latin typeface="Arial"/>
              </a:rPr>
              <a:t>human </a:t>
            </a:r>
            <a:r>
              <a:rPr b="0" lang="en-AU" sz="3200" spc="-1" strike="noStrike">
                <a:latin typeface="Arial"/>
              </a:rPr>
              <a:t>for </a:t>
            </a:r>
            <a:r>
              <a:rPr b="0" lang="en-AU" sz="3200" spc="-1" strike="noStrike">
                <a:latin typeface="Arial"/>
              </a:rPr>
              <a:t>many</a:t>
            </a:r>
            <a:r>
              <a:rPr b="0" lang="en-AU" sz="3200" spc="-1" strike="noStrike">
                <a:latin typeface="Arial"/>
              </a:rPr>
              <a:t> years.</a:t>
            </a:r>
            <a:endParaRPr b="0" lang="en-AU" sz="3200" spc="-1" strike="noStrike">
              <a:latin typeface="Arial"/>
            </a:endParaRPr>
          </a:p>
          <a:p>
            <a:r>
              <a:rPr b="0" lang="en-AU" sz="3200" spc="-1" strike="noStrike">
                <a:latin typeface="Arial"/>
              </a:rPr>
              <a:t>I am aware that </a:t>
            </a:r>
            <a:r>
              <a:rPr b="0" lang="en-AU" sz="3200" spc="-1" strike="noStrike">
                <a:latin typeface="Arial"/>
              </a:rPr>
              <a:t>{pronoun-att}</a:t>
            </a:r>
            <a:r>
              <a:rPr b="0" lang="en-AU" sz="3200" spc="-1" strike="noStrike">
                <a:latin typeface="Arial"/>
              </a:rPr>
              <a:t> </a:t>
            </a:r>
            <a:r>
              <a:rPr b="0" lang="en-AU" sz="3200" spc="-1" strike="noStrike">
                <a:latin typeface="Arial"/>
              </a:rPr>
              <a:t>spouse</a:t>
            </a:r>
            <a:r>
              <a:rPr b="0" lang="en-AU" sz="3200" spc="-1" strike="noStrike">
                <a:latin typeface="Arial"/>
              </a:rPr>
              <a:t> </a:t>
            </a:r>
            <a:r>
              <a:rPr b="0" lang="en-AU" sz="3200" spc="-1" strike="noStrike">
                <a:latin typeface="Arial"/>
              </a:rPr>
              <a:t>{spouse-name}</a:t>
            </a:r>
            <a:r>
              <a:rPr b="0" lang="en-AU" sz="3200" spc="-1" strike="noStrike">
                <a:latin typeface="Arial"/>
              </a:rPr>
              <a:t> (DOB: </a:t>
            </a:r>
            <a:r>
              <a:rPr b="0" lang="en-AU" sz="3200" spc="-1" strike="noStrike">
                <a:latin typeface="Arial"/>
              </a:rPr>
              <a:t>{spouse-dob}</a:t>
            </a:r>
            <a:r>
              <a:rPr b="0" lang="en-AU" sz="3200" spc="-1" strike="noStrike">
                <a:latin typeface="Arial"/>
              </a:rPr>
              <a:t>) is </a:t>
            </a:r>
            <a:r>
              <a:rPr b="0" lang="en-AU" sz="3200" spc="-1" strike="noStrike">
                <a:latin typeface="Arial"/>
              </a:rPr>
              <a:t>alive too.</a:t>
            </a:r>
            <a:endParaRPr b="0" lang="en-AU" sz="3200" spc="-1" strike="noStrike">
              <a:latin typeface="Arial"/>
            </a:endParaRPr>
          </a:p>
          <a:p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P3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0" lang="en-AU" sz="3200" spc="-1" strike="noStrike">
                <a:latin typeface="Arial"/>
              </a:rPr>
              <a:t>Yours faithfully,</a:t>
            </a:r>
            <a:endParaRPr b="0" lang="en-AU" sz="3200" spc="-1" strike="noStrike">
              <a:latin typeface="Arial"/>
            </a:endParaRPr>
          </a:p>
          <a:p>
            <a:endParaRPr b="0" lang="en-AU" sz="3200" spc="-1" strike="noStrike">
              <a:latin typeface="Arial"/>
            </a:endParaRPr>
          </a:p>
          <a:p>
            <a:r>
              <a:rPr b="0" lang="en-AU" sz="3200" spc="-1" strike="noStrike">
                <a:latin typeface="Arial"/>
              </a:rPr>
              <a:t>Dr </a:t>
            </a:r>
            <a:r>
              <a:rPr b="0" lang="en-AU" sz="3200" spc="-1" strike="noStrike">
                <a:latin typeface="Arial"/>
              </a:rPr>
              <a:t>{dr-name}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LibreOffice/6.3.5.2$Linux_X86_64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2020-04-19T21:43:55Z</dcterms:created>
  <dc:creator/>
  <dc:description/>
  <dc:language>en-AU</dc:language>
  <cp:lastModifiedBy/>
  <dcterms:modified xsi:type="dcterms:W3CDTF">2020-04-19T21:46:05Z</dcterms:modified>
  <cp:revision>2</cp:revision>
  <dc:subject/>
  <dc:title/>
</cp:coreProperties>
</file>