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cd2b8c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cd2b8c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cd2b8c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cd2b8c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whom it may concern #1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Re: {full-name} (DOB: {dob})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can definitely state that </a:t>
            </a:r>
            <a:r>
              <a:rPr i="1" lang="en"/>
              <a:t>{full-name}</a:t>
            </a:r>
            <a:r>
              <a:rPr lang="en"/>
              <a:t> has been a human for many years.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aware that {pronoun-att} spouse </a:t>
            </a:r>
            <a:r>
              <a:rPr i="1" lang="en"/>
              <a:t>{spouse-full-name}</a:t>
            </a:r>
            <a:r>
              <a:rPr lang="en"/>
              <a:t> (DOB: {spouse-dob}) is alive too.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Yours faithfully,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Dr </a:t>
            </a:r>
            <a:r>
              <a:rPr b="1" i="1" lang="en"/>
              <a:t>{dr-full-name}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