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P1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3200" spc="-1" strike="noStrike">
                <a:latin typeface="Arial"/>
              </a:rPr>
              <a:t>To whom it may concern #2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P2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AU" sz="3200" spc="-1" strike="noStrike">
                <a:latin typeface="Arial"/>
              </a:rPr>
              <a:t>Re: </a:t>
            </a:r>
            <a:r>
              <a:rPr b="0" lang="en-AU" sz="3200" spc="-1" strike="noStrike">
                <a:latin typeface="Arial"/>
              </a:rPr>
              <a:t>{name} (DOB: {dob})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latin typeface="Arial"/>
              </a:rPr>
              <a:t>I can definitely state that {name} has been a human for many years.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latin typeface="Arial"/>
              </a:rPr>
              <a:t>I am aware that {pronoun-att} spouse {spouse-name} (DOB: {spouse-dob}) is alive too.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P3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AU" sz="3200" spc="-1" strike="noStrike">
                <a:latin typeface="Arial"/>
              </a:rPr>
              <a:t>Yours faithfully,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latin typeface="Arial"/>
              </a:rPr>
              <a:t>Dr {dr-name}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2020-04-19T21:43:55Z</dcterms:created>
  <dc:creator/>
  <dc:description/>
  <dc:language>en-AU</dc:language>
  <cp:lastModifiedBy/>
  <dcterms:modified xsi:type="dcterms:W3CDTF">2021-01-03T22:09:02Z</dcterms:modified>
  <cp:revision>3</cp:revision>
  <dc:subject/>
  <dc:title/>
</cp:coreProperties>
</file>