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4" autoAdjust="0"/>
    <p:restoredTop sz="86421" autoAdjust="0"/>
  </p:normalViewPr>
  <p:slideViewPr>
    <p:cSldViewPr snapToGrid="0">
      <p:cViewPr varScale="1">
        <p:scale>
          <a:sx n="69" d="100"/>
          <a:sy n="69" d="100"/>
        </p:scale>
        <p:origin x="48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242-CBE0-4A09-93A4-1C1E2D851EAF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9DCB-7E95-4FF8-8972-C16E20BE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3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242-CBE0-4A09-93A4-1C1E2D851EAF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9DCB-7E95-4FF8-8972-C16E20BE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8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242-CBE0-4A09-93A4-1C1E2D851EAF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9DCB-7E95-4FF8-8972-C16E20BE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2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242-CBE0-4A09-93A4-1C1E2D851EAF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9DCB-7E95-4FF8-8972-C16E20BE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1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242-CBE0-4A09-93A4-1C1E2D851EAF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9DCB-7E95-4FF8-8972-C16E20BE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242-CBE0-4A09-93A4-1C1E2D851EAF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9DCB-7E95-4FF8-8972-C16E20BE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242-CBE0-4A09-93A4-1C1E2D851EAF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9DCB-7E95-4FF8-8972-C16E20BE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1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242-CBE0-4A09-93A4-1C1E2D851EAF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9DCB-7E95-4FF8-8972-C16E20BE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242-CBE0-4A09-93A4-1C1E2D851EAF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9DCB-7E95-4FF8-8972-C16E20BE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3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242-CBE0-4A09-93A4-1C1E2D851EAF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9DCB-7E95-4FF8-8972-C16E20BE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9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B242-CBE0-4A09-93A4-1C1E2D851EAF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9DCB-7E95-4FF8-8972-C16E20BE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AB242-CBE0-4A09-93A4-1C1E2D851EAF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A9DCB-7E95-4FF8-8972-C16E20BE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Cell Feature Relationships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Aiva </a:t>
            </a:r>
            <a:r>
              <a:rPr lang="en-US" dirty="0" err="1" smtClean="0"/>
              <a:t>Ievins</a:t>
            </a:r>
            <a:endParaRPr lang="en-US" dirty="0" smtClean="0"/>
          </a:p>
          <a:p>
            <a:r>
              <a:rPr lang="en-US" dirty="0" smtClean="0"/>
              <a:t>Summer Workshop on the Dynamic Brain</a:t>
            </a:r>
          </a:p>
          <a:p>
            <a:r>
              <a:rPr lang="en-US" dirty="0" smtClean="0"/>
              <a:t>August 29, 2015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2188" y="2360645"/>
            <a:ext cx="9106677" cy="283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How are a cell’s electrophysiological features related to its morphology?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2188" y="2186266"/>
            <a:ext cx="9106677" cy="34470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Can we predict anything about a cell’s morphology given it’s electrophysiological features (or vice versa)?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2188" y="1754422"/>
            <a:ext cx="9106677" cy="4678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Methods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Survey feature correlations for cells with both </a:t>
            </a:r>
            <a:r>
              <a:rPr lang="en-US" sz="3200" dirty="0" err="1" smtClean="0"/>
              <a:t>ephys</a:t>
            </a:r>
            <a:r>
              <a:rPr lang="en-US" sz="3200" dirty="0" smtClean="0"/>
              <a:t> and morphology data (n=67)</a:t>
            </a:r>
            <a:br>
              <a:rPr lang="en-US" sz="3200" dirty="0" smtClean="0"/>
            </a:b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Investigate feature pairs with highest correlations in more detail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7256" y="1030288"/>
            <a:ext cx="10258096" cy="4678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7"/>
          <a:stretch/>
        </p:blipFill>
        <p:spPr>
          <a:xfrm>
            <a:off x="2511971" y="38892"/>
            <a:ext cx="7262649" cy="68191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9" y="0"/>
            <a:ext cx="13690315" cy="65800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4083" y="38892"/>
            <a:ext cx="12002814" cy="672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60" y="164356"/>
            <a:ext cx="10009880" cy="65292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60" y="164356"/>
            <a:ext cx="10009880" cy="652928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60" y="164356"/>
            <a:ext cx="10009880" cy="652928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60" y="164356"/>
            <a:ext cx="10009880" cy="652928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20" y="164356"/>
            <a:ext cx="9920960" cy="652928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20" y="164356"/>
            <a:ext cx="9920960" cy="652928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9" y="164356"/>
            <a:ext cx="12909212" cy="645460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51854" y="289932"/>
            <a:ext cx="11490379" cy="72327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Dimensionality reduction (PCA)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Classification (Support vector machine)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</a:t>
            </a:r>
            <a:r>
              <a:rPr lang="en-US" sz="2400" dirty="0" err="1" smtClean="0"/>
              <a:t>ephys</a:t>
            </a:r>
            <a:r>
              <a:rPr lang="en-US" sz="2400" dirty="0" smtClean="0"/>
              <a:t> features predict morphology features?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morphology features predict </a:t>
            </a:r>
            <a:r>
              <a:rPr lang="en-US" sz="2400" dirty="0" err="1" smtClean="0"/>
              <a:t>ephys</a:t>
            </a:r>
            <a:r>
              <a:rPr lang="en-US" sz="2400" dirty="0" smtClean="0"/>
              <a:t> features?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2"/>
            <a:endParaRPr lang="en-US" sz="2400" dirty="0" smtClean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168624" y="4429919"/>
            <a:ext cx="675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…Questions? Comments? Ideas?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409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6" grpId="0" animBg="1"/>
      <p:bldP spid="42" grpId="0" animBg="1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92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Cell Feature Relationships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Feature Relationships</dc:title>
  <dc:creator>Aiva</dc:creator>
  <cp:lastModifiedBy>Aiva</cp:lastModifiedBy>
  <cp:revision>7</cp:revision>
  <dcterms:created xsi:type="dcterms:W3CDTF">2015-08-29T07:20:35Z</dcterms:created>
  <dcterms:modified xsi:type="dcterms:W3CDTF">2015-08-29T08:54:08Z</dcterms:modified>
</cp:coreProperties>
</file>