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5597E0-0C8D-471B-B19D-44C8A3822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A0FA6F0-BA9A-45BA-ABC5-AD1CD26E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0EEC9A-0687-4585-A907-1310B96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D06AE5A-C0F3-4E1F-89DA-A2001074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7DF3F8D-179C-43C3-8FA0-D5C29A9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7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8B97EB-9623-428C-8897-6CDADEEC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AACA9FE-0149-44EA-B846-BD77BC37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A58F33-9AC6-4A97-AB98-CA9D009B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8D3F068-2DF1-474C-B9E8-65FD3017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CAB11A0-EAC7-457A-9CED-2C8E07CE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7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254386B-DA4F-4C50-8465-C61733DF6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3736C4F-BB64-4D92-8306-B5C39E82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7533F58-D547-4E49-A9AE-4F1154B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493342-019E-4C48-A45A-C53B36E4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3086014-0337-4D79-AB92-66033CF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5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A88EA6E-B20E-4CA4-9C71-A6C96D62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1ECA49-DE15-42DE-A820-F9A29A98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17F836A-B855-4763-B74C-9E727A43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9DB5B74-066A-4E86-91B9-54BBAAB0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15684F4-243C-4315-9334-85A84CC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02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0E5099-9ABF-46E7-A704-0A1FABA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E2B35B-AD09-4257-8FA3-FC398D1D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DBC7F16-7E6E-4D3D-A267-B3DD375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59E4B0-CDBC-4F6F-B3E2-1377FB29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BD92A28-21C5-4139-A23E-D9BF5B47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53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F5682A-1961-4426-AA08-1A1C5A9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0D5CE7-2E81-4799-B735-14232789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D7D5851-1B88-4C4F-8B34-A4DD3E6B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98ACBA0-7D91-4D1E-8E44-517FA056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1FF85AB-7789-48FB-A53E-8AF6545D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7268D6A-D5CC-4F6E-8115-7C99A4F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57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9D46FC-EF60-4EEC-A092-B68AE972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90BD7E6-E0A4-4E10-9D3C-6927E4BC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C880ECB-3F71-410A-86AF-DDE6082A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DEE5BC0-EEEA-4B1C-A285-2A5C732D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47C6E6E-AF80-4CA4-A204-5F8493C3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BB869AD-9B03-445F-9714-5E64A90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2AFA7FD-3BA9-4C59-BA5F-6B1CC1C2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6D2324DC-F7F9-403A-B3E0-941CD3E3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096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82747A5-E5CC-472E-8E61-52022AB2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719852C-2868-4E1A-85CB-A611D50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01E34A5-5170-451E-942C-DDA587C0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6678AF9-FBC1-453B-8FD0-C85C4819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02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3EA7F26-3003-40E9-9704-C40A0583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7B8C414-9D12-47F6-A4E6-9C873A2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036B645-9885-476D-BE9F-6DB9F08A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5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8403B8-027F-48A6-B070-DEF6B37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39ADE0-6904-4D42-80E1-EC75CA03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E3948C0-387F-4AAE-A889-8298ADA6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A8B7FFE-58B2-410A-AE73-B95F00F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67F7EB5-4C4D-4544-BE68-53505152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5916E48-8904-4247-B9DA-6C52230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204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AB9B07-1D81-40E0-88D8-A8E4B4BB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D35579B-DF63-4867-8960-075356FC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9D034AC-DD7F-4D54-BEC4-C420242C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D1425E-52D9-43E5-8E09-52CE164F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A372483-889E-4D51-825E-EF8E1E38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ED5EC7F-28FE-4558-A977-932326B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320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E67E588-7CB1-4689-80B6-4DA92FE2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46A390E-715D-47D4-BE6E-727B6612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FC2F4A6-B03B-4336-A4BE-B0EE8770D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D71D-A6B7-43C0-A608-363A5A2F1677}" type="datetimeFigureOut">
              <a:rPr lang="fi-FI" smtClean="0"/>
              <a:t>8.5.2018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B101651-BCC6-455E-A61A-087F2BDB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A9EF2FB-6876-4A0C-864F-4BA8865C8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28C6-1796-4518-BC8A-0EB329994E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76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1F747D-726E-4124-B7C8-B51EB7849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Bluetooth </a:t>
            </a:r>
            <a:r>
              <a:rPr lang="fi-FI" sz="5400" dirty="0" err="1">
                <a:solidFill>
                  <a:schemeClr val="bg1"/>
                </a:solidFill>
              </a:rPr>
              <a:t>controllable</a:t>
            </a:r>
            <a:r>
              <a:rPr lang="fi-FI" sz="5400" dirty="0">
                <a:solidFill>
                  <a:schemeClr val="bg1"/>
                </a:solidFill>
              </a:rPr>
              <a:t> </a:t>
            </a:r>
            <a:r>
              <a:rPr lang="fi-FI" sz="5400" dirty="0" err="1">
                <a:solidFill>
                  <a:schemeClr val="bg1"/>
                </a:solidFill>
              </a:rPr>
              <a:t>rc-vehicle</a:t>
            </a:r>
            <a:endParaRPr lang="fi-FI" sz="5400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F179F61-4471-4076-B79D-991F8630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2327"/>
            <a:ext cx="9144000" cy="1571106"/>
          </a:xfrm>
        </p:spPr>
        <p:txBody>
          <a:bodyPr/>
          <a:lstStyle/>
          <a:p>
            <a:r>
              <a:rPr lang="fi-FI" dirty="0">
                <a:solidFill>
                  <a:schemeClr val="bg1"/>
                </a:solidFill>
              </a:rPr>
              <a:t>Anssi Tenhunen, Sara Korento, Juuso Kivijakola, Jussi Vaara</a:t>
            </a:r>
          </a:p>
        </p:txBody>
      </p:sp>
    </p:spTree>
    <p:extLst>
      <p:ext uri="{BB962C8B-B14F-4D97-AF65-F5344CB8AC3E}">
        <p14:creationId xmlns:p14="http://schemas.microsoft.com/office/powerpoint/2010/main" val="362360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73B7B4-8C82-438A-B9D6-D6C8098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idea: RC-car that is controlled with android phone via </a:t>
            </a:r>
            <a:r>
              <a:rPr lang="en-US" dirty="0" err="1">
                <a:solidFill>
                  <a:schemeClr val="bg1"/>
                </a:solidFill>
              </a:rPr>
              <a:t>bluetooth</a:t>
            </a:r>
            <a:r>
              <a:rPr lang="en-US" dirty="0">
                <a:solidFill>
                  <a:schemeClr val="bg1"/>
                </a:solidFill>
              </a:rPr>
              <a:t> connection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47C1DE2-CF80-496E-A786-23A1FF1E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bg1"/>
                </a:solidFill>
              </a:rPr>
              <a:t>Two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separately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controlled</a:t>
            </a:r>
            <a:r>
              <a:rPr lang="fi-FI" dirty="0">
                <a:solidFill>
                  <a:schemeClr val="bg1"/>
                </a:solidFill>
              </a:rPr>
              <a:t> dc-</a:t>
            </a:r>
            <a:r>
              <a:rPr lang="fi-FI" dirty="0" err="1">
                <a:solidFill>
                  <a:schemeClr val="bg1"/>
                </a:solidFill>
              </a:rPr>
              <a:t>motors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attached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front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wheels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one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caster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tire</a:t>
            </a:r>
            <a:r>
              <a:rPr lang="fi-FI" dirty="0">
                <a:solidFill>
                  <a:schemeClr val="bg1"/>
                </a:solidFill>
              </a:rPr>
              <a:t> as a </a:t>
            </a:r>
            <a:r>
              <a:rPr lang="fi-FI" dirty="0" err="1">
                <a:solidFill>
                  <a:schemeClr val="bg1"/>
                </a:solidFill>
              </a:rPr>
              <a:t>rear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wheel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Simple</a:t>
            </a:r>
            <a:r>
              <a:rPr lang="fi-FI" dirty="0">
                <a:solidFill>
                  <a:schemeClr val="bg1"/>
                </a:solidFill>
              </a:rPr>
              <a:t> design to </a:t>
            </a:r>
            <a:r>
              <a:rPr lang="fi-FI" dirty="0" err="1">
                <a:solidFill>
                  <a:schemeClr val="bg1"/>
                </a:solidFill>
              </a:rPr>
              <a:t>ensure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keeping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things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simple</a:t>
            </a:r>
            <a:r>
              <a:rPr lang="fi-FI" dirty="0">
                <a:solidFill>
                  <a:schemeClr val="bg1"/>
                </a:solidFill>
              </a:rPr>
              <a:t> and in </a:t>
            </a:r>
            <a:r>
              <a:rPr lang="fi-FI" dirty="0" err="1">
                <a:solidFill>
                  <a:schemeClr val="bg1"/>
                </a:solidFill>
              </a:rPr>
              <a:t>control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3-wheeled to </a:t>
            </a:r>
            <a:r>
              <a:rPr lang="fi-FI" dirty="0" err="1">
                <a:solidFill>
                  <a:schemeClr val="bg1"/>
                </a:solidFill>
              </a:rPr>
              <a:t>make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turning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circle</a:t>
            </a:r>
            <a:r>
              <a:rPr lang="fi-FI" dirty="0">
                <a:solidFill>
                  <a:schemeClr val="bg1"/>
                </a:solidFill>
              </a:rPr>
              <a:t> radius as </a:t>
            </a:r>
            <a:r>
              <a:rPr lang="fi-FI" dirty="0" err="1">
                <a:solidFill>
                  <a:schemeClr val="bg1"/>
                </a:solidFill>
              </a:rPr>
              <a:t>small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possible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Bluetooth </a:t>
            </a:r>
            <a:r>
              <a:rPr lang="fi-FI" dirty="0" err="1">
                <a:solidFill>
                  <a:schemeClr val="bg1"/>
                </a:solidFill>
              </a:rPr>
              <a:t>controlling</a:t>
            </a:r>
            <a:r>
              <a:rPr lang="fi-FI" dirty="0">
                <a:solidFill>
                  <a:schemeClr val="bg1"/>
                </a:solidFill>
              </a:rPr>
              <a:t> is </a:t>
            </a:r>
            <a:r>
              <a:rPr lang="fi-FI" dirty="0" err="1">
                <a:solidFill>
                  <a:schemeClr val="bg1"/>
                </a:solidFill>
              </a:rPr>
              <a:t>done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already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existing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application</a:t>
            </a:r>
            <a:r>
              <a:rPr lang="fi-FI" dirty="0">
                <a:solidFill>
                  <a:schemeClr val="bg1"/>
                </a:solidFill>
              </a:rPr>
              <a:t> made just for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purpose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AB469C-36EE-4F1A-97AF-6DA4A58B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Designing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building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vehicle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279C28-7986-42D4-BAA1-6D01E2BC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most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trouble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encountered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pcb</a:t>
            </a:r>
            <a:r>
              <a:rPr lang="fi-FI" dirty="0">
                <a:solidFill>
                  <a:schemeClr val="bg1"/>
                </a:solidFill>
              </a:rPr>
              <a:t> design, </a:t>
            </a:r>
            <a:r>
              <a:rPr lang="fi-FI" dirty="0" err="1">
                <a:solidFill>
                  <a:schemeClr val="bg1"/>
                </a:solidFill>
              </a:rPr>
              <a:t>because</a:t>
            </a:r>
            <a:r>
              <a:rPr lang="fi-FI" dirty="0">
                <a:solidFill>
                  <a:schemeClr val="bg1"/>
                </a:solidFill>
              </a:rPr>
              <a:t> no </a:t>
            </a:r>
            <a:r>
              <a:rPr lang="fi-FI" dirty="0" err="1">
                <a:solidFill>
                  <a:schemeClr val="bg1"/>
                </a:solidFill>
              </a:rPr>
              <a:t>one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our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group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had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notable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previous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experience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designing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them</a:t>
            </a:r>
            <a:r>
              <a:rPr lang="fi-FI" dirty="0">
                <a:solidFill>
                  <a:schemeClr val="bg1"/>
                </a:solidFill>
              </a:rPr>
              <a:t>.</a:t>
            </a:r>
          </a:p>
          <a:p>
            <a:r>
              <a:rPr lang="fi-FI" dirty="0" err="1">
                <a:solidFill>
                  <a:schemeClr val="bg1"/>
                </a:solidFill>
              </a:rPr>
              <a:t>After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finally</a:t>
            </a:r>
            <a:r>
              <a:rPr lang="fi-FI" dirty="0">
                <a:solidFill>
                  <a:schemeClr val="bg1"/>
                </a:solidFill>
              </a:rPr>
              <a:t> got </a:t>
            </a:r>
            <a:r>
              <a:rPr lang="fi-FI" dirty="0" err="1">
                <a:solidFill>
                  <a:schemeClr val="bg1"/>
                </a:solidFill>
              </a:rPr>
              <a:t>our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board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done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after</a:t>
            </a:r>
            <a:r>
              <a:rPr lang="fi-FI" dirty="0">
                <a:solidFill>
                  <a:schemeClr val="bg1"/>
                </a:solidFill>
              </a:rPr>
              <a:t> 14 </a:t>
            </a:r>
            <a:r>
              <a:rPr lang="fi-FI" dirty="0" err="1">
                <a:solidFill>
                  <a:schemeClr val="bg1"/>
                </a:solidFill>
              </a:rPr>
              <a:t>different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versions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started</a:t>
            </a:r>
            <a:r>
              <a:rPr lang="fi-FI" dirty="0">
                <a:solidFill>
                  <a:schemeClr val="bg1"/>
                </a:solidFill>
              </a:rPr>
              <a:t> 3d-printing </a:t>
            </a:r>
            <a:r>
              <a:rPr lang="fi-FI" dirty="0" err="1">
                <a:solidFill>
                  <a:schemeClr val="bg1"/>
                </a:solidFill>
              </a:rPr>
              <a:t>parts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carving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base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structures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wood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Then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soldered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components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board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glued</a:t>
            </a:r>
            <a:r>
              <a:rPr lang="fi-FI" dirty="0">
                <a:solidFill>
                  <a:schemeClr val="bg1"/>
                </a:solidFill>
              </a:rPr>
              <a:t>/</a:t>
            </a:r>
            <a:r>
              <a:rPr lang="fi-FI" dirty="0" err="1">
                <a:solidFill>
                  <a:schemeClr val="bg1"/>
                </a:solidFill>
              </a:rPr>
              <a:t>bolted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vehicle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parts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together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program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some </a:t>
            </a:r>
            <a:r>
              <a:rPr lang="fi-FI" dirty="0" err="1">
                <a:solidFill>
                  <a:schemeClr val="bg1"/>
                </a:solidFill>
              </a:rPr>
              <a:t>bugs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3D47F1-E008-47CA-A5D7-482FA88E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A6D6F8DF-71BC-4716-8229-B0B99ABB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490"/>
            <a:ext cx="6807199" cy="8254585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5409BB6-CC24-4CF8-9733-A7C05E02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-1357490"/>
            <a:ext cx="5564188" cy="98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C4F4E4-1433-4E14-AE62-393A02C5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3EB9FB3-9B16-4823-91B7-1C508A97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6" y="-7297"/>
            <a:ext cx="9153728" cy="6865297"/>
          </a:xfrm>
        </p:spPr>
      </p:pic>
    </p:spTree>
    <p:extLst>
      <p:ext uri="{BB962C8B-B14F-4D97-AF65-F5344CB8AC3E}">
        <p14:creationId xmlns:p14="http://schemas.microsoft.com/office/powerpoint/2010/main" val="380479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7F86C7-1A25-44ED-81C2-EC399FE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current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state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future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BE8C3D-D42D-4ACA-BCC7-FA0A8990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bg1"/>
                </a:solidFill>
              </a:rPr>
              <a:t>Every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essential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part</a:t>
            </a:r>
            <a:r>
              <a:rPr lang="fi-FI" dirty="0">
                <a:solidFill>
                  <a:schemeClr val="bg1"/>
                </a:solidFill>
              </a:rPr>
              <a:t> is </a:t>
            </a:r>
            <a:r>
              <a:rPr lang="fi-FI" dirty="0" err="1">
                <a:solidFill>
                  <a:schemeClr val="bg1"/>
                </a:solidFill>
              </a:rPr>
              <a:t>produced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put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corresponsive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place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Bluetooth </a:t>
            </a:r>
            <a:r>
              <a:rPr lang="fi-FI" dirty="0" err="1">
                <a:solidFill>
                  <a:schemeClr val="bg1"/>
                </a:solidFill>
              </a:rPr>
              <a:t>connection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works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run</a:t>
            </a:r>
            <a:r>
              <a:rPr lang="fi-FI" dirty="0">
                <a:solidFill>
                  <a:schemeClr val="bg1"/>
                </a:solidFill>
              </a:rPr>
              <a:t> out of </a:t>
            </a:r>
            <a:r>
              <a:rPr lang="fi-FI" dirty="0" err="1">
                <a:solidFill>
                  <a:schemeClr val="bg1"/>
                </a:solidFill>
              </a:rPr>
              <a:t>time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testing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adjusting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final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prototype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so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needs</a:t>
            </a:r>
            <a:r>
              <a:rPr lang="fi-FI" dirty="0">
                <a:solidFill>
                  <a:schemeClr val="bg1"/>
                </a:solidFill>
              </a:rPr>
              <a:t> some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work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produce</a:t>
            </a:r>
            <a:r>
              <a:rPr lang="fi-FI" dirty="0">
                <a:solidFill>
                  <a:schemeClr val="bg1"/>
                </a:solidFill>
              </a:rPr>
              <a:t> a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car-looking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frame</a:t>
            </a:r>
            <a:endParaRPr lang="fi-FI" dirty="0">
              <a:solidFill>
                <a:schemeClr val="bg1"/>
              </a:solidFill>
            </a:endParaRPr>
          </a:p>
          <a:p>
            <a:pPr lvl="1"/>
            <a:r>
              <a:rPr lang="fi-FI" dirty="0">
                <a:solidFill>
                  <a:schemeClr val="bg1"/>
                </a:solidFill>
              </a:rPr>
              <a:t>It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either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carved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molded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201</Words>
  <Application>Microsoft Office PowerPoint</Application>
  <PresentationFormat>Laajakuva</PresentationFormat>
  <Paragraphs>18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Bluetooth controllable rc-vehicle</vt:lpstr>
      <vt:lpstr>The idea: RC-car that is controlled with android phone via bluetooth connection</vt:lpstr>
      <vt:lpstr>Designing and building the vehicle</vt:lpstr>
      <vt:lpstr>PowerPoint-esitys</vt:lpstr>
      <vt:lpstr>PowerPoint-esitys</vt:lpstr>
      <vt:lpstr>The current state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controllable rc-vehicle</dc:title>
  <dc:creator>Juuso</dc:creator>
  <cp:lastModifiedBy>Juuso</cp:lastModifiedBy>
  <cp:revision>12</cp:revision>
  <dcterms:created xsi:type="dcterms:W3CDTF">2018-05-07T13:24:56Z</dcterms:created>
  <dcterms:modified xsi:type="dcterms:W3CDTF">2018-05-08T07:58:39Z</dcterms:modified>
</cp:coreProperties>
</file>