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EE33197-B30B-41C4-9F9A-E3DCB66EC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8234C2D-12F2-48D1-90E5-200CBFF86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101185C-CF43-4A1D-A98B-518E95DE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06D-87DE-452E-88AB-74B411F5EBF3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E6B131C-6FAB-49DC-8297-F3A516FA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158CA6C-B7DD-4C34-8DB1-90469243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3178-7252-45B1-AB00-6933CF4945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647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498F6EF-6187-4E5A-8D1D-DD364500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4915D60-9256-4176-91CB-5A6207367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B883D22-A3C0-448E-AEB4-20BFDC2C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06D-87DE-452E-88AB-74B411F5EBF3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2318A69-0C5E-46D4-B2A8-7A5F0E3D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720D412-3556-4E95-A9C3-7E01171E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3178-7252-45B1-AB00-6933CF4945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568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967C755-EA99-4BD5-BCCC-92C2C580B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02D65F8-3166-45BA-8300-81E52D7CA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AFB0380-0849-44AD-9D3C-0CA5E1D9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06D-87DE-452E-88AB-74B411F5EBF3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3B9DA76-1CA4-483E-99B4-C176C5B7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54BE364-42D5-4E56-89C8-B5B1885D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3178-7252-45B1-AB00-6933CF4945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59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09F0A18-D72F-4617-BEAE-D836B00F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ED925F2-3C0D-401D-9FFB-EFF3B6A48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5A67C46-D949-4F9E-B33D-5392A8D3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06D-87DE-452E-88AB-74B411F5EBF3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7611E67-2AB3-4BA4-9316-5C019AD3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B5F50F5-337B-4F42-8335-F1A692C7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3178-7252-45B1-AB00-6933CF4945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299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87F8F40-8F3B-4787-B512-82400597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A0997B2-AAD6-4913-BBC7-3947F0DAE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60FBAF4-557D-4CAA-9959-54FFB198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06D-87DE-452E-88AB-74B411F5EBF3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721DFBF-2780-495A-85E2-1732B4BC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0DF09D4-6522-4004-81FC-117A7D1E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3178-7252-45B1-AB00-6933CF4945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509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63027BF-2281-4B9F-B4FD-45AEBEFD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FE5D726-D0A1-4EC0-B61D-31CE36D96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FB11F098-01F9-48A6-9156-26CBD86C1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294DC98-DA55-4171-9343-9F79DE21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06D-87DE-452E-88AB-74B411F5EBF3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A4DF3B4-5BEE-48FC-BF86-9C0B9B67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7A3FDCC-B67C-4BEF-96A5-806F4A69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3178-7252-45B1-AB00-6933CF4945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1159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6C76274-D7EA-44D1-BE2E-A6111161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A969796-FBB7-406A-BF7F-95758580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8AD1FF2-5A93-4C2A-AC54-41C61CEFA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7C40C525-A364-4C08-AABE-4C8875432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7F9D5B53-6BBD-4746-B795-B5E7D29EB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127C6139-BB2F-46AB-BAD0-418D3C7C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06D-87DE-452E-88AB-74B411F5EBF3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E173F3D8-9B18-4061-B16D-95A94F83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8BD235B0-0564-4773-BD5C-7AC50F6C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3178-7252-45B1-AB00-6933CF4945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32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29DD50C-EF1E-4E51-A7D0-70F0C24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028528D5-7ED3-4C58-B78B-93211EF9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06D-87DE-452E-88AB-74B411F5EBF3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ED6C132-3426-4D47-9F0F-6FA90BF7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27CFEFB8-AB84-4F45-9B8F-CA069F0E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3178-7252-45B1-AB00-6933CF4945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693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9723EE24-C2B2-4552-9E86-C2EF8260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06D-87DE-452E-88AB-74B411F5EBF3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E70394FD-B053-4D8E-BB2C-130B3188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9F2DE3DC-E673-435C-8787-2C7AE41E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3178-7252-45B1-AB00-6933CF4945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4672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4EA5836-6DE9-4261-92F0-3CD01FEA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7128EC4-6143-4243-9DE5-6327D0AB5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7FEA5AB-DD57-40E7-A63E-56E169152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B725E9C-D611-4EAF-9F09-09B3CF6F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06D-87DE-452E-88AB-74B411F5EBF3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21438B1-B34C-453A-939D-60BD8FA0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13D0027-4034-45A9-A6C7-91FC2863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3178-7252-45B1-AB00-6933CF4945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305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D6129EE-2D9D-44A2-9AC1-597EB2AB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A2046166-4026-432A-ADC9-7D8102C7B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0BEA76CD-A082-46B4-BFCF-C808570F5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5A4B861-A802-46C0-9FAF-1CFC3006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06D-87DE-452E-88AB-74B411F5EBF3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D086231-0DE3-4AFE-A9F8-B354DA89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5E4616A-10B2-4922-BE16-A3D62622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3178-7252-45B1-AB00-6933CF4945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95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8CB5118A-917A-408A-89C3-767A3622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A7DE225-8490-40B6-9565-F57A30DCA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DB60753-68BF-4D43-84C5-1F2A7D4AC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AE06D-87DE-452E-88AB-74B411F5EBF3}" type="datetimeFigureOut">
              <a:rPr lang="fi-FI" smtClean="0"/>
              <a:t>16.4.2018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5E47836-69B2-4F83-A53A-C9DD30163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367F6C7-82A8-4C26-95AA-60B4109A4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03178-7252-45B1-AB00-6933CF49450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7073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26DD253-1AAC-4567-B4B9-04120E77D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20FFD4D-06D6-4753-81A6-BCC096A5B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08CB2C65-918A-45C6-9A2B-88D771137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0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C115DA-113A-48FA-A3F3-F4C435FC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D363EA17-E7E0-46DC-B3A4-5417095E9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-9525"/>
            <a:ext cx="9156700" cy="6867525"/>
          </a:xfrm>
        </p:spPr>
      </p:pic>
    </p:spTree>
    <p:extLst>
      <p:ext uri="{BB962C8B-B14F-4D97-AF65-F5344CB8AC3E}">
        <p14:creationId xmlns:p14="http://schemas.microsoft.com/office/powerpoint/2010/main" val="209456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2395597-3A5E-40D6-9D3A-4B7E637E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2EC10EE8-F0AC-4A17-B307-3BF29767B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20" y="-10319"/>
            <a:ext cx="9157759" cy="6868319"/>
          </a:xfrm>
        </p:spPr>
      </p:pic>
    </p:spTree>
    <p:extLst>
      <p:ext uri="{BB962C8B-B14F-4D97-AF65-F5344CB8AC3E}">
        <p14:creationId xmlns:p14="http://schemas.microsoft.com/office/powerpoint/2010/main" val="31499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3F3120A-98CF-4D37-A497-21EC24C5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4D3EDFC7-3F09-4930-8DAC-CEBAA92B2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71" y="0"/>
            <a:ext cx="9170457" cy="6877843"/>
          </a:xfrm>
        </p:spPr>
      </p:pic>
    </p:spTree>
    <p:extLst>
      <p:ext uri="{BB962C8B-B14F-4D97-AF65-F5344CB8AC3E}">
        <p14:creationId xmlns:p14="http://schemas.microsoft.com/office/powerpoint/2010/main" val="258527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9C470F1-EC52-4798-B525-1F00FF2B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159A1DDE-CB48-4482-8143-79BB48C58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541000" cy="6858000"/>
          </a:xfrm>
        </p:spPr>
      </p:pic>
    </p:spTree>
    <p:extLst>
      <p:ext uri="{BB962C8B-B14F-4D97-AF65-F5344CB8AC3E}">
        <p14:creationId xmlns:p14="http://schemas.microsoft.com/office/powerpoint/2010/main" val="199415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D7BC4F3-A135-4288-8A9B-56731213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3390A13E-136E-4FF1-B5B9-D55D99952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63" y="1690687"/>
            <a:ext cx="12251963" cy="4598705"/>
          </a:xfrm>
        </p:spPr>
      </p:pic>
    </p:spTree>
    <p:extLst>
      <p:ext uri="{BB962C8B-B14F-4D97-AF65-F5344CB8AC3E}">
        <p14:creationId xmlns:p14="http://schemas.microsoft.com/office/powerpoint/2010/main" val="237855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6863C92-2771-47A3-BC11-AA44909F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DB37512F-4C15-4C61-AE85-39B3A2B9C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" y="727075"/>
            <a:ext cx="12106666" cy="5765800"/>
          </a:xfrm>
        </p:spPr>
      </p:pic>
    </p:spTree>
    <p:extLst>
      <p:ext uri="{BB962C8B-B14F-4D97-AF65-F5344CB8AC3E}">
        <p14:creationId xmlns:p14="http://schemas.microsoft.com/office/powerpoint/2010/main" val="370572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4F09FDF-F445-4E3F-88F6-6A621598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92C60FF6-409F-4D7E-9BD5-1FB061727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-1324"/>
            <a:ext cx="5397500" cy="6859323"/>
          </a:xfrm>
        </p:spPr>
      </p:pic>
    </p:spTree>
    <p:extLst>
      <p:ext uri="{BB962C8B-B14F-4D97-AF65-F5344CB8AC3E}">
        <p14:creationId xmlns:p14="http://schemas.microsoft.com/office/powerpoint/2010/main" val="156997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Laajakuva</PresentationFormat>
  <Paragraphs>0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Juuso</dc:creator>
  <cp:lastModifiedBy>Juuso</cp:lastModifiedBy>
  <cp:revision>3</cp:revision>
  <dcterms:created xsi:type="dcterms:W3CDTF">2018-04-16T07:31:22Z</dcterms:created>
  <dcterms:modified xsi:type="dcterms:W3CDTF">2018-04-16T08:03:24Z</dcterms:modified>
</cp:coreProperties>
</file>