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tamaran"/>
      <p:regular r:id="rId22"/>
      <p:bold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Catamaran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tamaran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font" Target="fonts/Catamara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atamaran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14857ef7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14857ef7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13308e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13308e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13308ed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13308ed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13308ed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13308ed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a64f021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a64f021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b7977654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b797765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914857ef7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914857ef7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13308ed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13308ed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13308ed7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13308ed7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13308ed7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13308ed7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13308ed7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13308ed7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13308ed7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13308ed7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13308ed7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13308ed7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14857ef7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14857ef7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14857ef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14857ef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81525" y="1454025"/>
            <a:ext cx="68625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11" name="Google Shape;11;p2"/>
            <p:cNvSpPr/>
            <p:nvPr/>
          </p:nvSpPr>
          <p:spPr>
            <a:xfrm>
              <a:off x="-32202" y="4894321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2202" y="4662846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5808" y="4221802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65122" y="-45055"/>
              <a:ext cx="789489" cy="374549"/>
            </a:xfrm>
            <a:custGeom>
              <a:rect b="b" l="l" r="r" t="t"/>
              <a:pathLst>
                <a:path extrusionOk="0" h="10766" w="22693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64980" y="4692126"/>
              <a:ext cx="1003515" cy="501702"/>
            </a:xfrm>
            <a:custGeom>
              <a:rect b="b" l="l" r="r" t="t"/>
              <a:pathLst>
                <a:path extrusionOk="0" h="22350" w="4470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63295" y="4943183"/>
              <a:ext cx="501757" cy="250649"/>
            </a:xfrm>
            <a:custGeom>
              <a:rect b="b" l="l" r="r" t="t"/>
              <a:pathLst>
                <a:path extrusionOk="0" h="11166" w="2235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63295" y="4692126"/>
              <a:ext cx="501757" cy="251075"/>
            </a:xfrm>
            <a:custGeom>
              <a:rect b="b" l="l" r="r" t="t"/>
              <a:pathLst>
                <a:path extrusionOk="0" h="11185" w="2235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7866" y="-50349"/>
              <a:ext cx="1247465" cy="623733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36291" y="-50349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24188" y="-50349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rect b="b" l="l" r="r" t="t"/>
                <a:pathLst>
                  <a:path extrusionOk="0" h="1294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rect b="b" l="l" r="r" t="t"/>
                <a:pathLst>
                  <a:path extrusionOk="0" h="1294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rect b="b" l="l" r="r" t="t"/>
                <a:pathLst>
                  <a:path extrusionOk="0" h="1275" w="1275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rect b="b" l="l" r="r" t="t"/>
                <a:pathLst>
                  <a:path extrusionOk="0" h="1275" w="1276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rect b="b" l="l" r="r" t="t"/>
                <a:pathLst>
                  <a:path extrusionOk="0" h="1275" w="1295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rect b="b" l="l" r="r" t="t"/>
                <a:pathLst>
                  <a:path extrusionOk="0" h="1275" w="1294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rect b="b" l="l" r="r" t="t"/>
                <a:pathLst>
                  <a:path extrusionOk="0" h="1276" w="1295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>
              <a:off x="7431826" y="4565313"/>
              <a:ext cx="1247959" cy="624265"/>
            </a:xfrm>
            <a:custGeom>
              <a:rect b="b" l="l" r="r" t="t"/>
              <a:pathLst>
                <a:path extrusionOk="0" h="21837" w="43654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56587" y="3942722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43935" y="4567486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56587" y="3941636"/>
              <a:ext cx="623722" cy="1247959"/>
            </a:xfrm>
            <a:custGeom>
              <a:rect b="b" l="l" r="r" t="t"/>
              <a:pathLst>
                <a:path extrusionOk="0" fill="none" h="43654" w="21818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09782" y="-50343"/>
              <a:ext cx="1518723" cy="759674"/>
            </a:xfrm>
            <a:custGeom>
              <a:rect b="b" l="l" r="r" t="t"/>
              <a:pathLst>
                <a:path extrusionOk="0" fill="none" h="21836" w="43654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0354" y="328068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0354" y="1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11"/>
          <p:cNvSpPr/>
          <p:nvPr/>
        </p:nvSpPr>
        <p:spPr>
          <a:xfrm flipH="1" rot="-5400000">
            <a:off x="8773634" y="131711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 flipH="1" rot="-5400000">
            <a:off x="8541961" y="131911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 flipH="1" rot="-5400000">
            <a:off x="8364584" y="-115362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 rot="5400000">
            <a:off x="8298560" y="298066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 rot="10800000">
            <a:off x="7420623" y="4509233"/>
            <a:ext cx="311615" cy="623733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10800000">
            <a:off x="7732196" y="4509233"/>
            <a:ext cx="312145" cy="623733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 rot="5400000">
            <a:off x="7484643" y="2710350"/>
            <a:ext cx="2239778" cy="1120351"/>
          </a:xfrm>
          <a:custGeom>
            <a:rect b="b" l="l" r="r" t="t"/>
            <a:pathLst>
              <a:path extrusionOk="0" fill="none" h="21836" w="43654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 flipH="1" rot="-5400000">
            <a:off x="4531237" y="-159943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 flipH="1" rot="-5400000">
            <a:off x="4198596" y="-155369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 rot="5400000">
            <a:off x="-205582" y="289111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 rot="5400000">
            <a:off x="-102872" y="2377415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 rot="5400000">
            <a:off x="102617" y="2377240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219" name="Google Shape;219;p11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720000" y="1381075"/>
            <a:ext cx="77040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231" name="Google Shape;231;p13"/>
          <p:cNvGrpSpPr/>
          <p:nvPr/>
        </p:nvGrpSpPr>
        <p:grpSpPr>
          <a:xfrm>
            <a:off x="-14664" y="-42800"/>
            <a:ext cx="9195780" cy="5169956"/>
            <a:chOff x="-14664" y="-42800"/>
            <a:chExt cx="9195780" cy="5169956"/>
          </a:xfrm>
        </p:grpSpPr>
        <p:sp>
          <p:nvSpPr>
            <p:cNvPr id="232" name="Google Shape;232;p13"/>
            <p:cNvSpPr/>
            <p:nvPr/>
          </p:nvSpPr>
          <p:spPr>
            <a:xfrm flipH="1" rot="10800000">
              <a:off x="8832391" y="1857010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 rot="10800000">
              <a:off x="8520288" y="1857010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-10354" y="4030489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-10354" y="4376869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 rot="10800000">
              <a:off x="-10352" y="2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 rot="10800000">
              <a:off x="-10352" y="231875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flipH="1" rot="10800000">
              <a:off x="-14664" y="388740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954771" y="-32236"/>
              <a:ext cx="1226344" cy="613172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8058183" y="-42800"/>
              <a:ext cx="1019495" cy="509748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3" name="Google Shape;243;p14"/>
          <p:cNvSpPr/>
          <p:nvPr/>
        </p:nvSpPr>
        <p:spPr>
          <a:xfrm flipH="1" rot="10800000">
            <a:off x="7984276" y="11"/>
            <a:ext cx="1247959" cy="624265"/>
          </a:xfrm>
          <a:custGeom>
            <a:rect b="b" l="l" r="r" t="t"/>
            <a:pathLst>
              <a:path extrusionOk="0" h="21837" w="43654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 flipH="1" rot="-5400000">
            <a:off x="134482" y="4717646"/>
            <a:ext cx="275968" cy="552380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 flipH="1" rot="-5400000">
            <a:off x="134247" y="4441477"/>
            <a:ext cx="276437" cy="552380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 rot="5400000">
            <a:off x="4249127" y="-192144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 rot="5400000">
            <a:off x="4590933" y="-187570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 flipH="1" rot="5400000">
            <a:off x="-215935" y="168588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 flipH="1" rot="5400000">
            <a:off x="-113225" y="2405251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 flipH="1" rot="5400000">
            <a:off x="92263" y="2405076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"/>
          <p:cNvSpPr/>
          <p:nvPr/>
        </p:nvSpPr>
        <p:spPr>
          <a:xfrm flipH="1">
            <a:off x="8827156" y="47168"/>
            <a:ext cx="311604" cy="623722"/>
          </a:xfrm>
          <a:custGeom>
            <a:rect b="b" l="l" r="r" t="t"/>
            <a:pathLst>
              <a:path extrusionOk="0" h="21818" w="1090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 flipH="1">
            <a:off x="8515038" y="46082"/>
            <a:ext cx="623722" cy="1247959"/>
          </a:xfrm>
          <a:custGeom>
            <a:rect b="b" l="l" r="r" t="t"/>
            <a:pathLst>
              <a:path extrusionOk="0" fill="none" h="43654" w="21818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 rot="10800000">
            <a:off x="7138766" y="460400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ONE_COLUMN_TEXT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720000" y="954525"/>
            <a:ext cx="5425500" cy="115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726450" y="2264475"/>
            <a:ext cx="54255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7" name="Google Shape;257;p15"/>
          <p:cNvSpPr/>
          <p:nvPr/>
        </p:nvSpPr>
        <p:spPr>
          <a:xfrm rot="10800000">
            <a:off x="7896051" y="1641"/>
            <a:ext cx="1247959" cy="624265"/>
          </a:xfrm>
          <a:custGeom>
            <a:rect b="b" l="l" r="r" t="t"/>
            <a:pathLst>
              <a:path extrusionOk="0" h="21837" w="43654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rot="10800000">
            <a:off x="8207644" y="624775"/>
            <a:ext cx="311604" cy="623722"/>
          </a:xfrm>
          <a:custGeom>
            <a:rect b="b" l="l" r="r" t="t"/>
            <a:pathLst>
              <a:path extrusionOk="0" h="21818" w="1090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8520296" y="11"/>
            <a:ext cx="311604" cy="623722"/>
          </a:xfrm>
          <a:custGeom>
            <a:rect b="b" l="l" r="r" t="t"/>
            <a:pathLst>
              <a:path extrusionOk="0" h="21818" w="10900">
                <a:moveTo>
                  <a:pt x="10899" y="1"/>
                </a:moveTo>
                <a:cubicBezTo>
                  <a:pt x="4889" y="1"/>
                  <a:pt x="0" y="4870"/>
                  <a:pt x="0" y="10900"/>
                </a:cubicBezTo>
                <a:cubicBezTo>
                  <a:pt x="0" y="16929"/>
                  <a:pt x="4870" y="21818"/>
                  <a:pt x="10899" y="21818"/>
                </a:cubicBezTo>
                <a:lnTo>
                  <a:pt x="10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 rot="10800000">
            <a:off x="7895526" y="1624"/>
            <a:ext cx="623722" cy="1247959"/>
          </a:xfrm>
          <a:custGeom>
            <a:rect b="b" l="l" r="r" t="t"/>
            <a:pathLst>
              <a:path extrusionOk="0" fill="none" h="43654" w="21818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322925" y="-30061"/>
            <a:ext cx="762712" cy="361845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-20382" y="-35170"/>
            <a:ext cx="1467211" cy="733908"/>
          </a:xfrm>
          <a:custGeom>
            <a:rect b="b" l="l" r="r" t="t"/>
            <a:pathLst>
              <a:path extrusionOk="0" fill="none" h="21836" w="43654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 flipH="1">
            <a:off x="6925570" y="4692126"/>
            <a:ext cx="1003515" cy="501702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 flipH="1">
            <a:off x="7929012" y="4943183"/>
            <a:ext cx="501757" cy="250649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>
            <a:off x="7929012" y="4692126"/>
            <a:ext cx="501757" cy="251075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 rot="-5400000">
            <a:off x="530454" y="4792589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 rot="-5400000">
            <a:off x="298780" y="4792788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 rot="-5400000">
            <a:off x="121404" y="4776589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 rot="10800000">
            <a:off x="8151435" y="1532322"/>
            <a:ext cx="737197" cy="223699"/>
            <a:chOff x="1060054" y="3979524"/>
            <a:chExt cx="781426" cy="237120"/>
          </a:xfrm>
        </p:grpSpPr>
        <p:sp>
          <p:nvSpPr>
            <p:cNvPr id="270" name="Google Shape;270;p15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idx="1" type="subTitle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6"/>
          <p:cNvSpPr txBox="1"/>
          <p:nvPr/>
        </p:nvSpPr>
        <p:spPr>
          <a:xfrm>
            <a:off x="1836675" y="3611950"/>
            <a:ext cx="5470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/>
              </a:rPr>
              <a:t>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Swetha Tandri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1" name="Google Shape;281;p16"/>
          <p:cNvSpPr txBox="1"/>
          <p:nvPr>
            <p:ph type="title"/>
          </p:nvPr>
        </p:nvSpPr>
        <p:spPr>
          <a:xfrm>
            <a:off x="1597425" y="768600"/>
            <a:ext cx="59490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2" name="Google Shape;282;p16"/>
          <p:cNvGrpSpPr/>
          <p:nvPr/>
        </p:nvGrpSpPr>
        <p:grpSpPr>
          <a:xfrm>
            <a:off x="-870402" y="-50349"/>
            <a:ext cx="10044607" cy="5185495"/>
            <a:chOff x="-870402" y="-50349"/>
            <a:chExt cx="10044607" cy="5185495"/>
          </a:xfrm>
        </p:grpSpPr>
        <p:sp>
          <p:nvSpPr>
            <p:cNvPr id="283" name="Google Shape;283;p16"/>
            <p:cNvSpPr/>
            <p:nvPr/>
          </p:nvSpPr>
          <p:spPr>
            <a:xfrm flipH="1">
              <a:off x="8671555" y="4894321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flipH="1">
              <a:off x="8671555" y="4662846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flipH="1">
              <a:off x="8919024" y="4221802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flipH="1">
              <a:off x="916105" y="-50349"/>
              <a:ext cx="1247465" cy="623733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flipH="1">
              <a:off x="293529" y="-50349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flipH="1">
              <a:off x="605103" y="-50349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6"/>
            <p:cNvGrpSpPr/>
            <p:nvPr/>
          </p:nvGrpSpPr>
          <p:grpSpPr>
            <a:xfrm flipH="1">
              <a:off x="973743" y="1229669"/>
              <a:ext cx="735875" cy="224360"/>
              <a:chOff x="961850" y="630864"/>
              <a:chExt cx="780025" cy="237821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rect b="b" l="l" r="r" t="t"/>
                <a:pathLst>
                  <a:path extrusionOk="0" h="1294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rect b="b" l="l" r="r" t="t"/>
                <a:pathLst>
                  <a:path extrusionOk="0" h="1294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16"/>
            <p:cNvGrpSpPr/>
            <p:nvPr/>
          </p:nvGrpSpPr>
          <p:grpSpPr>
            <a:xfrm flipH="1">
              <a:off x="8062181" y="3130262"/>
              <a:ext cx="737197" cy="223699"/>
              <a:chOff x="1060054" y="3979524"/>
              <a:chExt cx="781426" cy="237120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rect b="b" l="l" r="r" t="t"/>
                <a:pathLst>
                  <a:path extrusionOk="0" h="1275" w="1275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rect b="b" l="l" r="r" t="t"/>
                <a:pathLst>
                  <a:path extrusionOk="0" h="1275" w="1276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rect b="b" l="l" r="r" t="t"/>
                <a:pathLst>
                  <a:path extrusionOk="0" h="1275" w="1295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rect b="b" l="l" r="r" t="t"/>
                <a:pathLst>
                  <a:path extrusionOk="0" h="1275" w="1294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rect b="b" l="l" r="r" t="t"/>
                <a:pathLst>
                  <a:path extrusionOk="0" h="1276" w="1295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" name="Google Shape;307;p16"/>
            <p:cNvSpPr/>
            <p:nvPr/>
          </p:nvSpPr>
          <p:spPr>
            <a:xfrm flipH="1" rot="-5400000">
              <a:off x="8236463" y="517377"/>
              <a:ext cx="1247959" cy="624265"/>
            </a:xfrm>
            <a:custGeom>
              <a:rect b="b" l="l" r="r" t="t"/>
              <a:pathLst>
                <a:path extrusionOk="0" h="21837" w="43654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rot="-5400000">
              <a:off x="8081778" y="361589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flipH="1" rot="-5400000">
              <a:off x="8706541" y="361580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flipH="1" rot="-5400000">
              <a:off x="8236751" y="518173"/>
              <a:ext cx="623722" cy="1247959"/>
            </a:xfrm>
            <a:custGeom>
              <a:rect b="b" l="l" r="r" t="t"/>
              <a:pathLst>
                <a:path extrusionOk="0" fill="none" h="43654" w="21818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flipH="1" rot="5400000">
              <a:off x="357030" y="4558684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flipH="1" rot="5400000">
              <a:off x="698837" y="4572423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-870402" y="2154775"/>
              <a:ext cx="1745100" cy="1745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316" name="Google Shape;316;p17"/>
            <p:cNvSpPr/>
            <p:nvPr/>
          </p:nvSpPr>
          <p:spPr>
            <a:xfrm>
              <a:off x="-32202" y="4894321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-32202" y="4662846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-15808" y="4221802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965122" y="-45055"/>
              <a:ext cx="789489" cy="374549"/>
            </a:xfrm>
            <a:custGeom>
              <a:rect b="b" l="l" r="r" t="t"/>
              <a:pathLst>
                <a:path extrusionOk="0" h="10766" w="22693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064980" y="4692126"/>
              <a:ext cx="1003515" cy="501702"/>
            </a:xfrm>
            <a:custGeom>
              <a:rect b="b" l="l" r="r" t="t"/>
              <a:pathLst>
                <a:path extrusionOk="0" h="22350" w="4470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563295" y="4943183"/>
              <a:ext cx="501757" cy="250649"/>
            </a:xfrm>
            <a:custGeom>
              <a:rect b="b" l="l" r="r" t="t"/>
              <a:pathLst>
                <a:path extrusionOk="0" h="11166" w="2235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563295" y="4692126"/>
              <a:ext cx="501757" cy="251075"/>
            </a:xfrm>
            <a:custGeom>
              <a:rect b="b" l="l" r="r" t="t"/>
              <a:pathLst>
                <a:path extrusionOk="0" h="11185" w="2235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977866" y="-50349"/>
              <a:ext cx="1247465" cy="623733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8536291" y="-50349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8224188" y="-50349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rect b="b" l="l" r="r" t="t"/>
                <a:pathLst>
                  <a:path extrusionOk="0" h="1294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rect b="b" l="l" r="r" t="t"/>
                <a:pathLst>
                  <a:path extrusionOk="0" h="1294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7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rect b="b" l="l" r="r" t="t"/>
                <a:pathLst>
                  <a:path extrusionOk="0" h="1275" w="1275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rect b="b" l="l" r="r" t="t"/>
                <a:pathLst>
                  <a:path extrusionOk="0" h="1275" w="1276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rect b="b" l="l" r="r" t="t"/>
                <a:pathLst>
                  <a:path extrusionOk="0" h="1275" w="1295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rect b="b" l="l" r="r" t="t"/>
                <a:pathLst>
                  <a:path extrusionOk="0" h="1275" w="1294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rect b="b" l="l" r="r" t="t"/>
                <a:pathLst>
                  <a:path extrusionOk="0" h="1276" w="1295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17"/>
            <p:cNvSpPr/>
            <p:nvPr/>
          </p:nvSpPr>
          <p:spPr>
            <a:xfrm>
              <a:off x="7431826" y="4565313"/>
              <a:ext cx="1247959" cy="624265"/>
            </a:xfrm>
            <a:custGeom>
              <a:rect b="b" l="l" r="r" t="t"/>
              <a:pathLst>
                <a:path extrusionOk="0" h="21837" w="43654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8056587" y="3942722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743935" y="4567486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056587" y="3941636"/>
              <a:ext cx="623722" cy="1247959"/>
            </a:xfrm>
            <a:custGeom>
              <a:rect b="b" l="l" r="r" t="t"/>
              <a:pathLst>
                <a:path extrusionOk="0" fill="none" h="43654" w="21818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609782" y="-50343"/>
              <a:ext cx="1518723" cy="759674"/>
            </a:xfrm>
            <a:custGeom>
              <a:rect b="b" l="l" r="r" t="t"/>
              <a:pathLst>
                <a:path extrusionOk="0" fill="none" h="21836" w="43654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-10354" y="328068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-10354" y="1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8"/>
          <p:cNvGrpSpPr/>
          <p:nvPr/>
        </p:nvGrpSpPr>
        <p:grpSpPr>
          <a:xfrm>
            <a:off x="-14664" y="-42800"/>
            <a:ext cx="9195780" cy="5169956"/>
            <a:chOff x="-14664" y="-42800"/>
            <a:chExt cx="9195780" cy="5169956"/>
          </a:xfrm>
        </p:grpSpPr>
        <p:sp>
          <p:nvSpPr>
            <p:cNvPr id="354" name="Google Shape;354;p18"/>
            <p:cNvSpPr/>
            <p:nvPr/>
          </p:nvSpPr>
          <p:spPr>
            <a:xfrm flipH="1" rot="10800000">
              <a:off x="8832391" y="1857010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flipH="1" rot="10800000">
              <a:off x="8520288" y="1857010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flipH="1" rot="10800000">
              <a:off x="-10354" y="4030489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flipH="1" rot="10800000">
              <a:off x="-10354" y="4376869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flipH="1" rot="10800000">
              <a:off x="-10352" y="2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flipH="1" rot="10800000">
              <a:off x="-10352" y="231875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flipH="1" rot="10800000">
              <a:off x="-14664" y="388740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7954771" y="-32236"/>
              <a:ext cx="1226344" cy="613172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8058183" y="-42800"/>
              <a:ext cx="1019495" cy="509748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idx="2" type="title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 rot="10800000">
            <a:off x="7984276" y="11"/>
            <a:ext cx="1247959" cy="624265"/>
          </a:xfrm>
          <a:custGeom>
            <a:rect b="b" l="l" r="r" t="t"/>
            <a:pathLst>
              <a:path extrusionOk="0" h="21837" w="43654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 rot="-5400000">
            <a:off x="134482" y="4717646"/>
            <a:ext cx="275968" cy="552380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 rot="-5400000">
            <a:off x="134247" y="4441477"/>
            <a:ext cx="276437" cy="552380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4249127" y="-192144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4590933" y="-187570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5400000">
            <a:off x="-215935" y="168588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5400000">
            <a:off x="-113225" y="2405251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 rot="5400000">
            <a:off x="92263" y="2405076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8827156" y="47168"/>
            <a:ext cx="311604" cy="623722"/>
          </a:xfrm>
          <a:custGeom>
            <a:rect b="b" l="l" r="r" t="t"/>
            <a:pathLst>
              <a:path extrusionOk="0" h="21818" w="1090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8515038" y="46082"/>
            <a:ext cx="623722" cy="1247959"/>
          </a:xfrm>
          <a:custGeom>
            <a:rect b="b" l="l" r="r" t="t"/>
            <a:pathLst>
              <a:path extrusionOk="0" fill="none" h="43654" w="21818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7138766" y="460400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20000" y="1790100"/>
            <a:ext cx="48369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 flipH="1" rot="-5400000">
            <a:off x="8773634" y="131711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flipH="1" rot="-5400000">
            <a:off x="8541961" y="131911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flipH="1" rot="-5400000">
            <a:off x="8364584" y="-115362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5400000">
            <a:off x="8298560" y="298066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7420623" y="4509233"/>
            <a:ext cx="311615" cy="623733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7732196" y="4509233"/>
            <a:ext cx="312145" cy="623733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 rot="5400000">
            <a:off x="7484643" y="2710350"/>
            <a:ext cx="2239778" cy="1120351"/>
          </a:xfrm>
          <a:custGeom>
            <a:rect b="b" l="l" r="r" t="t"/>
            <a:pathLst>
              <a:path extrusionOk="0" fill="none" h="21836" w="43654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flipH="1" rot="-5400000">
            <a:off x="4531237" y="-159943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 flipH="1" rot="-5400000">
            <a:off x="4198596" y="-155369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5400000">
            <a:off x="-205582" y="289111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rot="5400000">
            <a:off x="-102872" y="2377415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rot="5400000">
            <a:off x="102617" y="2377240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77" name="Google Shape;77;p4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2" type="subTitle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3" type="subTitle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4" type="subTitle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5"/>
          <p:cNvSpPr/>
          <p:nvPr/>
        </p:nvSpPr>
        <p:spPr>
          <a:xfrm flipH="1" rot="10800000">
            <a:off x="7984276" y="11"/>
            <a:ext cx="1247959" cy="624265"/>
          </a:xfrm>
          <a:custGeom>
            <a:rect b="b" l="l" r="r" t="t"/>
            <a:pathLst>
              <a:path extrusionOk="0" h="21837" w="43654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flipH="1" rot="-5400000">
            <a:off x="134482" y="4717646"/>
            <a:ext cx="275968" cy="552380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-5400000">
            <a:off x="134247" y="4441477"/>
            <a:ext cx="276437" cy="552380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5400000">
            <a:off x="4249127" y="-192144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5400000">
            <a:off x="4590933" y="-187570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 flipH="1" rot="5400000">
            <a:off x="-215935" y="168588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flipH="1" rot="5400000">
            <a:off x="-113225" y="2405251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flipH="1" rot="5400000">
            <a:off x="92263" y="2405076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 flipH="1">
            <a:off x="8827156" y="47168"/>
            <a:ext cx="311604" cy="623722"/>
          </a:xfrm>
          <a:custGeom>
            <a:rect b="b" l="l" r="r" t="t"/>
            <a:pathLst>
              <a:path extrusionOk="0" h="21818" w="1090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8515038" y="46082"/>
            <a:ext cx="623722" cy="1247959"/>
          </a:xfrm>
          <a:custGeom>
            <a:rect b="b" l="l" r="r" t="t"/>
            <a:pathLst>
              <a:path extrusionOk="0" fill="none" h="43654" w="21818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>
            <a:off x="7138766" y="460400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6"/>
          <p:cNvSpPr/>
          <p:nvPr/>
        </p:nvSpPr>
        <p:spPr>
          <a:xfrm flipH="1" rot="10800000">
            <a:off x="8832391" y="4553773"/>
            <a:ext cx="311615" cy="623733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 flipH="1" rot="10800000">
            <a:off x="8520288" y="4553773"/>
            <a:ext cx="312145" cy="623733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 flipH="1" rot="10800000">
            <a:off x="-10354" y="4030489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flipH="1" rot="10800000">
            <a:off x="-10354" y="4376869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flipH="1" rot="10800000">
            <a:off x="-10352" y="2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flipH="1" rot="10800000">
            <a:off x="-10352" y="231875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flipH="1" rot="10800000">
            <a:off x="-14664" y="388740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7954771" y="-32236"/>
            <a:ext cx="1226344" cy="613172"/>
          </a:xfrm>
          <a:custGeom>
            <a:rect b="b" l="l" r="r" t="t"/>
            <a:pathLst>
              <a:path extrusionOk="0" h="22350" w="44700">
                <a:moveTo>
                  <a:pt x="1" y="0"/>
                </a:moveTo>
                <a:cubicBezTo>
                  <a:pt x="1" y="12344"/>
                  <a:pt x="10005" y="22349"/>
                  <a:pt x="22350" y="22349"/>
                </a:cubicBezTo>
                <a:cubicBezTo>
                  <a:pt x="34675" y="22349"/>
                  <a:pt x="44699" y="12344"/>
                  <a:pt x="44699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8058183" y="-42800"/>
            <a:ext cx="1019495" cy="509748"/>
          </a:xfrm>
          <a:custGeom>
            <a:rect b="b" l="l" r="r" t="t"/>
            <a:pathLst>
              <a:path extrusionOk="0" h="22350" w="44700">
                <a:moveTo>
                  <a:pt x="1" y="0"/>
                </a:moveTo>
                <a:cubicBezTo>
                  <a:pt x="1" y="12344"/>
                  <a:pt x="10005" y="22349"/>
                  <a:pt x="22350" y="22349"/>
                </a:cubicBezTo>
                <a:cubicBezTo>
                  <a:pt x="34675" y="22349"/>
                  <a:pt x="44699" y="12344"/>
                  <a:pt x="44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713225" y="539500"/>
            <a:ext cx="5425500" cy="115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719675" y="1849450"/>
            <a:ext cx="54255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16" name="Google Shape;116;p7"/>
          <p:cNvSpPr/>
          <p:nvPr/>
        </p:nvSpPr>
        <p:spPr>
          <a:xfrm rot="10800000">
            <a:off x="7896051" y="1641"/>
            <a:ext cx="1247959" cy="624265"/>
          </a:xfrm>
          <a:custGeom>
            <a:rect b="b" l="l" r="r" t="t"/>
            <a:pathLst>
              <a:path extrusionOk="0" h="21837" w="43654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>
            <a:off x="8207644" y="624775"/>
            <a:ext cx="311604" cy="623722"/>
          </a:xfrm>
          <a:custGeom>
            <a:rect b="b" l="l" r="r" t="t"/>
            <a:pathLst>
              <a:path extrusionOk="0" h="21818" w="1090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 rot="10800000">
            <a:off x="8520296" y="11"/>
            <a:ext cx="311604" cy="623722"/>
          </a:xfrm>
          <a:custGeom>
            <a:rect b="b" l="l" r="r" t="t"/>
            <a:pathLst>
              <a:path extrusionOk="0" h="21818" w="10900">
                <a:moveTo>
                  <a:pt x="10899" y="1"/>
                </a:moveTo>
                <a:cubicBezTo>
                  <a:pt x="4889" y="1"/>
                  <a:pt x="0" y="4870"/>
                  <a:pt x="0" y="10900"/>
                </a:cubicBezTo>
                <a:cubicBezTo>
                  <a:pt x="0" y="16929"/>
                  <a:pt x="4870" y="21818"/>
                  <a:pt x="10899" y="21818"/>
                </a:cubicBezTo>
                <a:lnTo>
                  <a:pt x="10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 rot="10800000">
            <a:off x="7895526" y="1624"/>
            <a:ext cx="623722" cy="1247959"/>
          </a:xfrm>
          <a:custGeom>
            <a:rect b="b" l="l" r="r" t="t"/>
            <a:pathLst>
              <a:path extrusionOk="0" fill="none" h="43654" w="21818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322925" y="-30061"/>
            <a:ext cx="762712" cy="361845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20382" y="-35170"/>
            <a:ext cx="1467211" cy="733908"/>
          </a:xfrm>
          <a:custGeom>
            <a:rect b="b" l="l" r="r" t="t"/>
            <a:pathLst>
              <a:path extrusionOk="0" fill="none" h="21836" w="43654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flipH="1">
            <a:off x="6925570" y="4692126"/>
            <a:ext cx="1003515" cy="501702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 flipH="1">
            <a:off x="7929012" y="4943183"/>
            <a:ext cx="501757" cy="250649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 flipH="1">
            <a:off x="7929012" y="4692126"/>
            <a:ext cx="501757" cy="251075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 rot="-5400000">
            <a:off x="530454" y="4792589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 rot="-5400000">
            <a:off x="298780" y="4792788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5400000">
            <a:off x="121404" y="4776589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10800000">
            <a:off x="8151435" y="1532322"/>
            <a:ext cx="737197" cy="223699"/>
            <a:chOff x="1060054" y="3979524"/>
            <a:chExt cx="781426" cy="237120"/>
          </a:xfrm>
        </p:grpSpPr>
        <p:sp>
          <p:nvSpPr>
            <p:cNvPr id="129" name="Google Shape;129;p7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9" name="Google Shape;139;p8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140" name="Google Shape;140;p8"/>
            <p:cNvSpPr/>
            <p:nvPr/>
          </p:nvSpPr>
          <p:spPr>
            <a:xfrm>
              <a:off x="-32202" y="4894321"/>
              <a:ext cx="502083" cy="238645"/>
            </a:xfrm>
            <a:custGeom>
              <a:rect b="b" l="l" r="r" t="t"/>
              <a:pathLst>
                <a:path extrusionOk="0" h="10785" w="22693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32202" y="4662846"/>
              <a:ext cx="502083" cy="238247"/>
            </a:xfrm>
            <a:custGeom>
              <a:rect b="b" l="l" r="r" t="t"/>
              <a:pathLst>
                <a:path extrusionOk="0" h="10767" w="22693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15808" y="4221802"/>
              <a:ext cx="238220" cy="501719"/>
            </a:xfrm>
            <a:custGeom>
              <a:rect b="b" l="l" r="r" t="t"/>
              <a:pathLst>
                <a:path extrusionOk="0" h="22674" w="10767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965122" y="-45055"/>
              <a:ext cx="789489" cy="374549"/>
            </a:xfrm>
            <a:custGeom>
              <a:rect b="b" l="l" r="r" t="t"/>
              <a:pathLst>
                <a:path extrusionOk="0" h="10766" w="22693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4064980" y="4692126"/>
              <a:ext cx="1003515" cy="501702"/>
            </a:xfrm>
            <a:custGeom>
              <a:rect b="b" l="l" r="r" t="t"/>
              <a:pathLst>
                <a:path extrusionOk="0" h="22350" w="4470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563295" y="4943183"/>
              <a:ext cx="501757" cy="250649"/>
            </a:xfrm>
            <a:custGeom>
              <a:rect b="b" l="l" r="r" t="t"/>
              <a:pathLst>
                <a:path extrusionOk="0" h="11166" w="2235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563295" y="4692126"/>
              <a:ext cx="501757" cy="251075"/>
            </a:xfrm>
            <a:custGeom>
              <a:rect b="b" l="l" r="r" t="t"/>
              <a:pathLst>
                <a:path extrusionOk="0" h="11185" w="2235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977866" y="-50349"/>
              <a:ext cx="1247465" cy="623733"/>
            </a:xfrm>
            <a:custGeom>
              <a:rect b="b" l="l" r="r" t="t"/>
              <a:pathLst>
                <a:path extrusionOk="0" h="22350" w="4470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536291" y="-50349"/>
              <a:ext cx="311615" cy="623733"/>
            </a:xfrm>
            <a:custGeom>
              <a:rect b="b" l="l" r="r" t="t"/>
              <a:pathLst>
                <a:path extrusionOk="0" h="22350" w="11166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224188" y="-50349"/>
              <a:ext cx="312145" cy="623733"/>
            </a:xfrm>
            <a:custGeom>
              <a:rect b="b" l="l" r="r" t="t"/>
              <a:pathLst>
                <a:path extrusionOk="0" h="22350" w="11185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8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151" name="Google Shape;151;p8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rect b="b" l="l" r="r" t="t"/>
                <a:pathLst>
                  <a:path extrusionOk="0" h="1294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rect b="b" l="l" r="r" t="t"/>
                <a:pathLst>
                  <a:path extrusionOk="0" h="1294" w="1294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rect b="b" l="l" r="r" t="t"/>
                <a:pathLst>
                  <a:path extrusionOk="0" h="1294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8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160" name="Google Shape;160;p8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rect b="b" l="l" r="r" t="t"/>
                <a:pathLst>
                  <a:path extrusionOk="0" h="1275" w="1275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rect b="b" l="l" r="r" t="t"/>
                <a:pathLst>
                  <a:path extrusionOk="0" h="1275" w="1276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rect b="b" l="l" r="r" t="t"/>
                <a:pathLst>
                  <a:path extrusionOk="0" h="1275" w="1295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rect b="b" l="l" r="r" t="t"/>
                <a:pathLst>
                  <a:path extrusionOk="0" h="1275" w="1294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rect b="b" l="l" r="r" t="t"/>
                <a:pathLst>
                  <a:path extrusionOk="0" h="1276" w="1275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rect b="b" l="l" r="r" t="t"/>
                <a:pathLst>
                  <a:path extrusionOk="0" h="1276" w="1276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rect b="b" l="l" r="r" t="t"/>
                <a:pathLst>
                  <a:path extrusionOk="0" h="1276" w="1295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rect b="b" l="l" r="r" t="t"/>
                <a:pathLst>
                  <a:path extrusionOk="0" h="1276" w="1294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8"/>
            <p:cNvSpPr/>
            <p:nvPr/>
          </p:nvSpPr>
          <p:spPr>
            <a:xfrm>
              <a:off x="7431826" y="4565313"/>
              <a:ext cx="1247959" cy="624265"/>
            </a:xfrm>
            <a:custGeom>
              <a:rect b="b" l="l" r="r" t="t"/>
              <a:pathLst>
                <a:path extrusionOk="0" h="21837" w="43654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8056587" y="3942722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743935" y="4567486"/>
              <a:ext cx="311604" cy="623722"/>
            </a:xfrm>
            <a:custGeom>
              <a:rect b="b" l="l" r="r" t="t"/>
              <a:pathLst>
                <a:path extrusionOk="0" h="21818" w="1090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056587" y="3941636"/>
              <a:ext cx="623722" cy="1247959"/>
            </a:xfrm>
            <a:custGeom>
              <a:rect b="b" l="l" r="r" t="t"/>
              <a:pathLst>
                <a:path extrusionOk="0" fill="none" h="43654" w="21818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609782" y="-50343"/>
              <a:ext cx="1518723" cy="759674"/>
            </a:xfrm>
            <a:custGeom>
              <a:rect b="b" l="l" r="r" t="t"/>
              <a:pathLst>
                <a:path extrusionOk="0" fill="none" h="21836" w="43654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-10354" y="328068"/>
              <a:ext cx="384325" cy="768599"/>
            </a:xfrm>
            <a:custGeom>
              <a:rect b="b" l="l" r="r" t="t"/>
              <a:pathLst>
                <a:path extrusionOk="0" h="44699" w="22351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-10354" y="1"/>
              <a:ext cx="375161" cy="750287"/>
            </a:xfrm>
            <a:custGeom>
              <a:rect b="b" l="l" r="r" t="t"/>
              <a:pathLst>
                <a:path extrusionOk="0" fill="none" h="43634" w="21818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1" type="subTitle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2" type="subTitle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"/>
          <p:cNvSpPr/>
          <p:nvPr/>
        </p:nvSpPr>
        <p:spPr>
          <a:xfrm flipH="1" rot="-5400000">
            <a:off x="8773634" y="131711"/>
            <a:ext cx="502083" cy="238645"/>
          </a:xfrm>
          <a:custGeom>
            <a:rect b="b" l="l" r="r" t="t"/>
            <a:pathLst>
              <a:path extrusionOk="0" h="10785" w="22693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 flipH="1" rot="-5400000">
            <a:off x="8541961" y="131911"/>
            <a:ext cx="502083" cy="238247"/>
          </a:xfrm>
          <a:custGeom>
            <a:rect b="b" l="l" r="r" t="t"/>
            <a:pathLst>
              <a:path extrusionOk="0" h="10767" w="22693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 flipH="1" rot="-5400000">
            <a:off x="8364584" y="-115362"/>
            <a:ext cx="238220" cy="501719"/>
          </a:xfrm>
          <a:custGeom>
            <a:rect b="b" l="l" r="r" t="t"/>
            <a:pathLst>
              <a:path extrusionOk="0" h="22674" w="10767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 rot="5400000">
            <a:off x="8298560" y="2980668"/>
            <a:ext cx="1164321" cy="552377"/>
          </a:xfrm>
          <a:custGeom>
            <a:rect b="b" l="l" r="r" t="t"/>
            <a:pathLst>
              <a:path extrusionOk="0" h="10766" w="22693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>
            <a:off x="7420623" y="4509233"/>
            <a:ext cx="311615" cy="623733"/>
          </a:xfrm>
          <a:custGeom>
            <a:rect b="b" l="l" r="r" t="t"/>
            <a:pathLst>
              <a:path extrusionOk="0" h="22350" w="11166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>
            <a:off x="7732196" y="4509233"/>
            <a:ext cx="312145" cy="623733"/>
          </a:xfrm>
          <a:custGeom>
            <a:rect b="b" l="l" r="r" t="t"/>
            <a:pathLst>
              <a:path extrusionOk="0" h="22350" w="11185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 rot="5400000">
            <a:off x="7484643" y="2710350"/>
            <a:ext cx="2239778" cy="1120351"/>
          </a:xfrm>
          <a:custGeom>
            <a:rect b="b" l="l" r="r" t="t"/>
            <a:pathLst>
              <a:path extrusionOk="0" fill="none" h="21836" w="43654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 flipH="1" rot="-5400000">
            <a:off x="4531237" y="-159943"/>
            <a:ext cx="384325" cy="768599"/>
          </a:xfrm>
          <a:custGeom>
            <a:rect b="b" l="l" r="r" t="t"/>
            <a:pathLst>
              <a:path extrusionOk="0" h="44699" w="22351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 flipH="1" rot="-5400000">
            <a:off x="4198596" y="-155369"/>
            <a:ext cx="375161" cy="750287"/>
          </a:xfrm>
          <a:custGeom>
            <a:rect b="b" l="l" r="r" t="t"/>
            <a:pathLst>
              <a:path extrusionOk="0" fill="none" h="43634" w="21818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 rot="5400000">
            <a:off x="-205582" y="2891111"/>
            <a:ext cx="822145" cy="411017"/>
          </a:xfrm>
          <a:custGeom>
            <a:rect b="b" l="l" r="r" t="t"/>
            <a:pathLst>
              <a:path extrusionOk="0" h="22350" w="4470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 rot="5400000">
            <a:off x="-102872" y="2377415"/>
            <a:ext cx="411072" cy="205343"/>
          </a:xfrm>
          <a:custGeom>
            <a:rect b="b" l="l" r="r" t="t"/>
            <a:pathLst>
              <a:path extrusionOk="0" h="11166" w="2235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 rot="5400000">
            <a:off x="102617" y="2377240"/>
            <a:ext cx="411072" cy="205692"/>
          </a:xfrm>
          <a:custGeom>
            <a:rect b="b" l="l" r="r" t="t"/>
            <a:pathLst>
              <a:path extrusionOk="0" h="11185" w="2235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193" name="Google Shape;193;p9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ctrTitle"/>
          </p:nvPr>
        </p:nvSpPr>
        <p:spPr>
          <a:xfrm>
            <a:off x="961400" y="1454025"/>
            <a:ext cx="68625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Ideas</a:t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3386400" y="3175775"/>
            <a:ext cx="537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Triple X: </a:t>
            </a: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Songming Fan, Junting Lyu, Zhiyan Hu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</a:t>
            </a:r>
            <a:r>
              <a:rPr lang="en" sz="3000"/>
              <a:t>Getting-off Reminder</a:t>
            </a:r>
            <a:endParaRPr sz="3000"/>
          </a:p>
        </p:txBody>
      </p:sp>
      <p:sp>
        <p:nvSpPr>
          <p:cNvPr id="422" name="Google Shape;422;p28"/>
          <p:cNvSpPr txBox="1"/>
          <p:nvPr>
            <p:ph type="title"/>
          </p:nvPr>
        </p:nvSpPr>
        <p:spPr>
          <a:xfrm>
            <a:off x="760425" y="1215850"/>
            <a:ext cx="70440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API: Google map or other integrated map tools.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Attributes of mobility: Linear motor, GPS.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Pinch points: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If we’re unable to use Google map, how to combine the GPS function and the map tool? How to insert the transportation information? 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Is it solid to check on board state by speed? Or should users confirm it manually?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3.Wireless </a:t>
            </a:r>
            <a:r>
              <a:rPr lang="en"/>
              <a:t>Controller</a:t>
            </a:r>
            <a:r>
              <a:rPr lang="en"/>
              <a:t> Simulator App</a:t>
            </a:r>
            <a:endParaRPr/>
          </a:p>
        </p:txBody>
      </p:sp>
      <p:sp>
        <p:nvSpPr>
          <p:cNvPr id="428" name="Google Shape;428;p29"/>
          <p:cNvSpPr txBox="1"/>
          <p:nvPr>
            <p:ph idx="4294967295" type="body"/>
          </p:nvPr>
        </p:nvSpPr>
        <p:spPr>
          <a:xfrm>
            <a:off x="558753" y="1596856"/>
            <a:ext cx="74688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The app simulates a wireless controller </a:t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It has all the bottoms and functions of a physical wireless controller</a:t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Uses gyroscope and rotation of device to simulate actions in games. For instance, steering wheel of car racing games</a:t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Uses gyroscope and accelerometer to determine the movement of the device to simulate the corresponding motions in the game. For instance, swinging the phone for attack in game.</a:t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Wireless Control Simulator App</a:t>
            </a:r>
            <a:endParaRPr/>
          </a:p>
        </p:txBody>
      </p:sp>
      <p:sp>
        <p:nvSpPr>
          <p:cNvPr id="434" name="Google Shape;434;p30"/>
          <p:cNvSpPr txBox="1"/>
          <p:nvPr>
            <p:ph idx="4294967295" type="body"/>
          </p:nvPr>
        </p:nvSpPr>
        <p:spPr>
          <a:xfrm>
            <a:off x="962100" y="1263600"/>
            <a:ext cx="74688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Attributes of Mobility: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Gyroscope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Accelerometer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Bluetooth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Gesture detection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</a:t>
            </a:r>
            <a:r>
              <a:rPr lang="en" sz="3000"/>
              <a:t>Wireless Control Simulator App</a:t>
            </a:r>
            <a:endParaRPr sz="3000"/>
          </a:p>
        </p:txBody>
      </p:sp>
      <p:sp>
        <p:nvSpPr>
          <p:cNvPr id="440" name="Google Shape;440;p31"/>
          <p:cNvSpPr txBox="1"/>
          <p:nvPr>
            <p:ph type="title"/>
          </p:nvPr>
        </p:nvSpPr>
        <p:spPr>
          <a:xfrm>
            <a:off x="760425" y="1215850"/>
            <a:ext cx="70440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Why mobile?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As the app simulates wireless control, it </a:t>
            </a: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simulates</a:t>
            </a: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a wireless control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The size of phone is more portable than a wireless control and can be used on a range of games</a:t>
            </a:r>
            <a:endParaRPr b="0"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Wireless Control Simulator App</a:t>
            </a:r>
            <a:endParaRPr/>
          </a:p>
        </p:txBody>
      </p:sp>
      <p:sp>
        <p:nvSpPr>
          <p:cNvPr id="446" name="Google Shape;446;p32"/>
          <p:cNvSpPr txBox="1"/>
          <p:nvPr>
            <p:ph idx="1" type="body"/>
          </p:nvPr>
        </p:nvSpPr>
        <p:spPr>
          <a:xfrm>
            <a:off x="720000" y="1790100"/>
            <a:ext cx="48369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APIs that connect to the games compatible to the wireless control simulator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713225" y="539500"/>
            <a:ext cx="54255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</a:t>
            </a:r>
            <a:r>
              <a:rPr lang="en" sz="3000"/>
              <a:t>Wireless Control Simulator App</a:t>
            </a: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719675" y="1950325"/>
            <a:ext cx="54255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Pinch Points: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Design of UI that has the same layout as an actual wireless control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Stable and smooth gesture detection (both screen, gyroscope, and accelerometer)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Communication between mobiles and devices connected to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Wireless Control Simulator App</a:t>
            </a:r>
            <a:endParaRPr/>
          </a:p>
        </p:txBody>
      </p:sp>
      <p:sp>
        <p:nvSpPr>
          <p:cNvPr id="458" name="Google Shape;458;p34"/>
          <p:cNvSpPr txBox="1"/>
          <p:nvPr>
            <p:ph idx="4294967295" type="body"/>
          </p:nvPr>
        </p:nvSpPr>
        <p:spPr>
          <a:xfrm>
            <a:off x="726450" y="1111950"/>
            <a:ext cx="36654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Why doing this?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Wireless controls are expensive and might not be compatible with all devices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A wireless control simulator app serves as a multi-purpose wireless control that is compatible with a range of devices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Phones more portable than a wireless control 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grpSp>
        <p:nvGrpSpPr>
          <p:cNvPr id="459" name="Google Shape;459;p34"/>
          <p:cNvGrpSpPr/>
          <p:nvPr/>
        </p:nvGrpSpPr>
        <p:grpSpPr>
          <a:xfrm rot="10800000">
            <a:off x="720010" y="4553772"/>
            <a:ext cx="737197" cy="223699"/>
            <a:chOff x="1060054" y="3979524"/>
            <a:chExt cx="781426" cy="237120"/>
          </a:xfrm>
        </p:grpSpPr>
        <p:sp>
          <p:nvSpPr>
            <p:cNvPr id="460" name="Google Shape;460;p34"/>
            <p:cNvSpPr/>
            <p:nvPr/>
          </p:nvSpPr>
          <p:spPr>
            <a:xfrm>
              <a:off x="1060054" y="3979524"/>
              <a:ext cx="47019" cy="47019"/>
            </a:xfrm>
            <a:custGeom>
              <a:rect b="b" l="l" r="r" t="t"/>
              <a:pathLst>
                <a:path extrusionOk="0" h="1275" w="1275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304844" y="3979524"/>
              <a:ext cx="47056" cy="47019"/>
            </a:xfrm>
            <a:custGeom>
              <a:rect b="b" l="l" r="r" t="t"/>
              <a:pathLst>
                <a:path extrusionOk="0" h="1275" w="1276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548933" y="3979524"/>
              <a:ext cx="47756" cy="47019"/>
            </a:xfrm>
            <a:custGeom>
              <a:rect b="b" l="l" r="r" t="t"/>
              <a:pathLst>
                <a:path extrusionOk="0" h="1275" w="1295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793760" y="3979524"/>
              <a:ext cx="47719" cy="47019"/>
            </a:xfrm>
            <a:custGeom>
              <a:rect b="b" l="l" r="r" t="t"/>
              <a:pathLst>
                <a:path extrusionOk="0" h="1275" w="1294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060054" y="4169588"/>
              <a:ext cx="47019" cy="47056"/>
            </a:xfrm>
            <a:custGeom>
              <a:rect b="b" l="l" r="r" t="t"/>
              <a:pathLst>
                <a:path extrusionOk="0" h="1276" w="1275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304844" y="4169588"/>
              <a:ext cx="47056" cy="47056"/>
            </a:xfrm>
            <a:custGeom>
              <a:rect b="b" l="l" r="r" t="t"/>
              <a:pathLst>
                <a:path extrusionOk="0" h="1276" w="1276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548933" y="4169588"/>
              <a:ext cx="47756" cy="47056"/>
            </a:xfrm>
            <a:custGeom>
              <a:rect b="b" l="l" r="r" t="t"/>
              <a:pathLst>
                <a:path extrusionOk="0" h="1276" w="1295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793760" y="4169588"/>
              <a:ext cx="47719" cy="47056"/>
            </a:xfrm>
            <a:custGeom>
              <a:rect b="b" l="l" r="r" t="t"/>
              <a:pathLst>
                <a:path extrusionOk="0" h="1276" w="1294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1597500" y="2158300"/>
            <a:ext cx="59490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73B44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sz="6500">
              <a:solidFill>
                <a:srgbClr val="373B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</a:t>
            </a:r>
            <a:r>
              <a:rPr lang="en"/>
              <a:t> BlueTooth Mouse App</a:t>
            </a:r>
            <a:endParaRPr/>
          </a:p>
        </p:txBody>
      </p:sp>
      <p:sp>
        <p:nvSpPr>
          <p:cNvPr id="374" name="Google Shape;374;p20"/>
          <p:cNvSpPr txBox="1"/>
          <p:nvPr>
            <p:ph idx="4294967295" type="body"/>
          </p:nvPr>
        </p:nvSpPr>
        <p:spPr>
          <a:xfrm>
            <a:off x="879750" y="1725775"/>
            <a:ext cx="68835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Doing This: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controller or wireless mouse is needed to give a presentation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Mouse is out of reach and the touchpad is not ideal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Interesting to make full use of the rich hardwares in phone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 BlueTooth Mouse App</a:t>
            </a:r>
            <a:endParaRPr/>
          </a:p>
        </p:txBody>
      </p:sp>
      <p:sp>
        <p:nvSpPr>
          <p:cNvPr id="380" name="Google Shape;380;p21"/>
          <p:cNvSpPr txBox="1"/>
          <p:nvPr>
            <p:ph idx="4294967295" type="body"/>
          </p:nvPr>
        </p:nvSpPr>
        <p:spPr>
          <a:xfrm>
            <a:off x="879750" y="1725775"/>
            <a:ext cx="68835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Design: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mobiles as BlueTooth-based controller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serve as slide controller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between wireless mouse and touchpad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 BlueTooth Mouse App</a:t>
            </a:r>
            <a:endParaRPr/>
          </a:p>
        </p:txBody>
      </p:sp>
      <p:sp>
        <p:nvSpPr>
          <p:cNvPr id="386" name="Google Shape;386;p22"/>
          <p:cNvSpPr txBox="1"/>
          <p:nvPr>
            <p:ph idx="4294967295" type="body"/>
          </p:nvPr>
        </p:nvSpPr>
        <p:spPr>
          <a:xfrm>
            <a:off x="879750" y="1725775"/>
            <a:ext cx="68835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mobile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Mobiles are small enough to serve as a mouse/controller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 are familiar with holding phones everyday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Mobiles have all the required hardwares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 BlueTooth Mouse App</a:t>
            </a:r>
            <a:endParaRPr/>
          </a:p>
        </p:txBody>
      </p:sp>
      <p:sp>
        <p:nvSpPr>
          <p:cNvPr id="392" name="Google Shape;392;p23"/>
          <p:cNvSpPr txBox="1"/>
          <p:nvPr>
            <p:ph idx="4294967295" type="body"/>
          </p:nvPr>
        </p:nvSpPr>
        <p:spPr>
          <a:xfrm>
            <a:off x="879750" y="1725775"/>
            <a:ext cx="68835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Third Party Library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Mouse drivers to convert user actions to mouse message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 BlueTooth Mouse App</a:t>
            </a:r>
            <a:endParaRPr/>
          </a:p>
        </p:txBody>
      </p:sp>
      <p:sp>
        <p:nvSpPr>
          <p:cNvPr id="398" name="Google Shape;398;p24"/>
          <p:cNvSpPr txBox="1"/>
          <p:nvPr>
            <p:ph idx="4294967295" type="body"/>
          </p:nvPr>
        </p:nvSpPr>
        <p:spPr>
          <a:xfrm>
            <a:off x="879750" y="1725775"/>
            <a:ext cx="68835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Attributes of mobility: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BlueTooth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Accelerometer and Gyroscope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Touchscreen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idx="4294967295"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Multifunctional BlueTooth Mouse App</a:t>
            </a:r>
            <a:endParaRPr/>
          </a:p>
        </p:txBody>
      </p:sp>
      <p:sp>
        <p:nvSpPr>
          <p:cNvPr id="404" name="Google Shape;404;p25"/>
          <p:cNvSpPr txBox="1"/>
          <p:nvPr>
            <p:ph idx="4294967295" type="body"/>
          </p:nvPr>
        </p:nvSpPr>
        <p:spPr>
          <a:xfrm>
            <a:off x="879750" y="1725775"/>
            <a:ext cx="72828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Pinch Points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of a comfortable UI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Stable and smooth gesture detection (both screen and a</a:t>
            </a:r>
            <a:r>
              <a:rPr lang="en" sz="1800"/>
              <a:t>ccelerometer</a:t>
            </a:r>
            <a:r>
              <a:rPr lang="en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between mobiles and computers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Getting-off Reminder</a:t>
            </a:r>
            <a:endParaRPr/>
          </a:p>
        </p:txBody>
      </p:sp>
      <p:sp>
        <p:nvSpPr>
          <p:cNvPr id="410" name="Google Shape;410;p26"/>
          <p:cNvSpPr txBox="1"/>
          <p:nvPr>
            <p:ph idx="4294967295" type="body"/>
          </p:nvPr>
        </p:nvSpPr>
        <p:spPr>
          <a:xfrm>
            <a:off x="962100" y="1263600"/>
            <a:ext cx="7468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Problem: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When taking a long-distance public transportation, sometimes we have our headsets on or we just fall asleep. 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This makes us easily miss the voice call on arriving at the destination, and we have to take another ride back.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How can we get a reminder from a mobile app?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Getting-off Reminder</a:t>
            </a:r>
            <a:endParaRPr/>
          </a:p>
        </p:txBody>
      </p:sp>
      <p:sp>
        <p:nvSpPr>
          <p:cNvPr id="416" name="Google Shape;416;p27"/>
          <p:cNvSpPr txBox="1"/>
          <p:nvPr>
            <p:ph idx="4294967295" type="body"/>
          </p:nvPr>
        </p:nvSpPr>
        <p:spPr>
          <a:xfrm>
            <a:off x="962100" y="1263600"/>
            <a:ext cx="74688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Solution: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 reminder app containing real-time information about public transportation and linked to a map.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Users can select a type of vehicle, a departure, and a destination before or after they board. (A potential reservation/time scheduling).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Catamaran Medium"/>
              <a:buChar char="●"/>
            </a:pPr>
            <a:r>
              <a:rPr lang="en" sz="2000">
                <a:solidFill>
                  <a:srgbClr val="0E2A47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The app will confirm whether the user is on the vehicle based on GPS locationing, and send a reminder by vibrating on arriving.</a:t>
            </a:r>
            <a:endParaRPr sz="20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2A47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Determine Concavity of a Function by Slidesgo">
  <a:themeElements>
    <a:clrScheme name="Simple Light">
      <a:dk1>
        <a:srgbClr val="373B44"/>
      </a:dk1>
      <a:lt1>
        <a:srgbClr val="FCF1E5"/>
      </a:lt1>
      <a:dk2>
        <a:srgbClr val="6396FF"/>
      </a:dk2>
      <a:lt2>
        <a:srgbClr val="FCA61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