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8475-64D9-4159-ABD8-3DCB0C04A9B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736F-553A-45EC-81A6-EDC95808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Web_application" TargetMode="External"/><Relationship Id="rId4" Type="http://schemas.openxmlformats.org/officeDocument/2006/relationships/hyperlink" Target="https://en.wikipedia.org/wiki/Web_brows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290160/node-js-vs-net-performance" TargetMode="External"/><Relationship Id="rId2" Type="http://schemas.openxmlformats.org/officeDocument/2006/relationships/hyperlink" Target="http://www.haneycodes.net/to-node-js-or-not-to-nod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world.com/article/2883328/java/java-vs-nodejs-an-epic-battle-for-developer-mindshar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1265" y="5801193"/>
            <a:ext cx="2333469" cy="685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Tekla Aivazashvili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825" y="982663"/>
            <a:ext cx="10515600" cy="1325563"/>
          </a:xfrm>
        </p:spPr>
        <p:txBody>
          <a:bodyPr/>
          <a:lstStyle/>
          <a:p>
            <a:r>
              <a:rPr lang="ka-GE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34" y="1591040"/>
            <a:ext cx="8779395" cy="5411708"/>
          </a:xfrm>
        </p:spPr>
        <p:txBody>
          <a:bodyPr>
            <a:normAutofit/>
          </a:bodyPr>
          <a:lstStyle/>
          <a:p>
            <a:r>
              <a:rPr lang="en-US" sz="2400" b="1" dirty="0"/>
              <a:t>Node.js</a:t>
            </a:r>
            <a:r>
              <a:rPr lang="en-US" sz="2400" dirty="0"/>
              <a:t> is an </a:t>
            </a:r>
            <a:r>
              <a:rPr lang="en-US" sz="2400" dirty="0">
                <a:hlinkClick r:id="rId2" tooltip="Open-source software"/>
              </a:rPr>
              <a:t>open-source</a:t>
            </a:r>
            <a:r>
              <a:rPr lang="en-US" sz="2400" dirty="0"/>
              <a:t>,  </a:t>
            </a:r>
            <a:r>
              <a:rPr lang="en-US" alt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Server Side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smtClean="0">
                <a:hlinkClick r:id="rId3" tooltip="JavaScript"/>
              </a:rPr>
              <a:t>JavaScript</a:t>
            </a:r>
            <a:r>
              <a:rPr lang="en-US" sz="2400" dirty="0"/>
              <a:t> runtime environment that executes JavaScript code outside a </a:t>
            </a:r>
            <a:r>
              <a:rPr lang="en-US" sz="2400" dirty="0">
                <a:hlinkClick r:id="rId4" tooltip="Web browser"/>
              </a:rPr>
              <a:t>web browser</a:t>
            </a:r>
            <a:r>
              <a:rPr lang="en-US" sz="2400" dirty="0"/>
              <a:t>. </a:t>
            </a:r>
            <a:r>
              <a:rPr lang="en-US" sz="2400" dirty="0" smtClean="0"/>
              <a:t>Node.js </a:t>
            </a:r>
            <a:r>
              <a:rPr lang="en-US" sz="2400" dirty="0"/>
              <a:t>represents a "JavaScript everywhere" paradigm</a:t>
            </a:r>
            <a:r>
              <a:rPr lang="en-US" sz="2400" dirty="0" smtClean="0"/>
              <a:t>,</a:t>
            </a:r>
            <a:r>
              <a:rPr lang="en-US" sz="2400" dirty="0"/>
              <a:t> unifying </a:t>
            </a:r>
            <a:r>
              <a:rPr lang="en-US" sz="2400" dirty="0">
                <a:hlinkClick r:id="rId5" tooltip="Web application"/>
              </a:rPr>
              <a:t>web-application</a:t>
            </a:r>
            <a:r>
              <a:rPr lang="en-US" sz="2400" dirty="0"/>
              <a:t> development around a single programming language, rather than different languages for server- and client-side scripts</a:t>
            </a:r>
            <a:r>
              <a:rPr lang="en-US" sz="2400" dirty="0" smtClean="0"/>
              <a:t>.</a:t>
            </a:r>
            <a:endParaRPr lang="ka-GE" sz="2400" dirty="0" smtClean="0"/>
          </a:p>
          <a:p>
            <a:r>
              <a:rPr lang="en-US" sz="2400" dirty="0"/>
              <a:t>Node.js is best suited for real-time applications: online games, collaboration tools, chat rooms, or anything where what one user </a:t>
            </a:r>
            <a:r>
              <a:rPr lang="en-US" sz="2400" dirty="0" smtClean="0"/>
              <a:t>does </a:t>
            </a:r>
            <a:r>
              <a:rPr lang="en-US" sz="2400" dirty="0"/>
              <a:t>with the application needs to be seen by other users immediately, without a page refresh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Asynchronous and Event Driven – many connections can be handled at once</a:t>
            </a:r>
            <a:endParaRPr lang="en-US" sz="2400" dirty="0"/>
          </a:p>
        </p:txBody>
      </p:sp>
      <p:pic>
        <p:nvPicPr>
          <p:cNvPr id="1026" name="Picture 2" descr="Node.js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6" y="555443"/>
            <a:ext cx="1392418" cy="85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Ryan_Dahl.jpg/220px-Ryan_Dah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7" y="1591040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4428" y="473429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Ryan Dahl, creator of Node.js, in </a:t>
            </a:r>
            <a:r>
              <a:rPr lang="en-US" dirty="0" smtClean="0"/>
              <a:t>20</a:t>
            </a:r>
            <a:r>
              <a:rPr lang="ka-GE" sz="1600" dirty="0" smtClean="0">
                <a:cs typeface="Calibri" panose="020F0502020204030204" pitchFamily="34" charset="0"/>
              </a:rPr>
              <a:t>09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793"/>
            <a:ext cx="10515600" cy="5862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is how PHP or ASP handles a file request: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Waits while the file system opens and reads the file.</a:t>
            </a:r>
          </a:p>
          <a:p>
            <a:pPr lvl="1"/>
            <a:r>
              <a:rPr lang="en-US" dirty="0"/>
              <a:t>Returns the content to the client.</a:t>
            </a:r>
          </a:p>
          <a:p>
            <a:pPr lvl="1"/>
            <a:r>
              <a:rPr lang="en-US" dirty="0"/>
              <a:t>Ready to handle the next request.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is how Node.js handles a file request: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Ready to handle the next request.</a:t>
            </a:r>
          </a:p>
          <a:p>
            <a:pPr lvl="1"/>
            <a:r>
              <a:rPr lang="en-US" dirty="0"/>
              <a:t>When the file system has opened and read the file, the server returns the content to the client.</a:t>
            </a:r>
          </a:p>
          <a:p>
            <a:r>
              <a:rPr lang="en-US" dirty="0"/>
              <a:t>Node.js eliminates the waiting, and simply continues with the next request.</a:t>
            </a:r>
          </a:p>
          <a:p>
            <a:r>
              <a:rPr lang="en-US" dirty="0"/>
              <a:t>Node.js runs single-threaded, non-blocking, asynchronously programming, which is very memory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Node.js VS Apache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fast</a:t>
            </a:r>
          </a:p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can handle tons of concurrent requests</a:t>
            </a:r>
          </a:p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written in JavaScript (which means you can use the same code server side and client side</a:t>
            </a:r>
            <a:r>
              <a:rPr lang="en-US" altLang="en-US" sz="2400" smtClean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803754"/>
            <a:ext cx="6781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unique about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1995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buFont typeface="Calibri" panose="020F0502020204030204" pitchFamily="34" charset="0"/>
              <a:buAutoNum type="arabicPeriod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used in client-side but node.js puts the JavaScript on server-side thus making communication between client and server will happen in same language</a:t>
            </a:r>
          </a:p>
          <a:p>
            <a:pPr marL="514350" indent="-514350" algn="just">
              <a:buFont typeface="Calibri" panose="020F0502020204030204" pitchFamily="34" charset="0"/>
              <a:buAutoNum type="arabicPeriod"/>
            </a:pPr>
            <a:endParaRPr lang="en-US" alt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 are normally thread based but Node.JS is “Event” based. Node.JS serves each request in a Evented loop that can able to handle simultaneous requests.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27620"/>
            <a:ext cx="10515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Node.js Do?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generate dynamic page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create, open, read, write, delete, and close files on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collect form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add, delete, modify data in your database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25" y="0"/>
            <a:ext cx="10515600" cy="1325563"/>
          </a:xfrm>
        </p:spPr>
        <p:txBody>
          <a:bodyPr/>
          <a:lstStyle/>
          <a:p>
            <a:r>
              <a:rPr lang="en-US" dirty="0"/>
              <a:t>Reasons to use </a:t>
            </a:r>
            <a:r>
              <a:rPr lang="en-US" dirty="0" smtClean="0"/>
              <a:t>Node</a:t>
            </a:r>
            <a:r>
              <a:rPr lang="ka-GE" dirty="0" smtClean="0"/>
              <a:t>.</a:t>
            </a:r>
            <a:r>
              <a:rPr lang="en-US" dirty="0" smtClean="0"/>
              <a:t>JS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25" y="1031146"/>
            <a:ext cx="10515600" cy="32260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u="sng" dirty="0">
                <a:hlinkClick r:id="rId2"/>
              </a:rPr>
              <a:t>single-threaded</a:t>
            </a:r>
            <a:r>
              <a:rPr lang="en-US" sz="2400" dirty="0"/>
              <a:t> event-driven system is </a:t>
            </a:r>
            <a:r>
              <a:rPr lang="en-US" sz="2400" b="1" u="sng" dirty="0">
                <a:hlinkClick r:id="rId3"/>
              </a:rPr>
              <a:t>fast</a:t>
            </a:r>
            <a:r>
              <a:rPr lang="en-US" sz="2400" dirty="0"/>
              <a:t> even when handling lots of requests at once, and also simple, compared to traditional multi-threaded </a:t>
            </a:r>
            <a:r>
              <a:rPr lang="en-US" sz="2400" u="sng" dirty="0">
                <a:hlinkClick r:id="rId4"/>
              </a:rPr>
              <a:t>Java</a:t>
            </a:r>
            <a:r>
              <a:rPr lang="en-US" sz="2400" dirty="0"/>
              <a:t> or ROR </a:t>
            </a:r>
            <a:r>
              <a:rPr lang="en-US" sz="2400" dirty="0" smtClean="0"/>
              <a:t>frameworks.</a:t>
            </a:r>
          </a:p>
          <a:p>
            <a:r>
              <a:rPr lang="en-US" alt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a normal process cycle the webserver while processing the request will have to wait for the IO operations and thus blocking the next request to be processed. </a:t>
            </a:r>
            <a:r>
              <a:rPr lang="en-US" alt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Node.JS </a:t>
            </a:r>
            <a:r>
              <a:rPr lang="en-US" alt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process each request as events, The server doesn’t wait for the IO operation to complete while it can handle other request at the same time. </a:t>
            </a:r>
            <a:r>
              <a:rPr lang="en-US" alt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When </a:t>
            </a:r>
            <a:r>
              <a:rPr lang="en-US" alt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the IO operation of first request is completed it will call-back the server to complete the request.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3525" y="41468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Myriad Pro" pitchFamily="34" charset="0"/>
              </a:rPr>
              <a:t>What can’t do with Node?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43525" y="5088298"/>
            <a:ext cx="6121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can’t run on GUI, but run on terminal</a:t>
            </a:r>
          </a:p>
        </p:txBody>
      </p:sp>
    </p:spTree>
    <p:extLst>
      <p:ext uri="{BB962C8B-B14F-4D97-AF65-F5344CB8AC3E}">
        <p14:creationId xmlns:p14="http://schemas.microsoft.com/office/powerpoint/2010/main" val="5117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988" y="3043003"/>
            <a:ext cx="10837846" cy="215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988" y="2062258"/>
            <a:ext cx="1056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module called HTTP, which allows Node.js to transfer data over the Hyper Text Transfer Protocol (HTTP).</a:t>
            </a:r>
          </a:p>
        </p:txBody>
      </p:sp>
      <p:sp>
        <p:nvSpPr>
          <p:cNvPr id="10" name="Up Arrow 9"/>
          <p:cNvSpPr/>
          <p:nvPr/>
        </p:nvSpPr>
        <p:spPr>
          <a:xfrm>
            <a:off x="2293495" y="2431590"/>
            <a:ext cx="539646" cy="716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Myriad Pro</vt:lpstr>
      <vt:lpstr>Segoe UI</vt:lpstr>
      <vt:lpstr>Sylfaen</vt:lpstr>
      <vt:lpstr>Verdana</vt:lpstr>
      <vt:lpstr>Office Theme</vt:lpstr>
      <vt:lpstr>Introduction to Node.js</vt:lpstr>
      <vt:lpstr> </vt:lpstr>
      <vt:lpstr>PowerPoint Presentation</vt:lpstr>
      <vt:lpstr>Node.js VS Apache</vt:lpstr>
      <vt:lpstr>What is unique about Node.js?</vt:lpstr>
      <vt:lpstr>Reasons to use Node.JS:</vt:lpstr>
      <vt:lpstr>First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dc:creator>tekla aivazashvili</dc:creator>
  <cp:lastModifiedBy>tekla aivazashvili</cp:lastModifiedBy>
  <cp:revision>11</cp:revision>
  <dcterms:created xsi:type="dcterms:W3CDTF">2020-10-16T06:53:52Z</dcterms:created>
  <dcterms:modified xsi:type="dcterms:W3CDTF">2020-10-17T06:36:15Z</dcterms:modified>
</cp:coreProperties>
</file>