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8904d623d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8904d623d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8904d623d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8904d623d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8904d623d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8904d623d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8904d623d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8904d623d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8904d623d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8904d623d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8904d623d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8904d623d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8904d623d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8904d623d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8904d623d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8904d623d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8904d623d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8904d623d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Embiggen Your Eyes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 title="Screenshot 2025-10-05 12015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93661"/>
            <a:ext cx="9144000" cy="3356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2" title="Screenshot 2025-10-05 12074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0334"/>
            <a:ext cx="9144001" cy="4202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 title="Screenshot 2025-10-05 12021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4259"/>
            <a:ext cx="9144001" cy="4234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 title="Screenshot 2025-10-05 12023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5415"/>
            <a:ext cx="9144001" cy="3641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 title="Screenshot 2025-10-05 12030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5329"/>
            <a:ext cx="9143999" cy="358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 title="Screenshot 2025-10-05 12040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944"/>
            <a:ext cx="9144000" cy="4945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 title="Screenshot 2025-10-05 12053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4353"/>
            <a:ext cx="9143998" cy="4194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 title="Screenshot 2025-10-05 12062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1880"/>
            <a:ext cx="9144001" cy="5019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 title="Screenshot 2025-10-05 12064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1624"/>
            <a:ext cx="9144001" cy="376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 title="Screenshot 2025-10-05 12070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4307"/>
            <a:ext cx="9144001" cy="4354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