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0" r:id="rId2"/>
  </p:sldIdLst>
  <p:sldSz cx="96012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용배 최" initials="용최" lastIdx="1" clrIdx="0">
    <p:extLst>
      <p:ext uri="{19B8F6BF-5375-455C-9EA6-DF929625EA0E}">
        <p15:presenceInfo xmlns:p15="http://schemas.microsoft.com/office/powerpoint/2012/main" userId="용배 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6E8"/>
    <a:srgbClr val="FFD865"/>
    <a:srgbClr val="FFF1E9"/>
    <a:srgbClr val="4B8722"/>
    <a:srgbClr val="D29500"/>
    <a:srgbClr val="C25308"/>
    <a:srgbClr val="2E6CA4"/>
    <a:srgbClr val="031A4A"/>
    <a:srgbClr val="17286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767462"/>
            <a:ext cx="8161020" cy="375991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672376"/>
            <a:ext cx="7200900" cy="2607442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0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74987"/>
            <a:ext cx="207025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74987"/>
            <a:ext cx="609076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2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63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6B16F9BC-2FDF-43B4-BB42-93DF8AB3426D}"/>
              </a:ext>
            </a:extLst>
          </p:cNvPr>
          <p:cNvGrpSpPr/>
          <p:nvPr userDrawn="1"/>
        </p:nvGrpSpPr>
        <p:grpSpPr>
          <a:xfrm>
            <a:off x="0" y="7486377"/>
            <a:ext cx="9601200" cy="3321104"/>
            <a:chOff x="0" y="385933"/>
            <a:chExt cx="6858000" cy="310402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E00A36F-BC2A-4E6A-A672-65B259380C70}"/>
                </a:ext>
              </a:extLst>
            </p:cNvPr>
            <p:cNvSpPr/>
            <p:nvPr userDrawn="1"/>
          </p:nvSpPr>
          <p:spPr>
            <a:xfrm>
              <a:off x="4445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46BC61-6045-48B7-BB43-4596DC1A31AE}"/>
                </a:ext>
              </a:extLst>
            </p:cNvPr>
            <p:cNvSpPr/>
            <p:nvPr userDrawn="1"/>
          </p:nvSpPr>
          <p:spPr>
            <a:xfrm>
              <a:off x="24638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66A0A93-39D7-4C66-B1FC-E4F983F6A9A0}"/>
                </a:ext>
              </a:extLst>
            </p:cNvPr>
            <p:cNvSpPr/>
            <p:nvPr userDrawn="1"/>
          </p:nvSpPr>
          <p:spPr>
            <a:xfrm>
              <a:off x="44831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83F044-F8A1-42C8-A07D-D83A196A5012}"/>
                </a:ext>
              </a:extLst>
            </p:cNvPr>
            <p:cNvSpPr/>
            <p:nvPr userDrawn="1"/>
          </p:nvSpPr>
          <p:spPr>
            <a:xfrm>
              <a:off x="65024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06B6FC-8368-42A0-A54E-40D86E5794F6}"/>
                </a:ext>
              </a:extLst>
            </p:cNvPr>
            <p:cNvSpPr/>
            <p:nvPr userDrawn="1"/>
          </p:nvSpPr>
          <p:spPr>
            <a:xfrm>
              <a:off x="85217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1C0445A-CE47-4CAB-A1BC-CBC574F59D17}"/>
                </a:ext>
              </a:extLst>
            </p:cNvPr>
            <p:cNvSpPr/>
            <p:nvPr userDrawn="1"/>
          </p:nvSpPr>
          <p:spPr>
            <a:xfrm>
              <a:off x="105410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40892AC-53F4-4462-AA12-B09622E1BAEC}"/>
                </a:ext>
              </a:extLst>
            </p:cNvPr>
            <p:cNvSpPr/>
            <p:nvPr userDrawn="1"/>
          </p:nvSpPr>
          <p:spPr>
            <a:xfrm>
              <a:off x="125603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1537F6E-ABE7-4BA2-809F-CF074EAED225}"/>
                </a:ext>
              </a:extLst>
            </p:cNvPr>
            <p:cNvSpPr/>
            <p:nvPr userDrawn="1"/>
          </p:nvSpPr>
          <p:spPr>
            <a:xfrm>
              <a:off x="1457007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8FD496-6A65-4DFE-92A0-125CD7DE9BB1}"/>
                </a:ext>
              </a:extLst>
            </p:cNvPr>
            <p:cNvSpPr/>
            <p:nvPr userDrawn="1"/>
          </p:nvSpPr>
          <p:spPr>
            <a:xfrm>
              <a:off x="165798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51627C9-66C8-42F7-9D5B-A22CE8DA2535}"/>
                </a:ext>
              </a:extLst>
            </p:cNvPr>
            <p:cNvSpPr/>
            <p:nvPr userDrawn="1"/>
          </p:nvSpPr>
          <p:spPr>
            <a:xfrm>
              <a:off x="185991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B9D3B82-0CBC-4AED-A254-18C0401C69DC}"/>
                </a:ext>
              </a:extLst>
            </p:cNvPr>
            <p:cNvSpPr/>
            <p:nvPr userDrawn="1"/>
          </p:nvSpPr>
          <p:spPr>
            <a:xfrm>
              <a:off x="206184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48963E4-EB1C-4C64-B8CD-0A02F1816309}"/>
                </a:ext>
              </a:extLst>
            </p:cNvPr>
            <p:cNvSpPr/>
            <p:nvPr userDrawn="1"/>
          </p:nvSpPr>
          <p:spPr>
            <a:xfrm>
              <a:off x="226377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DB6F124-9C65-4BB3-B9F7-ECB78B81E8F6}"/>
                </a:ext>
              </a:extLst>
            </p:cNvPr>
            <p:cNvSpPr/>
            <p:nvPr userDrawn="1"/>
          </p:nvSpPr>
          <p:spPr>
            <a:xfrm>
              <a:off x="246570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2ED5581-420E-45A5-8007-148AAD28FEA0}"/>
                </a:ext>
              </a:extLst>
            </p:cNvPr>
            <p:cNvSpPr/>
            <p:nvPr userDrawn="1"/>
          </p:nvSpPr>
          <p:spPr>
            <a:xfrm>
              <a:off x="2666681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76620FC-CD26-451B-BC9C-44D6B81A0CA1}"/>
                </a:ext>
              </a:extLst>
            </p:cNvPr>
            <p:cNvSpPr/>
            <p:nvPr userDrawn="1"/>
          </p:nvSpPr>
          <p:spPr>
            <a:xfrm>
              <a:off x="2867658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42D6CA-22FF-438D-AD6C-6F0704EFAC9A}"/>
                </a:ext>
              </a:extLst>
            </p:cNvPr>
            <p:cNvSpPr/>
            <p:nvPr userDrawn="1"/>
          </p:nvSpPr>
          <p:spPr>
            <a:xfrm>
              <a:off x="3069588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2082865-FCE4-4FD8-A818-A0D59CD933E9}"/>
                </a:ext>
              </a:extLst>
            </p:cNvPr>
            <p:cNvSpPr/>
            <p:nvPr userDrawn="1"/>
          </p:nvSpPr>
          <p:spPr>
            <a:xfrm>
              <a:off x="3271518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0BA88C5-B1E5-43EF-A105-A420160FC1D3}"/>
                </a:ext>
              </a:extLst>
            </p:cNvPr>
            <p:cNvSpPr/>
            <p:nvPr userDrawn="1"/>
          </p:nvSpPr>
          <p:spPr>
            <a:xfrm>
              <a:off x="3473448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77E43AF-A9E7-4B30-892C-D9D45F398A56}"/>
                </a:ext>
              </a:extLst>
            </p:cNvPr>
            <p:cNvSpPr/>
            <p:nvPr userDrawn="1"/>
          </p:nvSpPr>
          <p:spPr>
            <a:xfrm>
              <a:off x="3674425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AB5AA9F-5F0D-439A-81BE-1FDA2A6F6BEB}"/>
                </a:ext>
              </a:extLst>
            </p:cNvPr>
            <p:cNvSpPr/>
            <p:nvPr userDrawn="1"/>
          </p:nvSpPr>
          <p:spPr>
            <a:xfrm>
              <a:off x="3875402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350FA8-D91A-4A07-9E99-0344522ED4CD}"/>
                </a:ext>
              </a:extLst>
            </p:cNvPr>
            <p:cNvSpPr/>
            <p:nvPr userDrawn="1"/>
          </p:nvSpPr>
          <p:spPr>
            <a:xfrm>
              <a:off x="4077332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E4A971D-112C-41E8-9181-A5BB474A5E87}"/>
                </a:ext>
              </a:extLst>
            </p:cNvPr>
            <p:cNvSpPr/>
            <p:nvPr userDrawn="1"/>
          </p:nvSpPr>
          <p:spPr>
            <a:xfrm>
              <a:off x="4279262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C7C9710-1B96-4635-A174-A769D4120E87}"/>
                </a:ext>
              </a:extLst>
            </p:cNvPr>
            <p:cNvSpPr/>
            <p:nvPr userDrawn="1"/>
          </p:nvSpPr>
          <p:spPr>
            <a:xfrm>
              <a:off x="4481192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8BED264-D486-40FA-BA58-D5D4E85D487A}"/>
                </a:ext>
              </a:extLst>
            </p:cNvPr>
            <p:cNvSpPr/>
            <p:nvPr userDrawn="1"/>
          </p:nvSpPr>
          <p:spPr>
            <a:xfrm>
              <a:off x="4683122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B18CEDA-B322-409B-B337-17915446AD55}"/>
                </a:ext>
              </a:extLst>
            </p:cNvPr>
            <p:cNvSpPr/>
            <p:nvPr userDrawn="1"/>
          </p:nvSpPr>
          <p:spPr>
            <a:xfrm>
              <a:off x="4884099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D68915C-07E8-4FA2-9754-FC3833E811C4}"/>
                </a:ext>
              </a:extLst>
            </p:cNvPr>
            <p:cNvSpPr/>
            <p:nvPr userDrawn="1"/>
          </p:nvSpPr>
          <p:spPr>
            <a:xfrm>
              <a:off x="5085076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85BF996-84D7-46FF-9508-B3CD06F3B2E7}"/>
                </a:ext>
              </a:extLst>
            </p:cNvPr>
            <p:cNvSpPr/>
            <p:nvPr userDrawn="1"/>
          </p:nvSpPr>
          <p:spPr>
            <a:xfrm>
              <a:off x="5287006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B0C4464-D2B5-44DE-953A-5590D8842F90}"/>
                </a:ext>
              </a:extLst>
            </p:cNvPr>
            <p:cNvSpPr/>
            <p:nvPr userDrawn="1"/>
          </p:nvSpPr>
          <p:spPr>
            <a:xfrm>
              <a:off x="5488936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3A4298-36D4-4216-BEA3-3A4D7AF0BF07}"/>
                </a:ext>
              </a:extLst>
            </p:cNvPr>
            <p:cNvSpPr/>
            <p:nvPr userDrawn="1"/>
          </p:nvSpPr>
          <p:spPr>
            <a:xfrm>
              <a:off x="5690866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F01D07E-611C-4B97-81D0-F2F794F82DFC}"/>
                </a:ext>
              </a:extLst>
            </p:cNvPr>
            <p:cNvSpPr/>
            <p:nvPr userDrawn="1"/>
          </p:nvSpPr>
          <p:spPr>
            <a:xfrm>
              <a:off x="5891843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D28E2BA-11EC-4BE1-89EA-41F69F2FFEA4}"/>
                </a:ext>
              </a:extLst>
            </p:cNvPr>
            <p:cNvSpPr/>
            <p:nvPr userDrawn="1"/>
          </p:nvSpPr>
          <p:spPr>
            <a:xfrm>
              <a:off x="6092820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EF7B565-1DCE-4C69-A284-2FC6B6CF2EB7}"/>
                </a:ext>
              </a:extLst>
            </p:cNvPr>
            <p:cNvSpPr/>
            <p:nvPr userDrawn="1"/>
          </p:nvSpPr>
          <p:spPr>
            <a:xfrm>
              <a:off x="6293797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3A6E2E-9C3D-420D-B126-8E1A808CF9F3}"/>
                </a:ext>
              </a:extLst>
            </p:cNvPr>
            <p:cNvSpPr/>
            <p:nvPr userDrawn="1"/>
          </p:nvSpPr>
          <p:spPr>
            <a:xfrm>
              <a:off x="6495727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CEC770-A048-40B2-ABF1-0F28A78FBC41}"/>
                </a:ext>
              </a:extLst>
            </p:cNvPr>
            <p:cNvSpPr/>
            <p:nvPr userDrawn="1"/>
          </p:nvSpPr>
          <p:spPr>
            <a:xfrm>
              <a:off x="6697657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EABCE3A-5E79-4AB8-87DC-740468A6EBA2}"/>
                </a:ext>
              </a:extLst>
            </p:cNvPr>
            <p:cNvSpPr/>
            <p:nvPr userDrawn="1"/>
          </p:nvSpPr>
          <p:spPr>
            <a:xfrm>
              <a:off x="4445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7EDABD7-7A65-4544-90FA-17DA62810974}"/>
                </a:ext>
              </a:extLst>
            </p:cNvPr>
            <p:cNvSpPr/>
            <p:nvPr userDrawn="1"/>
          </p:nvSpPr>
          <p:spPr>
            <a:xfrm>
              <a:off x="24638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1E78D35-2C5E-41CE-BA7C-1FD413B78B12}"/>
                </a:ext>
              </a:extLst>
            </p:cNvPr>
            <p:cNvSpPr/>
            <p:nvPr userDrawn="1"/>
          </p:nvSpPr>
          <p:spPr>
            <a:xfrm>
              <a:off x="44831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D2BA838-EE8E-4815-9985-EAF4DD9813B4}"/>
                </a:ext>
              </a:extLst>
            </p:cNvPr>
            <p:cNvSpPr/>
            <p:nvPr userDrawn="1"/>
          </p:nvSpPr>
          <p:spPr>
            <a:xfrm>
              <a:off x="65024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58491CA-8F6C-4197-A008-AD8365B18CE4}"/>
                </a:ext>
              </a:extLst>
            </p:cNvPr>
            <p:cNvSpPr/>
            <p:nvPr userDrawn="1"/>
          </p:nvSpPr>
          <p:spPr>
            <a:xfrm>
              <a:off x="85217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CEF81BE-8DEE-460A-85C2-D27CD8D5DD89}"/>
                </a:ext>
              </a:extLst>
            </p:cNvPr>
            <p:cNvSpPr/>
            <p:nvPr userDrawn="1"/>
          </p:nvSpPr>
          <p:spPr>
            <a:xfrm>
              <a:off x="105410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5F939E8-5AFD-4EB6-813B-269AD0F63AE8}"/>
                </a:ext>
              </a:extLst>
            </p:cNvPr>
            <p:cNvSpPr/>
            <p:nvPr userDrawn="1"/>
          </p:nvSpPr>
          <p:spPr>
            <a:xfrm>
              <a:off x="125603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73EDE2A-0489-46D8-9145-942FF053CEC6}"/>
                </a:ext>
              </a:extLst>
            </p:cNvPr>
            <p:cNvSpPr/>
            <p:nvPr userDrawn="1"/>
          </p:nvSpPr>
          <p:spPr>
            <a:xfrm>
              <a:off x="1457007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8DBC495-87F5-4E79-956F-D30CB0549798}"/>
                </a:ext>
              </a:extLst>
            </p:cNvPr>
            <p:cNvSpPr/>
            <p:nvPr userDrawn="1"/>
          </p:nvSpPr>
          <p:spPr>
            <a:xfrm>
              <a:off x="165798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81F8027-4FEC-41CF-91F8-01F5AB2C56A8}"/>
                </a:ext>
              </a:extLst>
            </p:cNvPr>
            <p:cNvSpPr/>
            <p:nvPr userDrawn="1"/>
          </p:nvSpPr>
          <p:spPr>
            <a:xfrm>
              <a:off x="185991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08E0D16-1838-4672-B323-FAB414BA88F5}"/>
                </a:ext>
              </a:extLst>
            </p:cNvPr>
            <p:cNvSpPr/>
            <p:nvPr userDrawn="1"/>
          </p:nvSpPr>
          <p:spPr>
            <a:xfrm>
              <a:off x="206184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3DBD864-F49B-4D80-B808-7511F4F2DB9B}"/>
                </a:ext>
              </a:extLst>
            </p:cNvPr>
            <p:cNvSpPr/>
            <p:nvPr userDrawn="1"/>
          </p:nvSpPr>
          <p:spPr>
            <a:xfrm>
              <a:off x="226377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35EED51-AB71-42B9-94EF-A071B9C3F714}"/>
                </a:ext>
              </a:extLst>
            </p:cNvPr>
            <p:cNvSpPr/>
            <p:nvPr userDrawn="1"/>
          </p:nvSpPr>
          <p:spPr>
            <a:xfrm>
              <a:off x="246570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DB1EE95-9415-4DB7-9823-012A1740C7E0}"/>
                </a:ext>
              </a:extLst>
            </p:cNvPr>
            <p:cNvSpPr/>
            <p:nvPr userDrawn="1"/>
          </p:nvSpPr>
          <p:spPr>
            <a:xfrm>
              <a:off x="2666681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B4D2DB7-2A74-4D3E-845B-A89D4D98EC3B}"/>
                </a:ext>
              </a:extLst>
            </p:cNvPr>
            <p:cNvSpPr/>
            <p:nvPr userDrawn="1"/>
          </p:nvSpPr>
          <p:spPr>
            <a:xfrm>
              <a:off x="2867658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F7EFAB2-E49C-4CF8-B5B4-35FE8319614F}"/>
                </a:ext>
              </a:extLst>
            </p:cNvPr>
            <p:cNvSpPr/>
            <p:nvPr userDrawn="1"/>
          </p:nvSpPr>
          <p:spPr>
            <a:xfrm>
              <a:off x="3069588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41A6649-5705-454C-B771-88698EA1D017}"/>
                </a:ext>
              </a:extLst>
            </p:cNvPr>
            <p:cNvSpPr/>
            <p:nvPr userDrawn="1"/>
          </p:nvSpPr>
          <p:spPr>
            <a:xfrm>
              <a:off x="3271518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BCC081E-58A0-4A9A-9FB5-B216E1E7A0C5}"/>
                </a:ext>
              </a:extLst>
            </p:cNvPr>
            <p:cNvSpPr/>
            <p:nvPr userDrawn="1"/>
          </p:nvSpPr>
          <p:spPr>
            <a:xfrm>
              <a:off x="3473448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BD4D3B-2209-475B-9B20-657BE31E9A40}"/>
                </a:ext>
              </a:extLst>
            </p:cNvPr>
            <p:cNvSpPr/>
            <p:nvPr userDrawn="1"/>
          </p:nvSpPr>
          <p:spPr>
            <a:xfrm>
              <a:off x="3674425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F3203F0-C5F6-4CC6-9EBD-693199CC16BC}"/>
                </a:ext>
              </a:extLst>
            </p:cNvPr>
            <p:cNvSpPr/>
            <p:nvPr userDrawn="1"/>
          </p:nvSpPr>
          <p:spPr>
            <a:xfrm>
              <a:off x="3875402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D969C8B-3F2E-4F80-A266-B8D846528863}"/>
                </a:ext>
              </a:extLst>
            </p:cNvPr>
            <p:cNvSpPr/>
            <p:nvPr userDrawn="1"/>
          </p:nvSpPr>
          <p:spPr>
            <a:xfrm>
              <a:off x="4077332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75ED2C8-CFBC-472C-A9C4-EE1E34A1A57D}"/>
                </a:ext>
              </a:extLst>
            </p:cNvPr>
            <p:cNvSpPr/>
            <p:nvPr userDrawn="1"/>
          </p:nvSpPr>
          <p:spPr>
            <a:xfrm>
              <a:off x="4279262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F147EE4-F7D3-44EB-ABE1-8AC6EA19F4E3}"/>
                </a:ext>
              </a:extLst>
            </p:cNvPr>
            <p:cNvSpPr/>
            <p:nvPr userDrawn="1"/>
          </p:nvSpPr>
          <p:spPr>
            <a:xfrm>
              <a:off x="4481192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F2270F9-6E6E-49A5-BE45-074E187708C5}"/>
                </a:ext>
              </a:extLst>
            </p:cNvPr>
            <p:cNvSpPr/>
            <p:nvPr userDrawn="1"/>
          </p:nvSpPr>
          <p:spPr>
            <a:xfrm>
              <a:off x="4683122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4A3B198-8F5D-4B45-B39C-54B945E34CDE}"/>
                </a:ext>
              </a:extLst>
            </p:cNvPr>
            <p:cNvSpPr/>
            <p:nvPr userDrawn="1"/>
          </p:nvSpPr>
          <p:spPr>
            <a:xfrm>
              <a:off x="4884099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D1F8692-53A2-40EF-B304-C99485471D95}"/>
                </a:ext>
              </a:extLst>
            </p:cNvPr>
            <p:cNvSpPr/>
            <p:nvPr userDrawn="1"/>
          </p:nvSpPr>
          <p:spPr>
            <a:xfrm>
              <a:off x="5085076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6B30B6E-EF76-45C4-8ACE-54FBB40F63FC}"/>
                </a:ext>
              </a:extLst>
            </p:cNvPr>
            <p:cNvSpPr/>
            <p:nvPr userDrawn="1"/>
          </p:nvSpPr>
          <p:spPr>
            <a:xfrm>
              <a:off x="5287006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70CF700-21C4-4CB4-9FBB-DC9E6C68CAAD}"/>
                </a:ext>
              </a:extLst>
            </p:cNvPr>
            <p:cNvSpPr/>
            <p:nvPr userDrawn="1"/>
          </p:nvSpPr>
          <p:spPr>
            <a:xfrm>
              <a:off x="5488936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34B7486-F088-439E-8D18-F510153B4DB6}"/>
                </a:ext>
              </a:extLst>
            </p:cNvPr>
            <p:cNvSpPr/>
            <p:nvPr userDrawn="1"/>
          </p:nvSpPr>
          <p:spPr>
            <a:xfrm>
              <a:off x="5690866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654903F-3D9C-48DE-A4EF-A9F210E94B78}"/>
                </a:ext>
              </a:extLst>
            </p:cNvPr>
            <p:cNvSpPr/>
            <p:nvPr userDrawn="1"/>
          </p:nvSpPr>
          <p:spPr>
            <a:xfrm>
              <a:off x="5891843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B97F757-5A28-4632-A44B-50432AA32801}"/>
                </a:ext>
              </a:extLst>
            </p:cNvPr>
            <p:cNvSpPr/>
            <p:nvPr userDrawn="1"/>
          </p:nvSpPr>
          <p:spPr>
            <a:xfrm>
              <a:off x="6092820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B1F0062-C443-4DBD-9FCC-829A1CA9D991}"/>
                </a:ext>
              </a:extLst>
            </p:cNvPr>
            <p:cNvSpPr/>
            <p:nvPr userDrawn="1"/>
          </p:nvSpPr>
          <p:spPr>
            <a:xfrm>
              <a:off x="6293797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CE56626-656C-495B-AF6A-D308879617FF}"/>
                </a:ext>
              </a:extLst>
            </p:cNvPr>
            <p:cNvSpPr/>
            <p:nvPr userDrawn="1"/>
          </p:nvSpPr>
          <p:spPr>
            <a:xfrm>
              <a:off x="6495727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32FEEFF-6B24-4D2C-A811-2F585C6FA65D}"/>
                </a:ext>
              </a:extLst>
            </p:cNvPr>
            <p:cNvSpPr/>
            <p:nvPr userDrawn="1"/>
          </p:nvSpPr>
          <p:spPr>
            <a:xfrm>
              <a:off x="6697657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236F3E5-4DC4-4F9F-A607-4C74D59A46ED}"/>
                </a:ext>
              </a:extLst>
            </p:cNvPr>
            <p:cNvSpPr/>
            <p:nvPr userDrawn="1"/>
          </p:nvSpPr>
          <p:spPr>
            <a:xfrm>
              <a:off x="4445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C5687B2-33AA-4E39-B753-097BBB363924}"/>
                </a:ext>
              </a:extLst>
            </p:cNvPr>
            <p:cNvSpPr/>
            <p:nvPr userDrawn="1"/>
          </p:nvSpPr>
          <p:spPr>
            <a:xfrm>
              <a:off x="24638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755A9EF-1E70-451F-AFF2-5041AE4A84DC}"/>
                </a:ext>
              </a:extLst>
            </p:cNvPr>
            <p:cNvSpPr/>
            <p:nvPr userDrawn="1"/>
          </p:nvSpPr>
          <p:spPr>
            <a:xfrm>
              <a:off x="44831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EF05889-4608-429D-A3AF-0ADDD7563B4F}"/>
                </a:ext>
              </a:extLst>
            </p:cNvPr>
            <p:cNvSpPr/>
            <p:nvPr userDrawn="1"/>
          </p:nvSpPr>
          <p:spPr>
            <a:xfrm>
              <a:off x="65024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3636E4-C60A-4378-BD4C-2DAFB850E1DA}"/>
                </a:ext>
              </a:extLst>
            </p:cNvPr>
            <p:cNvSpPr/>
            <p:nvPr userDrawn="1"/>
          </p:nvSpPr>
          <p:spPr>
            <a:xfrm>
              <a:off x="85217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031EBB0-32E5-4EBF-A013-26E5EB3CEDB2}"/>
                </a:ext>
              </a:extLst>
            </p:cNvPr>
            <p:cNvSpPr/>
            <p:nvPr userDrawn="1"/>
          </p:nvSpPr>
          <p:spPr>
            <a:xfrm>
              <a:off x="105410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187B66E-C87D-47F4-9C6A-DB6C3F3111ED}"/>
                </a:ext>
              </a:extLst>
            </p:cNvPr>
            <p:cNvSpPr/>
            <p:nvPr userDrawn="1"/>
          </p:nvSpPr>
          <p:spPr>
            <a:xfrm>
              <a:off x="125603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0378728-836C-43D7-B249-0D28DE2D5FEE}"/>
                </a:ext>
              </a:extLst>
            </p:cNvPr>
            <p:cNvSpPr/>
            <p:nvPr userDrawn="1"/>
          </p:nvSpPr>
          <p:spPr>
            <a:xfrm>
              <a:off x="1457007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70C06DDD-3616-498A-A7B4-69F1BC7206FB}"/>
                </a:ext>
              </a:extLst>
            </p:cNvPr>
            <p:cNvSpPr/>
            <p:nvPr userDrawn="1"/>
          </p:nvSpPr>
          <p:spPr>
            <a:xfrm>
              <a:off x="165798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23BB01B-66FB-4580-8648-1FF1B33A85E9}"/>
                </a:ext>
              </a:extLst>
            </p:cNvPr>
            <p:cNvSpPr/>
            <p:nvPr userDrawn="1"/>
          </p:nvSpPr>
          <p:spPr>
            <a:xfrm>
              <a:off x="185991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BADE1C7-FCB2-427E-9F0B-1EFE1C23007E}"/>
                </a:ext>
              </a:extLst>
            </p:cNvPr>
            <p:cNvSpPr/>
            <p:nvPr userDrawn="1"/>
          </p:nvSpPr>
          <p:spPr>
            <a:xfrm>
              <a:off x="206184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C2683CD-6ADE-46F4-B53A-F98FF02E4225}"/>
                </a:ext>
              </a:extLst>
            </p:cNvPr>
            <p:cNvSpPr/>
            <p:nvPr userDrawn="1"/>
          </p:nvSpPr>
          <p:spPr>
            <a:xfrm>
              <a:off x="226377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0C853D3-F6F5-4150-8351-6DCBC338F4FC}"/>
                </a:ext>
              </a:extLst>
            </p:cNvPr>
            <p:cNvSpPr/>
            <p:nvPr userDrawn="1"/>
          </p:nvSpPr>
          <p:spPr>
            <a:xfrm>
              <a:off x="246570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A204B84-93B0-4A9F-96EB-9EB4487E5EAD}"/>
                </a:ext>
              </a:extLst>
            </p:cNvPr>
            <p:cNvSpPr/>
            <p:nvPr userDrawn="1"/>
          </p:nvSpPr>
          <p:spPr>
            <a:xfrm>
              <a:off x="2666681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8B52783-AC0C-4C3F-A47E-632A322D27B6}"/>
                </a:ext>
              </a:extLst>
            </p:cNvPr>
            <p:cNvSpPr/>
            <p:nvPr userDrawn="1"/>
          </p:nvSpPr>
          <p:spPr>
            <a:xfrm>
              <a:off x="2867658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B3D3222-A06E-4EC6-BF36-7259256C9E9C}"/>
                </a:ext>
              </a:extLst>
            </p:cNvPr>
            <p:cNvSpPr/>
            <p:nvPr userDrawn="1"/>
          </p:nvSpPr>
          <p:spPr>
            <a:xfrm>
              <a:off x="3069588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9D7119E-F2EA-4C6D-BC7D-EB63DC342ED2}"/>
                </a:ext>
              </a:extLst>
            </p:cNvPr>
            <p:cNvSpPr/>
            <p:nvPr userDrawn="1"/>
          </p:nvSpPr>
          <p:spPr>
            <a:xfrm>
              <a:off x="3271518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FDBF8A9-11C5-4575-9B12-04DE4516DEC4}"/>
                </a:ext>
              </a:extLst>
            </p:cNvPr>
            <p:cNvSpPr/>
            <p:nvPr userDrawn="1"/>
          </p:nvSpPr>
          <p:spPr>
            <a:xfrm>
              <a:off x="3473448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DA373D5-9A6D-44A9-9D9F-AE58DD2218F0}"/>
                </a:ext>
              </a:extLst>
            </p:cNvPr>
            <p:cNvSpPr/>
            <p:nvPr userDrawn="1"/>
          </p:nvSpPr>
          <p:spPr>
            <a:xfrm>
              <a:off x="3674425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79E776D-2C83-4C76-A168-0609AA6D82F8}"/>
                </a:ext>
              </a:extLst>
            </p:cNvPr>
            <p:cNvSpPr/>
            <p:nvPr userDrawn="1"/>
          </p:nvSpPr>
          <p:spPr>
            <a:xfrm>
              <a:off x="3875402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0CBC3E4-979C-41B3-A2B3-A0AD56FA01DA}"/>
                </a:ext>
              </a:extLst>
            </p:cNvPr>
            <p:cNvSpPr/>
            <p:nvPr userDrawn="1"/>
          </p:nvSpPr>
          <p:spPr>
            <a:xfrm>
              <a:off x="4077332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773B8A0-4D54-4C12-A40D-C9A3AFAD6A5D}"/>
                </a:ext>
              </a:extLst>
            </p:cNvPr>
            <p:cNvSpPr/>
            <p:nvPr userDrawn="1"/>
          </p:nvSpPr>
          <p:spPr>
            <a:xfrm>
              <a:off x="4279262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DB30EFA-589F-4D2B-A62C-CD0BE81C1AE6}"/>
                </a:ext>
              </a:extLst>
            </p:cNvPr>
            <p:cNvSpPr/>
            <p:nvPr userDrawn="1"/>
          </p:nvSpPr>
          <p:spPr>
            <a:xfrm>
              <a:off x="4481192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140A5C8-D0E1-4C30-ACB0-D702F2D4B2B9}"/>
                </a:ext>
              </a:extLst>
            </p:cNvPr>
            <p:cNvSpPr/>
            <p:nvPr userDrawn="1"/>
          </p:nvSpPr>
          <p:spPr>
            <a:xfrm>
              <a:off x="4683122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CFA9E5B-51B6-4B83-A222-D2D4C728D604}"/>
                </a:ext>
              </a:extLst>
            </p:cNvPr>
            <p:cNvSpPr/>
            <p:nvPr userDrawn="1"/>
          </p:nvSpPr>
          <p:spPr>
            <a:xfrm>
              <a:off x="4884099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9B1C753-D37B-401F-A876-D7E3E854BA10}"/>
                </a:ext>
              </a:extLst>
            </p:cNvPr>
            <p:cNvSpPr/>
            <p:nvPr userDrawn="1"/>
          </p:nvSpPr>
          <p:spPr>
            <a:xfrm>
              <a:off x="5085076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645222C-DCD1-45B2-9CA2-3BB77A3E69CF}"/>
                </a:ext>
              </a:extLst>
            </p:cNvPr>
            <p:cNvSpPr/>
            <p:nvPr userDrawn="1"/>
          </p:nvSpPr>
          <p:spPr>
            <a:xfrm>
              <a:off x="5287006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ECBBA-2720-4E68-862B-C7AABA019EF6}"/>
                </a:ext>
              </a:extLst>
            </p:cNvPr>
            <p:cNvSpPr/>
            <p:nvPr userDrawn="1"/>
          </p:nvSpPr>
          <p:spPr>
            <a:xfrm>
              <a:off x="5488936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58BFC01-C398-40A9-A0F9-7B0BC8042DD2}"/>
                </a:ext>
              </a:extLst>
            </p:cNvPr>
            <p:cNvSpPr/>
            <p:nvPr userDrawn="1"/>
          </p:nvSpPr>
          <p:spPr>
            <a:xfrm>
              <a:off x="5690866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9A3CBBF-94B3-4297-A88D-F77BE8F93F65}"/>
                </a:ext>
              </a:extLst>
            </p:cNvPr>
            <p:cNvSpPr/>
            <p:nvPr userDrawn="1"/>
          </p:nvSpPr>
          <p:spPr>
            <a:xfrm>
              <a:off x="5891843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2B9054BA-8689-4825-BEC4-8A60A402DA02}"/>
                </a:ext>
              </a:extLst>
            </p:cNvPr>
            <p:cNvSpPr/>
            <p:nvPr userDrawn="1"/>
          </p:nvSpPr>
          <p:spPr>
            <a:xfrm>
              <a:off x="6092820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65C8665-DCF1-4707-B216-9673B9B6A45D}"/>
                </a:ext>
              </a:extLst>
            </p:cNvPr>
            <p:cNvSpPr/>
            <p:nvPr userDrawn="1"/>
          </p:nvSpPr>
          <p:spPr>
            <a:xfrm>
              <a:off x="6293797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DBEB805-BE15-4F69-9E2D-11332D103F7C}"/>
                </a:ext>
              </a:extLst>
            </p:cNvPr>
            <p:cNvSpPr/>
            <p:nvPr userDrawn="1"/>
          </p:nvSpPr>
          <p:spPr>
            <a:xfrm>
              <a:off x="6495727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0F9C77C-1083-44E2-B96B-8AEA1D3F41CF}"/>
                </a:ext>
              </a:extLst>
            </p:cNvPr>
            <p:cNvSpPr/>
            <p:nvPr userDrawn="1"/>
          </p:nvSpPr>
          <p:spPr>
            <a:xfrm>
              <a:off x="6697657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E52D344-6B22-482E-9413-D13D3C9AB515}"/>
                </a:ext>
              </a:extLst>
            </p:cNvPr>
            <p:cNvSpPr/>
            <p:nvPr userDrawn="1"/>
          </p:nvSpPr>
          <p:spPr>
            <a:xfrm>
              <a:off x="4445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7A61EB4-A74F-44FB-8649-37BA1695D099}"/>
                </a:ext>
              </a:extLst>
            </p:cNvPr>
            <p:cNvSpPr/>
            <p:nvPr userDrawn="1"/>
          </p:nvSpPr>
          <p:spPr>
            <a:xfrm>
              <a:off x="24638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93593DCD-1A6D-4F5E-8322-9777719AD0EF}"/>
                </a:ext>
              </a:extLst>
            </p:cNvPr>
            <p:cNvSpPr/>
            <p:nvPr userDrawn="1"/>
          </p:nvSpPr>
          <p:spPr>
            <a:xfrm>
              <a:off x="44831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D72E768-DC5A-42D5-B11D-AFF79DE0FD8A}"/>
                </a:ext>
              </a:extLst>
            </p:cNvPr>
            <p:cNvSpPr/>
            <p:nvPr userDrawn="1"/>
          </p:nvSpPr>
          <p:spPr>
            <a:xfrm>
              <a:off x="65024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A78D2E2-55EA-47B7-BA01-CAA7B211DE19}"/>
                </a:ext>
              </a:extLst>
            </p:cNvPr>
            <p:cNvSpPr/>
            <p:nvPr userDrawn="1"/>
          </p:nvSpPr>
          <p:spPr>
            <a:xfrm>
              <a:off x="85217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848A416-C719-42B2-AFEB-18788AC57EE5}"/>
                </a:ext>
              </a:extLst>
            </p:cNvPr>
            <p:cNvSpPr/>
            <p:nvPr userDrawn="1"/>
          </p:nvSpPr>
          <p:spPr>
            <a:xfrm>
              <a:off x="105410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8E8B409F-2921-4041-955D-E580E46906F2}"/>
                </a:ext>
              </a:extLst>
            </p:cNvPr>
            <p:cNvSpPr/>
            <p:nvPr userDrawn="1"/>
          </p:nvSpPr>
          <p:spPr>
            <a:xfrm>
              <a:off x="125603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7B0730B4-6B08-4DC3-816F-90194355598D}"/>
                </a:ext>
              </a:extLst>
            </p:cNvPr>
            <p:cNvSpPr/>
            <p:nvPr userDrawn="1"/>
          </p:nvSpPr>
          <p:spPr>
            <a:xfrm>
              <a:off x="1457007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1F3F012-1942-4F95-9153-B58779ACD4FD}"/>
                </a:ext>
              </a:extLst>
            </p:cNvPr>
            <p:cNvSpPr/>
            <p:nvPr userDrawn="1"/>
          </p:nvSpPr>
          <p:spPr>
            <a:xfrm>
              <a:off x="165798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4A22B62-C29C-47B9-9DAA-E008CE748A9D}"/>
                </a:ext>
              </a:extLst>
            </p:cNvPr>
            <p:cNvSpPr/>
            <p:nvPr userDrawn="1"/>
          </p:nvSpPr>
          <p:spPr>
            <a:xfrm>
              <a:off x="185991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9062A5DB-63D2-4E91-B0C2-65C699533061}"/>
                </a:ext>
              </a:extLst>
            </p:cNvPr>
            <p:cNvSpPr/>
            <p:nvPr userDrawn="1"/>
          </p:nvSpPr>
          <p:spPr>
            <a:xfrm>
              <a:off x="206184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CBB0685-5A60-42C2-89B3-BDC36B156337}"/>
                </a:ext>
              </a:extLst>
            </p:cNvPr>
            <p:cNvSpPr/>
            <p:nvPr userDrawn="1"/>
          </p:nvSpPr>
          <p:spPr>
            <a:xfrm>
              <a:off x="226377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4C9D547F-FADC-4C21-8DB4-B23A4BFD7D43}"/>
                </a:ext>
              </a:extLst>
            </p:cNvPr>
            <p:cNvSpPr/>
            <p:nvPr userDrawn="1"/>
          </p:nvSpPr>
          <p:spPr>
            <a:xfrm>
              <a:off x="246570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DC96768-B7CA-4425-9F6E-8123DFA6D21E}"/>
                </a:ext>
              </a:extLst>
            </p:cNvPr>
            <p:cNvSpPr/>
            <p:nvPr userDrawn="1"/>
          </p:nvSpPr>
          <p:spPr>
            <a:xfrm>
              <a:off x="2666681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5B82CB3-8033-4446-A65C-29B7F7F0CF29}"/>
                </a:ext>
              </a:extLst>
            </p:cNvPr>
            <p:cNvSpPr/>
            <p:nvPr userDrawn="1"/>
          </p:nvSpPr>
          <p:spPr>
            <a:xfrm>
              <a:off x="2867658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D706065-5ED2-41EB-9FFD-99EA9642DB57}"/>
                </a:ext>
              </a:extLst>
            </p:cNvPr>
            <p:cNvSpPr/>
            <p:nvPr userDrawn="1"/>
          </p:nvSpPr>
          <p:spPr>
            <a:xfrm>
              <a:off x="3069588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02673FB-3066-4A15-A4D1-DD24B4C7CE63}"/>
                </a:ext>
              </a:extLst>
            </p:cNvPr>
            <p:cNvSpPr/>
            <p:nvPr userDrawn="1"/>
          </p:nvSpPr>
          <p:spPr>
            <a:xfrm>
              <a:off x="3271518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FA170D07-A635-4ABB-9D9D-F823DE1A67D1}"/>
                </a:ext>
              </a:extLst>
            </p:cNvPr>
            <p:cNvSpPr/>
            <p:nvPr userDrawn="1"/>
          </p:nvSpPr>
          <p:spPr>
            <a:xfrm>
              <a:off x="3473448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4CCB21EA-C72E-42A9-94E5-85F8AEACD36C}"/>
                </a:ext>
              </a:extLst>
            </p:cNvPr>
            <p:cNvSpPr/>
            <p:nvPr userDrawn="1"/>
          </p:nvSpPr>
          <p:spPr>
            <a:xfrm>
              <a:off x="3674425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7C771266-84E3-4083-B71B-B6E5ADBF4385}"/>
                </a:ext>
              </a:extLst>
            </p:cNvPr>
            <p:cNvSpPr/>
            <p:nvPr userDrawn="1"/>
          </p:nvSpPr>
          <p:spPr>
            <a:xfrm>
              <a:off x="3875402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207A8055-8073-4E1A-8E2F-0D56F474FE5E}"/>
                </a:ext>
              </a:extLst>
            </p:cNvPr>
            <p:cNvSpPr/>
            <p:nvPr userDrawn="1"/>
          </p:nvSpPr>
          <p:spPr>
            <a:xfrm>
              <a:off x="4077332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9052EC9-E36D-4B88-9831-41ACD745A030}"/>
                </a:ext>
              </a:extLst>
            </p:cNvPr>
            <p:cNvSpPr/>
            <p:nvPr userDrawn="1"/>
          </p:nvSpPr>
          <p:spPr>
            <a:xfrm>
              <a:off x="4279262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7EB1319-C0EE-4E27-9371-5B6A854E2562}"/>
                </a:ext>
              </a:extLst>
            </p:cNvPr>
            <p:cNvSpPr/>
            <p:nvPr userDrawn="1"/>
          </p:nvSpPr>
          <p:spPr>
            <a:xfrm>
              <a:off x="4481192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2056282-D680-4B24-A87E-E821FE9AACF9}"/>
                </a:ext>
              </a:extLst>
            </p:cNvPr>
            <p:cNvSpPr/>
            <p:nvPr userDrawn="1"/>
          </p:nvSpPr>
          <p:spPr>
            <a:xfrm>
              <a:off x="4683122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533CD0F4-7AE9-4EAD-AAC7-7613634CB0E8}"/>
                </a:ext>
              </a:extLst>
            </p:cNvPr>
            <p:cNvSpPr/>
            <p:nvPr userDrawn="1"/>
          </p:nvSpPr>
          <p:spPr>
            <a:xfrm>
              <a:off x="4884099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FD2E5E1-78B2-4F6C-BE72-428D835831C6}"/>
                </a:ext>
              </a:extLst>
            </p:cNvPr>
            <p:cNvSpPr/>
            <p:nvPr userDrawn="1"/>
          </p:nvSpPr>
          <p:spPr>
            <a:xfrm>
              <a:off x="5085076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B9B056F-B677-4701-807A-2C10ED2B6C88}"/>
                </a:ext>
              </a:extLst>
            </p:cNvPr>
            <p:cNvSpPr/>
            <p:nvPr userDrawn="1"/>
          </p:nvSpPr>
          <p:spPr>
            <a:xfrm>
              <a:off x="5287006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7E22B9-B3B8-4B86-91DA-9416FE3045FC}"/>
                </a:ext>
              </a:extLst>
            </p:cNvPr>
            <p:cNvSpPr/>
            <p:nvPr userDrawn="1"/>
          </p:nvSpPr>
          <p:spPr>
            <a:xfrm>
              <a:off x="5488936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E72159FF-7538-489B-B7DF-57B6B90976AC}"/>
                </a:ext>
              </a:extLst>
            </p:cNvPr>
            <p:cNvSpPr/>
            <p:nvPr userDrawn="1"/>
          </p:nvSpPr>
          <p:spPr>
            <a:xfrm>
              <a:off x="5690866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C98A9D0-1E9E-4045-84C8-08894169B435}"/>
                </a:ext>
              </a:extLst>
            </p:cNvPr>
            <p:cNvSpPr/>
            <p:nvPr userDrawn="1"/>
          </p:nvSpPr>
          <p:spPr>
            <a:xfrm>
              <a:off x="5891843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FBB97C8-0C7B-493F-A4F3-75DFB1CF455E}"/>
                </a:ext>
              </a:extLst>
            </p:cNvPr>
            <p:cNvSpPr/>
            <p:nvPr userDrawn="1"/>
          </p:nvSpPr>
          <p:spPr>
            <a:xfrm>
              <a:off x="6092820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26A7DA-9032-4544-ACEA-A87D7E9A9CD2}"/>
                </a:ext>
              </a:extLst>
            </p:cNvPr>
            <p:cNvSpPr/>
            <p:nvPr userDrawn="1"/>
          </p:nvSpPr>
          <p:spPr>
            <a:xfrm>
              <a:off x="6293797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C9734D1-AB20-427C-B141-408E827C2FA6}"/>
                </a:ext>
              </a:extLst>
            </p:cNvPr>
            <p:cNvSpPr/>
            <p:nvPr userDrawn="1"/>
          </p:nvSpPr>
          <p:spPr>
            <a:xfrm>
              <a:off x="6495727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F8B88C4E-9802-45FD-91B0-A9EFA11CA7B1}"/>
                </a:ext>
              </a:extLst>
            </p:cNvPr>
            <p:cNvSpPr/>
            <p:nvPr userDrawn="1"/>
          </p:nvSpPr>
          <p:spPr>
            <a:xfrm>
              <a:off x="6697657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C07B1B1-0E5F-42EE-BAB6-FD57F62383E7}"/>
                </a:ext>
              </a:extLst>
            </p:cNvPr>
            <p:cNvSpPr/>
            <p:nvPr userDrawn="1"/>
          </p:nvSpPr>
          <p:spPr>
            <a:xfrm>
              <a:off x="4445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C31D704-EF36-46CD-8527-04A2641AD43C}"/>
                </a:ext>
              </a:extLst>
            </p:cNvPr>
            <p:cNvSpPr/>
            <p:nvPr userDrawn="1"/>
          </p:nvSpPr>
          <p:spPr>
            <a:xfrm>
              <a:off x="24638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FBBAB78-B4A1-433D-B967-9381CE6D4F36}"/>
                </a:ext>
              </a:extLst>
            </p:cNvPr>
            <p:cNvSpPr/>
            <p:nvPr userDrawn="1"/>
          </p:nvSpPr>
          <p:spPr>
            <a:xfrm>
              <a:off x="44831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932BBBE5-8B80-414C-A331-61A5305D34B1}"/>
                </a:ext>
              </a:extLst>
            </p:cNvPr>
            <p:cNvSpPr/>
            <p:nvPr userDrawn="1"/>
          </p:nvSpPr>
          <p:spPr>
            <a:xfrm>
              <a:off x="65024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455A4951-131D-494C-8417-EE1E12C78083}"/>
                </a:ext>
              </a:extLst>
            </p:cNvPr>
            <p:cNvSpPr/>
            <p:nvPr userDrawn="1"/>
          </p:nvSpPr>
          <p:spPr>
            <a:xfrm>
              <a:off x="85217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E4493B74-4244-4F65-8EC6-50E99DD420AC}"/>
                </a:ext>
              </a:extLst>
            </p:cNvPr>
            <p:cNvSpPr/>
            <p:nvPr userDrawn="1"/>
          </p:nvSpPr>
          <p:spPr>
            <a:xfrm>
              <a:off x="105410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DC1752B-130F-4665-BB5D-9CDC2A3CCD55}"/>
                </a:ext>
              </a:extLst>
            </p:cNvPr>
            <p:cNvSpPr/>
            <p:nvPr userDrawn="1"/>
          </p:nvSpPr>
          <p:spPr>
            <a:xfrm>
              <a:off x="125603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95DD9A3-89A9-4081-89B6-FCDB514DF471}"/>
                </a:ext>
              </a:extLst>
            </p:cNvPr>
            <p:cNvSpPr/>
            <p:nvPr userDrawn="1"/>
          </p:nvSpPr>
          <p:spPr>
            <a:xfrm>
              <a:off x="1457007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7347ABDD-EBF6-43F8-8596-658C89762636}"/>
                </a:ext>
              </a:extLst>
            </p:cNvPr>
            <p:cNvSpPr/>
            <p:nvPr userDrawn="1"/>
          </p:nvSpPr>
          <p:spPr>
            <a:xfrm>
              <a:off x="165798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123A230-EF69-4798-9959-A9446A7F3868}"/>
                </a:ext>
              </a:extLst>
            </p:cNvPr>
            <p:cNvSpPr/>
            <p:nvPr userDrawn="1"/>
          </p:nvSpPr>
          <p:spPr>
            <a:xfrm>
              <a:off x="185991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D347B91-CF3E-4281-81BA-678694AC5B2A}"/>
                </a:ext>
              </a:extLst>
            </p:cNvPr>
            <p:cNvSpPr/>
            <p:nvPr userDrawn="1"/>
          </p:nvSpPr>
          <p:spPr>
            <a:xfrm>
              <a:off x="206184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D28EE430-EA79-491B-9593-DD5C37BAAD7B}"/>
                </a:ext>
              </a:extLst>
            </p:cNvPr>
            <p:cNvSpPr/>
            <p:nvPr userDrawn="1"/>
          </p:nvSpPr>
          <p:spPr>
            <a:xfrm>
              <a:off x="226377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D468C98-0315-4282-B2B9-6C9C40FF4CED}"/>
                </a:ext>
              </a:extLst>
            </p:cNvPr>
            <p:cNvSpPr/>
            <p:nvPr userDrawn="1"/>
          </p:nvSpPr>
          <p:spPr>
            <a:xfrm>
              <a:off x="246570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EC7D01C9-44E5-4FAA-8A6C-D64AB0B16FA2}"/>
                </a:ext>
              </a:extLst>
            </p:cNvPr>
            <p:cNvSpPr/>
            <p:nvPr userDrawn="1"/>
          </p:nvSpPr>
          <p:spPr>
            <a:xfrm>
              <a:off x="2666681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16F4709-BB9F-4B02-83BD-B4E62E02E82B}"/>
                </a:ext>
              </a:extLst>
            </p:cNvPr>
            <p:cNvSpPr/>
            <p:nvPr userDrawn="1"/>
          </p:nvSpPr>
          <p:spPr>
            <a:xfrm>
              <a:off x="2867658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7309290C-2279-4865-AE17-770CB5CE53AB}"/>
                </a:ext>
              </a:extLst>
            </p:cNvPr>
            <p:cNvSpPr/>
            <p:nvPr userDrawn="1"/>
          </p:nvSpPr>
          <p:spPr>
            <a:xfrm>
              <a:off x="3069588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87D6EBB-40E0-4689-9CC1-7E44BC5075F1}"/>
                </a:ext>
              </a:extLst>
            </p:cNvPr>
            <p:cNvSpPr/>
            <p:nvPr userDrawn="1"/>
          </p:nvSpPr>
          <p:spPr>
            <a:xfrm>
              <a:off x="3271518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751F9EEC-06C6-4EEB-9801-ED72B565382F}"/>
                </a:ext>
              </a:extLst>
            </p:cNvPr>
            <p:cNvSpPr/>
            <p:nvPr userDrawn="1"/>
          </p:nvSpPr>
          <p:spPr>
            <a:xfrm>
              <a:off x="3473448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8572C5F4-A0D6-4CA3-842F-99E51E046FED}"/>
                </a:ext>
              </a:extLst>
            </p:cNvPr>
            <p:cNvSpPr/>
            <p:nvPr userDrawn="1"/>
          </p:nvSpPr>
          <p:spPr>
            <a:xfrm>
              <a:off x="3674425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C7219EE-8BB8-4270-B6AE-C38344EBEB46}"/>
                </a:ext>
              </a:extLst>
            </p:cNvPr>
            <p:cNvSpPr/>
            <p:nvPr userDrawn="1"/>
          </p:nvSpPr>
          <p:spPr>
            <a:xfrm>
              <a:off x="3875402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A3C6362-5A08-4AB6-9E1A-EC05D8A457DD}"/>
                </a:ext>
              </a:extLst>
            </p:cNvPr>
            <p:cNvSpPr/>
            <p:nvPr userDrawn="1"/>
          </p:nvSpPr>
          <p:spPr>
            <a:xfrm>
              <a:off x="4077332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288F411-84FC-4AEA-997D-0CF8930DC058}"/>
                </a:ext>
              </a:extLst>
            </p:cNvPr>
            <p:cNvSpPr/>
            <p:nvPr userDrawn="1"/>
          </p:nvSpPr>
          <p:spPr>
            <a:xfrm>
              <a:off x="4279262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4C9066D9-1612-40E8-AEAC-B544FD3846CA}"/>
                </a:ext>
              </a:extLst>
            </p:cNvPr>
            <p:cNvSpPr/>
            <p:nvPr userDrawn="1"/>
          </p:nvSpPr>
          <p:spPr>
            <a:xfrm>
              <a:off x="4481192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13558E6-13EB-4A04-AA0D-B201E5C6E5FE}"/>
                </a:ext>
              </a:extLst>
            </p:cNvPr>
            <p:cNvSpPr/>
            <p:nvPr userDrawn="1"/>
          </p:nvSpPr>
          <p:spPr>
            <a:xfrm>
              <a:off x="4683122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BFBB16F0-84B0-448F-ABC3-1A7BFBF73C2B}"/>
                </a:ext>
              </a:extLst>
            </p:cNvPr>
            <p:cNvSpPr/>
            <p:nvPr userDrawn="1"/>
          </p:nvSpPr>
          <p:spPr>
            <a:xfrm>
              <a:off x="4884099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0328F0C-82BB-4B78-9B53-289204931E43}"/>
                </a:ext>
              </a:extLst>
            </p:cNvPr>
            <p:cNvSpPr/>
            <p:nvPr userDrawn="1"/>
          </p:nvSpPr>
          <p:spPr>
            <a:xfrm>
              <a:off x="5085076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480CB5E9-B243-4375-87B4-85ADD33C0FAE}"/>
                </a:ext>
              </a:extLst>
            </p:cNvPr>
            <p:cNvSpPr/>
            <p:nvPr userDrawn="1"/>
          </p:nvSpPr>
          <p:spPr>
            <a:xfrm>
              <a:off x="5287006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4F76A117-103F-43D3-83EA-0DB0BF45C6F4}"/>
                </a:ext>
              </a:extLst>
            </p:cNvPr>
            <p:cNvSpPr/>
            <p:nvPr userDrawn="1"/>
          </p:nvSpPr>
          <p:spPr>
            <a:xfrm>
              <a:off x="5488936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06AE7B8-0831-4083-86F5-EC07653A3FE5}"/>
                </a:ext>
              </a:extLst>
            </p:cNvPr>
            <p:cNvSpPr/>
            <p:nvPr userDrawn="1"/>
          </p:nvSpPr>
          <p:spPr>
            <a:xfrm>
              <a:off x="5690866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22AF473-C4BD-4507-A362-7C4826CB20ED}"/>
                </a:ext>
              </a:extLst>
            </p:cNvPr>
            <p:cNvSpPr/>
            <p:nvPr userDrawn="1"/>
          </p:nvSpPr>
          <p:spPr>
            <a:xfrm>
              <a:off x="5891843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B0DF93B-7A01-4A30-ADF1-FA2C55938756}"/>
                </a:ext>
              </a:extLst>
            </p:cNvPr>
            <p:cNvSpPr/>
            <p:nvPr userDrawn="1"/>
          </p:nvSpPr>
          <p:spPr>
            <a:xfrm>
              <a:off x="6092820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2B1BE320-DA8E-4283-8925-0EE77F6A7D6D}"/>
                </a:ext>
              </a:extLst>
            </p:cNvPr>
            <p:cNvSpPr/>
            <p:nvPr userDrawn="1"/>
          </p:nvSpPr>
          <p:spPr>
            <a:xfrm>
              <a:off x="6293797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DEB6B2B5-B62F-4155-B675-75E32AE5A759}"/>
                </a:ext>
              </a:extLst>
            </p:cNvPr>
            <p:cNvSpPr/>
            <p:nvPr userDrawn="1"/>
          </p:nvSpPr>
          <p:spPr>
            <a:xfrm>
              <a:off x="6495727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B0A69A7A-9BC5-413E-AB91-E32F6410B962}"/>
                </a:ext>
              </a:extLst>
            </p:cNvPr>
            <p:cNvSpPr/>
            <p:nvPr userDrawn="1"/>
          </p:nvSpPr>
          <p:spPr>
            <a:xfrm>
              <a:off x="6697657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D56B244D-46AA-4997-939D-A160B26AC858}"/>
                </a:ext>
              </a:extLst>
            </p:cNvPr>
            <p:cNvSpPr/>
            <p:nvPr userDrawn="1"/>
          </p:nvSpPr>
          <p:spPr>
            <a:xfrm>
              <a:off x="4445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661027C3-7AA3-422F-A45B-E44CEBD49831}"/>
                </a:ext>
              </a:extLst>
            </p:cNvPr>
            <p:cNvSpPr/>
            <p:nvPr userDrawn="1"/>
          </p:nvSpPr>
          <p:spPr>
            <a:xfrm>
              <a:off x="24638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60FDF48-C5E8-486F-824B-D428EB8D06BB}"/>
                </a:ext>
              </a:extLst>
            </p:cNvPr>
            <p:cNvSpPr/>
            <p:nvPr userDrawn="1"/>
          </p:nvSpPr>
          <p:spPr>
            <a:xfrm>
              <a:off x="44831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3A14D0B-D9EB-4E2C-830A-51F064DD4639}"/>
                </a:ext>
              </a:extLst>
            </p:cNvPr>
            <p:cNvSpPr/>
            <p:nvPr userDrawn="1"/>
          </p:nvSpPr>
          <p:spPr>
            <a:xfrm>
              <a:off x="65024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337091DF-E8D9-4311-9819-971813BAF28F}"/>
                </a:ext>
              </a:extLst>
            </p:cNvPr>
            <p:cNvSpPr/>
            <p:nvPr userDrawn="1"/>
          </p:nvSpPr>
          <p:spPr>
            <a:xfrm>
              <a:off x="85217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76B7ACAB-79BB-4C4A-9D56-9E98DCCA2284}"/>
                </a:ext>
              </a:extLst>
            </p:cNvPr>
            <p:cNvSpPr/>
            <p:nvPr userDrawn="1"/>
          </p:nvSpPr>
          <p:spPr>
            <a:xfrm>
              <a:off x="105410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DFC28215-3419-412A-8CFB-D619158B7842}"/>
                </a:ext>
              </a:extLst>
            </p:cNvPr>
            <p:cNvSpPr/>
            <p:nvPr userDrawn="1"/>
          </p:nvSpPr>
          <p:spPr>
            <a:xfrm>
              <a:off x="125603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87537AA2-01B2-4240-B8E4-92F98BCD41EE}"/>
                </a:ext>
              </a:extLst>
            </p:cNvPr>
            <p:cNvSpPr/>
            <p:nvPr userDrawn="1"/>
          </p:nvSpPr>
          <p:spPr>
            <a:xfrm>
              <a:off x="1457007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7CF1DD8-6C8C-46D9-9CDC-B1EB65EF4746}"/>
                </a:ext>
              </a:extLst>
            </p:cNvPr>
            <p:cNvSpPr/>
            <p:nvPr userDrawn="1"/>
          </p:nvSpPr>
          <p:spPr>
            <a:xfrm>
              <a:off x="165798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1B3424-229E-4547-AF50-10194699853A}"/>
                </a:ext>
              </a:extLst>
            </p:cNvPr>
            <p:cNvSpPr/>
            <p:nvPr userDrawn="1"/>
          </p:nvSpPr>
          <p:spPr>
            <a:xfrm>
              <a:off x="185991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01F9F9F-C407-4173-9D30-A6132972DD91}"/>
                </a:ext>
              </a:extLst>
            </p:cNvPr>
            <p:cNvSpPr/>
            <p:nvPr userDrawn="1"/>
          </p:nvSpPr>
          <p:spPr>
            <a:xfrm>
              <a:off x="206184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BFE42F1C-6C5F-45BC-B8A2-E2C6041E1EE4}"/>
                </a:ext>
              </a:extLst>
            </p:cNvPr>
            <p:cNvSpPr/>
            <p:nvPr userDrawn="1"/>
          </p:nvSpPr>
          <p:spPr>
            <a:xfrm>
              <a:off x="226377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9655912A-2310-42AA-83D1-DBF633E9D6DC}"/>
                </a:ext>
              </a:extLst>
            </p:cNvPr>
            <p:cNvSpPr/>
            <p:nvPr userDrawn="1"/>
          </p:nvSpPr>
          <p:spPr>
            <a:xfrm>
              <a:off x="246570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C3B40201-9715-42EA-BB4A-1BE275AE2AD5}"/>
                </a:ext>
              </a:extLst>
            </p:cNvPr>
            <p:cNvSpPr/>
            <p:nvPr userDrawn="1"/>
          </p:nvSpPr>
          <p:spPr>
            <a:xfrm>
              <a:off x="2666681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A9829DB4-8BDA-42F2-904A-66C7DE9924BA}"/>
                </a:ext>
              </a:extLst>
            </p:cNvPr>
            <p:cNvSpPr/>
            <p:nvPr userDrawn="1"/>
          </p:nvSpPr>
          <p:spPr>
            <a:xfrm>
              <a:off x="2867658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5F8AA237-0300-43C2-B6EF-D64BF5791AD6}"/>
                </a:ext>
              </a:extLst>
            </p:cNvPr>
            <p:cNvSpPr/>
            <p:nvPr userDrawn="1"/>
          </p:nvSpPr>
          <p:spPr>
            <a:xfrm>
              <a:off x="3069588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1CDD8418-0460-4D31-AFE2-8A58310D6D6B}"/>
                </a:ext>
              </a:extLst>
            </p:cNvPr>
            <p:cNvSpPr/>
            <p:nvPr userDrawn="1"/>
          </p:nvSpPr>
          <p:spPr>
            <a:xfrm>
              <a:off x="3271518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B3D5C4F1-8238-495D-8A56-76EE3DD6235A}"/>
                </a:ext>
              </a:extLst>
            </p:cNvPr>
            <p:cNvSpPr/>
            <p:nvPr userDrawn="1"/>
          </p:nvSpPr>
          <p:spPr>
            <a:xfrm>
              <a:off x="3473448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EA4D853-0678-43B2-9E3A-D99DAB5FB299}"/>
                </a:ext>
              </a:extLst>
            </p:cNvPr>
            <p:cNvSpPr/>
            <p:nvPr userDrawn="1"/>
          </p:nvSpPr>
          <p:spPr>
            <a:xfrm>
              <a:off x="3674425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DC43C9-6079-4BFF-85E6-FBF800070B53}"/>
                </a:ext>
              </a:extLst>
            </p:cNvPr>
            <p:cNvSpPr/>
            <p:nvPr userDrawn="1"/>
          </p:nvSpPr>
          <p:spPr>
            <a:xfrm>
              <a:off x="3875402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1E121DEE-4857-46DD-8297-ABCC18ACBE6E}"/>
                </a:ext>
              </a:extLst>
            </p:cNvPr>
            <p:cNvSpPr/>
            <p:nvPr userDrawn="1"/>
          </p:nvSpPr>
          <p:spPr>
            <a:xfrm>
              <a:off x="4077332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84A0E88D-F9F5-42FF-AE5C-F2114FC7E266}"/>
                </a:ext>
              </a:extLst>
            </p:cNvPr>
            <p:cNvSpPr/>
            <p:nvPr userDrawn="1"/>
          </p:nvSpPr>
          <p:spPr>
            <a:xfrm>
              <a:off x="4279262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F8D89F78-2094-41E0-B37A-C4AEA11B1B57}"/>
                </a:ext>
              </a:extLst>
            </p:cNvPr>
            <p:cNvSpPr/>
            <p:nvPr userDrawn="1"/>
          </p:nvSpPr>
          <p:spPr>
            <a:xfrm>
              <a:off x="4481192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B4C2DA1-0369-4BF2-8B66-7E72738BFDD2}"/>
                </a:ext>
              </a:extLst>
            </p:cNvPr>
            <p:cNvSpPr/>
            <p:nvPr userDrawn="1"/>
          </p:nvSpPr>
          <p:spPr>
            <a:xfrm>
              <a:off x="4683122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61A1B0FA-5A3A-4477-91DF-DDB5E9EE9CFA}"/>
                </a:ext>
              </a:extLst>
            </p:cNvPr>
            <p:cNvSpPr/>
            <p:nvPr userDrawn="1"/>
          </p:nvSpPr>
          <p:spPr>
            <a:xfrm>
              <a:off x="4884099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8430A8F6-B37F-4F0C-8ECD-3753FFFE9DC3}"/>
                </a:ext>
              </a:extLst>
            </p:cNvPr>
            <p:cNvSpPr/>
            <p:nvPr userDrawn="1"/>
          </p:nvSpPr>
          <p:spPr>
            <a:xfrm>
              <a:off x="5085076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A2E8B65-AAA0-415A-AD4E-B2A05FECF074}"/>
                </a:ext>
              </a:extLst>
            </p:cNvPr>
            <p:cNvSpPr/>
            <p:nvPr userDrawn="1"/>
          </p:nvSpPr>
          <p:spPr>
            <a:xfrm>
              <a:off x="5287006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DDA42E88-8AA6-48BC-AE18-4C72F3C56E4B}"/>
                </a:ext>
              </a:extLst>
            </p:cNvPr>
            <p:cNvSpPr/>
            <p:nvPr userDrawn="1"/>
          </p:nvSpPr>
          <p:spPr>
            <a:xfrm>
              <a:off x="5488936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C7C22A7-8E17-4AEB-8FDD-2336CD8AD6E2}"/>
                </a:ext>
              </a:extLst>
            </p:cNvPr>
            <p:cNvSpPr/>
            <p:nvPr userDrawn="1"/>
          </p:nvSpPr>
          <p:spPr>
            <a:xfrm>
              <a:off x="5690866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F2A42C55-BC80-4635-8C9F-45B5C531FC12}"/>
                </a:ext>
              </a:extLst>
            </p:cNvPr>
            <p:cNvSpPr/>
            <p:nvPr userDrawn="1"/>
          </p:nvSpPr>
          <p:spPr>
            <a:xfrm>
              <a:off x="5891843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3A71F0D-4FB6-40E8-8346-268180953CB3}"/>
                </a:ext>
              </a:extLst>
            </p:cNvPr>
            <p:cNvSpPr/>
            <p:nvPr userDrawn="1"/>
          </p:nvSpPr>
          <p:spPr>
            <a:xfrm>
              <a:off x="6092820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CD0625A-7EA7-4B0D-BDBB-F66DEB8BE8D8}"/>
                </a:ext>
              </a:extLst>
            </p:cNvPr>
            <p:cNvSpPr/>
            <p:nvPr userDrawn="1"/>
          </p:nvSpPr>
          <p:spPr>
            <a:xfrm>
              <a:off x="6293797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A8BE4BBC-F1F5-4D32-A80B-6563611EEE82}"/>
                </a:ext>
              </a:extLst>
            </p:cNvPr>
            <p:cNvSpPr/>
            <p:nvPr userDrawn="1"/>
          </p:nvSpPr>
          <p:spPr>
            <a:xfrm>
              <a:off x="6495727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533370AA-1602-4CE3-A6EF-472B407C02AA}"/>
                </a:ext>
              </a:extLst>
            </p:cNvPr>
            <p:cNvSpPr/>
            <p:nvPr userDrawn="1"/>
          </p:nvSpPr>
          <p:spPr>
            <a:xfrm>
              <a:off x="6697657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F7B9F66-8D21-42AF-A6D2-E9B0D798DFE5}"/>
                </a:ext>
              </a:extLst>
            </p:cNvPr>
            <p:cNvSpPr/>
            <p:nvPr userDrawn="1"/>
          </p:nvSpPr>
          <p:spPr>
            <a:xfrm>
              <a:off x="4445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CEE774E-765D-4A49-9D0C-6C0DE2F67FB2}"/>
                </a:ext>
              </a:extLst>
            </p:cNvPr>
            <p:cNvSpPr/>
            <p:nvPr userDrawn="1"/>
          </p:nvSpPr>
          <p:spPr>
            <a:xfrm>
              <a:off x="24638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2AF735A1-A086-4FF9-BA87-D62CB03AACE6}"/>
                </a:ext>
              </a:extLst>
            </p:cNvPr>
            <p:cNvSpPr/>
            <p:nvPr userDrawn="1"/>
          </p:nvSpPr>
          <p:spPr>
            <a:xfrm>
              <a:off x="44831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0571B99-2242-4B32-BD49-FFE21B6885AA}"/>
                </a:ext>
              </a:extLst>
            </p:cNvPr>
            <p:cNvSpPr/>
            <p:nvPr userDrawn="1"/>
          </p:nvSpPr>
          <p:spPr>
            <a:xfrm>
              <a:off x="65024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9599D8B-0471-464E-8CD6-58A56DC2DBCB}"/>
                </a:ext>
              </a:extLst>
            </p:cNvPr>
            <p:cNvSpPr/>
            <p:nvPr userDrawn="1"/>
          </p:nvSpPr>
          <p:spPr>
            <a:xfrm>
              <a:off x="85217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FDE9976-22C7-4641-BC57-C887F5BA0383}"/>
                </a:ext>
              </a:extLst>
            </p:cNvPr>
            <p:cNvSpPr/>
            <p:nvPr userDrawn="1"/>
          </p:nvSpPr>
          <p:spPr>
            <a:xfrm>
              <a:off x="105410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FE471C0F-48E0-4E07-B3F2-ACD0BE3DC0A2}"/>
                </a:ext>
              </a:extLst>
            </p:cNvPr>
            <p:cNvSpPr/>
            <p:nvPr userDrawn="1"/>
          </p:nvSpPr>
          <p:spPr>
            <a:xfrm>
              <a:off x="125603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B1E3605-B971-41B4-B0E7-FF7B176B3EAA}"/>
                </a:ext>
              </a:extLst>
            </p:cNvPr>
            <p:cNvSpPr/>
            <p:nvPr userDrawn="1"/>
          </p:nvSpPr>
          <p:spPr>
            <a:xfrm>
              <a:off x="1457007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65F2FE6-C77E-4570-A375-CFCE8083274C}"/>
                </a:ext>
              </a:extLst>
            </p:cNvPr>
            <p:cNvSpPr/>
            <p:nvPr userDrawn="1"/>
          </p:nvSpPr>
          <p:spPr>
            <a:xfrm>
              <a:off x="165798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AEC3DAE4-56A3-4289-9B14-AEAC1E991AC8}"/>
                </a:ext>
              </a:extLst>
            </p:cNvPr>
            <p:cNvSpPr/>
            <p:nvPr userDrawn="1"/>
          </p:nvSpPr>
          <p:spPr>
            <a:xfrm>
              <a:off x="185991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22705073-58EF-466A-B815-D9E0C258778D}"/>
                </a:ext>
              </a:extLst>
            </p:cNvPr>
            <p:cNvSpPr/>
            <p:nvPr userDrawn="1"/>
          </p:nvSpPr>
          <p:spPr>
            <a:xfrm>
              <a:off x="206184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5A77185C-D663-4299-8732-11DA64AC5E53}"/>
                </a:ext>
              </a:extLst>
            </p:cNvPr>
            <p:cNvSpPr/>
            <p:nvPr userDrawn="1"/>
          </p:nvSpPr>
          <p:spPr>
            <a:xfrm>
              <a:off x="226377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9FB0995D-78CB-4936-8F6B-6C50221DB4CD}"/>
                </a:ext>
              </a:extLst>
            </p:cNvPr>
            <p:cNvSpPr/>
            <p:nvPr userDrawn="1"/>
          </p:nvSpPr>
          <p:spPr>
            <a:xfrm>
              <a:off x="246570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E10E047E-6D94-4AA3-90D5-9D6003C607D4}"/>
                </a:ext>
              </a:extLst>
            </p:cNvPr>
            <p:cNvSpPr/>
            <p:nvPr userDrawn="1"/>
          </p:nvSpPr>
          <p:spPr>
            <a:xfrm>
              <a:off x="2666681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DA937AC3-A651-48FF-9D7A-1BDB4221361A}"/>
                </a:ext>
              </a:extLst>
            </p:cNvPr>
            <p:cNvSpPr/>
            <p:nvPr userDrawn="1"/>
          </p:nvSpPr>
          <p:spPr>
            <a:xfrm>
              <a:off x="2867658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88269459-004A-4E80-8F15-FC1F557E7F40}"/>
                </a:ext>
              </a:extLst>
            </p:cNvPr>
            <p:cNvSpPr/>
            <p:nvPr userDrawn="1"/>
          </p:nvSpPr>
          <p:spPr>
            <a:xfrm>
              <a:off x="3069588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C7246389-BDD5-4756-939A-90F01536321F}"/>
                </a:ext>
              </a:extLst>
            </p:cNvPr>
            <p:cNvSpPr/>
            <p:nvPr userDrawn="1"/>
          </p:nvSpPr>
          <p:spPr>
            <a:xfrm>
              <a:off x="3271518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DA4B1A84-D670-4904-A1DA-A70D957DD05F}"/>
                </a:ext>
              </a:extLst>
            </p:cNvPr>
            <p:cNvSpPr/>
            <p:nvPr userDrawn="1"/>
          </p:nvSpPr>
          <p:spPr>
            <a:xfrm>
              <a:off x="3473448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E81F5630-9514-4336-BCA8-40DC8440A3ED}"/>
                </a:ext>
              </a:extLst>
            </p:cNvPr>
            <p:cNvSpPr/>
            <p:nvPr userDrawn="1"/>
          </p:nvSpPr>
          <p:spPr>
            <a:xfrm>
              <a:off x="3674425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41AA412-4F94-4585-BCE4-B4347A5F47CF}"/>
                </a:ext>
              </a:extLst>
            </p:cNvPr>
            <p:cNvSpPr/>
            <p:nvPr userDrawn="1"/>
          </p:nvSpPr>
          <p:spPr>
            <a:xfrm>
              <a:off x="3875402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FF499437-B3DA-40C5-BE47-9F0D88688F43}"/>
                </a:ext>
              </a:extLst>
            </p:cNvPr>
            <p:cNvSpPr/>
            <p:nvPr userDrawn="1"/>
          </p:nvSpPr>
          <p:spPr>
            <a:xfrm>
              <a:off x="4077332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247C7CA8-4C7C-46EA-89FB-2A4F02CD1904}"/>
                </a:ext>
              </a:extLst>
            </p:cNvPr>
            <p:cNvSpPr/>
            <p:nvPr userDrawn="1"/>
          </p:nvSpPr>
          <p:spPr>
            <a:xfrm>
              <a:off x="4279262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1243CBD5-EBA0-41AC-AD1D-2A7D4A44829E}"/>
                </a:ext>
              </a:extLst>
            </p:cNvPr>
            <p:cNvSpPr/>
            <p:nvPr userDrawn="1"/>
          </p:nvSpPr>
          <p:spPr>
            <a:xfrm>
              <a:off x="4481192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88634422-2FEA-4946-9186-EC4C2EEB3A09}"/>
                </a:ext>
              </a:extLst>
            </p:cNvPr>
            <p:cNvSpPr/>
            <p:nvPr userDrawn="1"/>
          </p:nvSpPr>
          <p:spPr>
            <a:xfrm>
              <a:off x="4683122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C39F7D4C-B0D4-46F2-A94B-DBE8C061B5F6}"/>
                </a:ext>
              </a:extLst>
            </p:cNvPr>
            <p:cNvSpPr/>
            <p:nvPr userDrawn="1"/>
          </p:nvSpPr>
          <p:spPr>
            <a:xfrm>
              <a:off x="4884099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068B078A-E33A-4C8A-996E-627E70112176}"/>
                </a:ext>
              </a:extLst>
            </p:cNvPr>
            <p:cNvSpPr/>
            <p:nvPr userDrawn="1"/>
          </p:nvSpPr>
          <p:spPr>
            <a:xfrm>
              <a:off x="5085076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B33E0B1C-7CB9-4D8A-BA37-B1DF64411B4B}"/>
                </a:ext>
              </a:extLst>
            </p:cNvPr>
            <p:cNvSpPr/>
            <p:nvPr userDrawn="1"/>
          </p:nvSpPr>
          <p:spPr>
            <a:xfrm>
              <a:off x="5287006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CD4D3D1-E34A-4930-9429-F113FFF09D52}"/>
                </a:ext>
              </a:extLst>
            </p:cNvPr>
            <p:cNvSpPr/>
            <p:nvPr userDrawn="1"/>
          </p:nvSpPr>
          <p:spPr>
            <a:xfrm>
              <a:off x="5488936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9959EC7E-746A-4981-8B77-96A355BD1F7C}"/>
                </a:ext>
              </a:extLst>
            </p:cNvPr>
            <p:cNvSpPr/>
            <p:nvPr userDrawn="1"/>
          </p:nvSpPr>
          <p:spPr>
            <a:xfrm>
              <a:off x="5690866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5DD4E83-5842-4D42-BE6C-348E3C2CCD60}"/>
                </a:ext>
              </a:extLst>
            </p:cNvPr>
            <p:cNvSpPr/>
            <p:nvPr userDrawn="1"/>
          </p:nvSpPr>
          <p:spPr>
            <a:xfrm>
              <a:off x="5891843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6815AC6-A853-4FDD-97FC-ADDCABB86CA9}"/>
                </a:ext>
              </a:extLst>
            </p:cNvPr>
            <p:cNvSpPr/>
            <p:nvPr userDrawn="1"/>
          </p:nvSpPr>
          <p:spPr>
            <a:xfrm>
              <a:off x="6092820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A73C7BD1-AE61-4069-9483-59CA2E5952C7}"/>
                </a:ext>
              </a:extLst>
            </p:cNvPr>
            <p:cNvSpPr/>
            <p:nvPr userDrawn="1"/>
          </p:nvSpPr>
          <p:spPr>
            <a:xfrm>
              <a:off x="6293797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1C1D0F86-7367-4F4F-9177-0283A2081DFC}"/>
                </a:ext>
              </a:extLst>
            </p:cNvPr>
            <p:cNvSpPr/>
            <p:nvPr userDrawn="1"/>
          </p:nvSpPr>
          <p:spPr>
            <a:xfrm>
              <a:off x="6495727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9D4B658B-E0E0-4BA3-B270-FE8B995B6B9E}"/>
                </a:ext>
              </a:extLst>
            </p:cNvPr>
            <p:cNvSpPr/>
            <p:nvPr userDrawn="1"/>
          </p:nvSpPr>
          <p:spPr>
            <a:xfrm>
              <a:off x="6697657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368E07C-54B3-486E-BA42-E547671A8481}"/>
                </a:ext>
              </a:extLst>
            </p:cNvPr>
            <p:cNvSpPr/>
            <p:nvPr userDrawn="1"/>
          </p:nvSpPr>
          <p:spPr>
            <a:xfrm>
              <a:off x="4445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0C1BA884-A01E-47BB-95F3-A68255B683DC}"/>
                </a:ext>
              </a:extLst>
            </p:cNvPr>
            <p:cNvSpPr/>
            <p:nvPr userDrawn="1"/>
          </p:nvSpPr>
          <p:spPr>
            <a:xfrm>
              <a:off x="24638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167E3216-D33D-4AAE-9435-472C10BD0B6D}"/>
                </a:ext>
              </a:extLst>
            </p:cNvPr>
            <p:cNvSpPr/>
            <p:nvPr userDrawn="1"/>
          </p:nvSpPr>
          <p:spPr>
            <a:xfrm>
              <a:off x="44831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C0E2FA99-B3C5-484D-81C0-F2D9FE5916BB}"/>
                </a:ext>
              </a:extLst>
            </p:cNvPr>
            <p:cNvSpPr/>
            <p:nvPr userDrawn="1"/>
          </p:nvSpPr>
          <p:spPr>
            <a:xfrm>
              <a:off x="65024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569E9222-1449-4A76-9A64-C396C0D0DDAE}"/>
                </a:ext>
              </a:extLst>
            </p:cNvPr>
            <p:cNvSpPr/>
            <p:nvPr userDrawn="1"/>
          </p:nvSpPr>
          <p:spPr>
            <a:xfrm>
              <a:off x="85217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808844B4-DC2E-4385-BD08-600FF99B5928}"/>
                </a:ext>
              </a:extLst>
            </p:cNvPr>
            <p:cNvSpPr/>
            <p:nvPr userDrawn="1"/>
          </p:nvSpPr>
          <p:spPr>
            <a:xfrm>
              <a:off x="105410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E3CF38DD-14F7-4D0E-B078-9D49DD07A4D7}"/>
                </a:ext>
              </a:extLst>
            </p:cNvPr>
            <p:cNvSpPr/>
            <p:nvPr userDrawn="1"/>
          </p:nvSpPr>
          <p:spPr>
            <a:xfrm>
              <a:off x="125603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6E18705-AFC1-40E2-9E69-AE4AD7F6628C}"/>
                </a:ext>
              </a:extLst>
            </p:cNvPr>
            <p:cNvSpPr/>
            <p:nvPr userDrawn="1"/>
          </p:nvSpPr>
          <p:spPr>
            <a:xfrm>
              <a:off x="1457007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DCB0B7EB-FF6A-4206-909B-A1872C09957B}"/>
                </a:ext>
              </a:extLst>
            </p:cNvPr>
            <p:cNvSpPr/>
            <p:nvPr userDrawn="1"/>
          </p:nvSpPr>
          <p:spPr>
            <a:xfrm>
              <a:off x="165798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FE30E7CB-98AE-41FB-A22A-7A8A8302FC1B}"/>
                </a:ext>
              </a:extLst>
            </p:cNvPr>
            <p:cNvSpPr/>
            <p:nvPr userDrawn="1"/>
          </p:nvSpPr>
          <p:spPr>
            <a:xfrm>
              <a:off x="185991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6435EBC1-657E-4DDE-B4D9-47EF88A0862C}"/>
                </a:ext>
              </a:extLst>
            </p:cNvPr>
            <p:cNvSpPr/>
            <p:nvPr userDrawn="1"/>
          </p:nvSpPr>
          <p:spPr>
            <a:xfrm>
              <a:off x="206184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6142B00-0023-4B90-AAF9-248565A29D2C}"/>
                </a:ext>
              </a:extLst>
            </p:cNvPr>
            <p:cNvSpPr/>
            <p:nvPr userDrawn="1"/>
          </p:nvSpPr>
          <p:spPr>
            <a:xfrm>
              <a:off x="226377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2ABF0FDB-0073-4F5A-B260-C8732F4AFCB1}"/>
                </a:ext>
              </a:extLst>
            </p:cNvPr>
            <p:cNvSpPr/>
            <p:nvPr userDrawn="1"/>
          </p:nvSpPr>
          <p:spPr>
            <a:xfrm>
              <a:off x="246570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0F2193E0-8350-4E4D-B6C0-152AC9E63C88}"/>
                </a:ext>
              </a:extLst>
            </p:cNvPr>
            <p:cNvSpPr/>
            <p:nvPr userDrawn="1"/>
          </p:nvSpPr>
          <p:spPr>
            <a:xfrm>
              <a:off x="2666681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4282771D-71C9-44D4-A90D-F5937AAE224B}"/>
                </a:ext>
              </a:extLst>
            </p:cNvPr>
            <p:cNvSpPr/>
            <p:nvPr userDrawn="1"/>
          </p:nvSpPr>
          <p:spPr>
            <a:xfrm>
              <a:off x="2867658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BECD566B-B92F-46F3-B7ED-5DC3F4A6ED38}"/>
                </a:ext>
              </a:extLst>
            </p:cNvPr>
            <p:cNvSpPr/>
            <p:nvPr userDrawn="1"/>
          </p:nvSpPr>
          <p:spPr>
            <a:xfrm>
              <a:off x="3069588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FED8D839-A0F6-4605-9013-F8134A3E8B0A}"/>
                </a:ext>
              </a:extLst>
            </p:cNvPr>
            <p:cNvSpPr/>
            <p:nvPr userDrawn="1"/>
          </p:nvSpPr>
          <p:spPr>
            <a:xfrm>
              <a:off x="3271518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648362B7-0564-4F05-8C87-5CEC2C857449}"/>
                </a:ext>
              </a:extLst>
            </p:cNvPr>
            <p:cNvSpPr/>
            <p:nvPr userDrawn="1"/>
          </p:nvSpPr>
          <p:spPr>
            <a:xfrm>
              <a:off x="3473448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5D2E8A25-A7B9-49F8-8B2C-E73AE457F790}"/>
                </a:ext>
              </a:extLst>
            </p:cNvPr>
            <p:cNvSpPr/>
            <p:nvPr userDrawn="1"/>
          </p:nvSpPr>
          <p:spPr>
            <a:xfrm>
              <a:off x="3674425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6AEB613C-9A9B-404D-AF5E-0036C951A3A5}"/>
                </a:ext>
              </a:extLst>
            </p:cNvPr>
            <p:cNvSpPr/>
            <p:nvPr userDrawn="1"/>
          </p:nvSpPr>
          <p:spPr>
            <a:xfrm>
              <a:off x="3875402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79079463-1E84-4705-9394-4783EBE4B9CF}"/>
                </a:ext>
              </a:extLst>
            </p:cNvPr>
            <p:cNvSpPr/>
            <p:nvPr userDrawn="1"/>
          </p:nvSpPr>
          <p:spPr>
            <a:xfrm>
              <a:off x="4077332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FD708AEB-9D52-4C8C-A0E3-55BBCAE0A6F6}"/>
                </a:ext>
              </a:extLst>
            </p:cNvPr>
            <p:cNvSpPr/>
            <p:nvPr userDrawn="1"/>
          </p:nvSpPr>
          <p:spPr>
            <a:xfrm>
              <a:off x="4279262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7A9B60D6-E8E6-4707-8F2E-4E38500F94AE}"/>
                </a:ext>
              </a:extLst>
            </p:cNvPr>
            <p:cNvSpPr/>
            <p:nvPr userDrawn="1"/>
          </p:nvSpPr>
          <p:spPr>
            <a:xfrm>
              <a:off x="4481192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EE9D024D-1F05-4A08-921B-51D8F40096F5}"/>
                </a:ext>
              </a:extLst>
            </p:cNvPr>
            <p:cNvSpPr/>
            <p:nvPr userDrawn="1"/>
          </p:nvSpPr>
          <p:spPr>
            <a:xfrm>
              <a:off x="4683122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A7649D35-4045-4FC8-AAA7-0BC0AB8659C5}"/>
                </a:ext>
              </a:extLst>
            </p:cNvPr>
            <p:cNvSpPr/>
            <p:nvPr userDrawn="1"/>
          </p:nvSpPr>
          <p:spPr>
            <a:xfrm>
              <a:off x="4884099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0C179698-AC0F-4A6B-91F9-27DCFE95CA68}"/>
                </a:ext>
              </a:extLst>
            </p:cNvPr>
            <p:cNvSpPr/>
            <p:nvPr userDrawn="1"/>
          </p:nvSpPr>
          <p:spPr>
            <a:xfrm>
              <a:off x="5085076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6D9EC01F-AA5C-4504-87C5-0F1D85799F0A}"/>
                </a:ext>
              </a:extLst>
            </p:cNvPr>
            <p:cNvSpPr/>
            <p:nvPr userDrawn="1"/>
          </p:nvSpPr>
          <p:spPr>
            <a:xfrm>
              <a:off x="5287006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5DD22843-BC37-49E6-9A08-428EE14F461F}"/>
                </a:ext>
              </a:extLst>
            </p:cNvPr>
            <p:cNvSpPr/>
            <p:nvPr userDrawn="1"/>
          </p:nvSpPr>
          <p:spPr>
            <a:xfrm>
              <a:off x="5488936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B0CE5171-6513-45D5-B1B9-F97169087101}"/>
                </a:ext>
              </a:extLst>
            </p:cNvPr>
            <p:cNvSpPr/>
            <p:nvPr userDrawn="1"/>
          </p:nvSpPr>
          <p:spPr>
            <a:xfrm>
              <a:off x="5690866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9DAAE44A-A554-453D-9900-A2E6EAD93BDB}"/>
                </a:ext>
              </a:extLst>
            </p:cNvPr>
            <p:cNvSpPr/>
            <p:nvPr userDrawn="1"/>
          </p:nvSpPr>
          <p:spPr>
            <a:xfrm>
              <a:off x="5891843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9436B103-CCC7-4195-8F28-C00A4A220CDA}"/>
                </a:ext>
              </a:extLst>
            </p:cNvPr>
            <p:cNvSpPr/>
            <p:nvPr userDrawn="1"/>
          </p:nvSpPr>
          <p:spPr>
            <a:xfrm>
              <a:off x="6092820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73F8EE70-2C6A-463D-A16C-137A72DC3BDF}"/>
                </a:ext>
              </a:extLst>
            </p:cNvPr>
            <p:cNvSpPr/>
            <p:nvPr userDrawn="1"/>
          </p:nvSpPr>
          <p:spPr>
            <a:xfrm>
              <a:off x="6293797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C7EE210C-6534-467A-A867-AE768A72A244}"/>
                </a:ext>
              </a:extLst>
            </p:cNvPr>
            <p:cNvSpPr/>
            <p:nvPr userDrawn="1"/>
          </p:nvSpPr>
          <p:spPr>
            <a:xfrm>
              <a:off x="6495727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9200D728-71C6-493B-B232-43FC743C1A81}"/>
                </a:ext>
              </a:extLst>
            </p:cNvPr>
            <p:cNvSpPr/>
            <p:nvPr userDrawn="1"/>
          </p:nvSpPr>
          <p:spPr>
            <a:xfrm>
              <a:off x="6697657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34A9FDE3-054A-45E5-9D12-AA1A41C1637D}"/>
                </a:ext>
              </a:extLst>
            </p:cNvPr>
            <p:cNvSpPr/>
            <p:nvPr userDrawn="1"/>
          </p:nvSpPr>
          <p:spPr>
            <a:xfrm>
              <a:off x="4445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BD2320B5-3F72-4661-B49B-D7C9D3302151}"/>
                </a:ext>
              </a:extLst>
            </p:cNvPr>
            <p:cNvSpPr/>
            <p:nvPr userDrawn="1"/>
          </p:nvSpPr>
          <p:spPr>
            <a:xfrm>
              <a:off x="24638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76A0E501-F3F1-4E68-8BEC-BE025D560377}"/>
                </a:ext>
              </a:extLst>
            </p:cNvPr>
            <p:cNvSpPr/>
            <p:nvPr userDrawn="1"/>
          </p:nvSpPr>
          <p:spPr>
            <a:xfrm>
              <a:off x="44831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226108DD-C1B0-426C-9E6D-A7161B29A93A}"/>
                </a:ext>
              </a:extLst>
            </p:cNvPr>
            <p:cNvSpPr/>
            <p:nvPr userDrawn="1"/>
          </p:nvSpPr>
          <p:spPr>
            <a:xfrm>
              <a:off x="65024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0E08FDAB-4764-4A7C-957A-6817E6BECA79}"/>
                </a:ext>
              </a:extLst>
            </p:cNvPr>
            <p:cNvSpPr/>
            <p:nvPr userDrawn="1"/>
          </p:nvSpPr>
          <p:spPr>
            <a:xfrm>
              <a:off x="85217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BE57D827-A5D9-4DC1-93FA-E84CA7BB87B8}"/>
                </a:ext>
              </a:extLst>
            </p:cNvPr>
            <p:cNvSpPr/>
            <p:nvPr userDrawn="1"/>
          </p:nvSpPr>
          <p:spPr>
            <a:xfrm>
              <a:off x="105410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D0E82FAE-DCD7-40D2-8B91-F41DCAD4DC8B}"/>
                </a:ext>
              </a:extLst>
            </p:cNvPr>
            <p:cNvSpPr/>
            <p:nvPr userDrawn="1"/>
          </p:nvSpPr>
          <p:spPr>
            <a:xfrm>
              <a:off x="125603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1B3F6DDC-5999-4F53-AC55-2BDBF1BF988E}"/>
                </a:ext>
              </a:extLst>
            </p:cNvPr>
            <p:cNvSpPr/>
            <p:nvPr userDrawn="1"/>
          </p:nvSpPr>
          <p:spPr>
            <a:xfrm>
              <a:off x="1457007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C6615C75-DCEF-48DB-A500-3667C59289F1}"/>
                </a:ext>
              </a:extLst>
            </p:cNvPr>
            <p:cNvSpPr/>
            <p:nvPr userDrawn="1"/>
          </p:nvSpPr>
          <p:spPr>
            <a:xfrm>
              <a:off x="165798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62CC78DE-5484-418E-B5D9-2E374376A4FE}"/>
                </a:ext>
              </a:extLst>
            </p:cNvPr>
            <p:cNvSpPr/>
            <p:nvPr userDrawn="1"/>
          </p:nvSpPr>
          <p:spPr>
            <a:xfrm>
              <a:off x="185991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506F9580-2567-4EBB-9C51-6180F9B1890F}"/>
                </a:ext>
              </a:extLst>
            </p:cNvPr>
            <p:cNvSpPr/>
            <p:nvPr userDrawn="1"/>
          </p:nvSpPr>
          <p:spPr>
            <a:xfrm>
              <a:off x="206184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19818F8-CB2C-40C9-9C22-C6117D5D3633}"/>
                </a:ext>
              </a:extLst>
            </p:cNvPr>
            <p:cNvSpPr/>
            <p:nvPr userDrawn="1"/>
          </p:nvSpPr>
          <p:spPr>
            <a:xfrm>
              <a:off x="226377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DCA7807D-8E3A-48D5-9758-4CA728D50D84}"/>
                </a:ext>
              </a:extLst>
            </p:cNvPr>
            <p:cNvSpPr/>
            <p:nvPr userDrawn="1"/>
          </p:nvSpPr>
          <p:spPr>
            <a:xfrm>
              <a:off x="246570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72D58EFD-FF0A-4802-A6A0-AD1627632D52}"/>
                </a:ext>
              </a:extLst>
            </p:cNvPr>
            <p:cNvSpPr/>
            <p:nvPr userDrawn="1"/>
          </p:nvSpPr>
          <p:spPr>
            <a:xfrm>
              <a:off x="2666681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C2FD97C1-4254-4C33-BE49-90E9101DD8E7}"/>
                </a:ext>
              </a:extLst>
            </p:cNvPr>
            <p:cNvSpPr/>
            <p:nvPr userDrawn="1"/>
          </p:nvSpPr>
          <p:spPr>
            <a:xfrm>
              <a:off x="2867658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F90ABC49-ABE6-4C44-A569-364F012D28CA}"/>
                </a:ext>
              </a:extLst>
            </p:cNvPr>
            <p:cNvSpPr/>
            <p:nvPr userDrawn="1"/>
          </p:nvSpPr>
          <p:spPr>
            <a:xfrm>
              <a:off x="3069588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8FC3670C-9061-440D-A485-FC6C819162C8}"/>
                </a:ext>
              </a:extLst>
            </p:cNvPr>
            <p:cNvSpPr/>
            <p:nvPr userDrawn="1"/>
          </p:nvSpPr>
          <p:spPr>
            <a:xfrm>
              <a:off x="3271518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96DDA823-A4CC-48AB-9024-C2DE339441B0}"/>
                </a:ext>
              </a:extLst>
            </p:cNvPr>
            <p:cNvSpPr/>
            <p:nvPr userDrawn="1"/>
          </p:nvSpPr>
          <p:spPr>
            <a:xfrm>
              <a:off x="3473448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9E3E253-FFFE-47D1-BB25-6E4F3A1A63E4}"/>
                </a:ext>
              </a:extLst>
            </p:cNvPr>
            <p:cNvSpPr/>
            <p:nvPr userDrawn="1"/>
          </p:nvSpPr>
          <p:spPr>
            <a:xfrm>
              <a:off x="3674425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D7F3E369-BD52-4483-9968-B9ACE54C00DF}"/>
                </a:ext>
              </a:extLst>
            </p:cNvPr>
            <p:cNvSpPr/>
            <p:nvPr userDrawn="1"/>
          </p:nvSpPr>
          <p:spPr>
            <a:xfrm>
              <a:off x="3875402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37A7E746-0128-4DBD-8305-F01278662B29}"/>
                </a:ext>
              </a:extLst>
            </p:cNvPr>
            <p:cNvSpPr/>
            <p:nvPr userDrawn="1"/>
          </p:nvSpPr>
          <p:spPr>
            <a:xfrm>
              <a:off x="4077332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4B700F9-FA50-4460-B080-6433EC278BDE}"/>
                </a:ext>
              </a:extLst>
            </p:cNvPr>
            <p:cNvSpPr/>
            <p:nvPr userDrawn="1"/>
          </p:nvSpPr>
          <p:spPr>
            <a:xfrm>
              <a:off x="4279262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BF02B562-C6C4-42E0-82A0-EC1B89BA91DF}"/>
                </a:ext>
              </a:extLst>
            </p:cNvPr>
            <p:cNvSpPr/>
            <p:nvPr userDrawn="1"/>
          </p:nvSpPr>
          <p:spPr>
            <a:xfrm>
              <a:off x="4481192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EAEACE7A-E531-4217-BA60-68A32C34579C}"/>
                </a:ext>
              </a:extLst>
            </p:cNvPr>
            <p:cNvSpPr/>
            <p:nvPr userDrawn="1"/>
          </p:nvSpPr>
          <p:spPr>
            <a:xfrm>
              <a:off x="4683122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BF295054-134A-4F7D-B930-029CCEBFA775}"/>
                </a:ext>
              </a:extLst>
            </p:cNvPr>
            <p:cNvSpPr/>
            <p:nvPr userDrawn="1"/>
          </p:nvSpPr>
          <p:spPr>
            <a:xfrm>
              <a:off x="4884099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2A728005-531B-4821-8220-A5EEA894F68A}"/>
                </a:ext>
              </a:extLst>
            </p:cNvPr>
            <p:cNvSpPr/>
            <p:nvPr userDrawn="1"/>
          </p:nvSpPr>
          <p:spPr>
            <a:xfrm>
              <a:off x="5085076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42F2A028-0B9D-421C-A0E8-F14DD89DA5AF}"/>
                </a:ext>
              </a:extLst>
            </p:cNvPr>
            <p:cNvSpPr/>
            <p:nvPr userDrawn="1"/>
          </p:nvSpPr>
          <p:spPr>
            <a:xfrm>
              <a:off x="5287006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AE8CFF-366A-4726-AEF4-914168F4720D}"/>
                </a:ext>
              </a:extLst>
            </p:cNvPr>
            <p:cNvSpPr/>
            <p:nvPr userDrawn="1"/>
          </p:nvSpPr>
          <p:spPr>
            <a:xfrm>
              <a:off x="5488936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8D61D454-91E1-4F78-833F-ACE2FF13CA78}"/>
                </a:ext>
              </a:extLst>
            </p:cNvPr>
            <p:cNvSpPr/>
            <p:nvPr userDrawn="1"/>
          </p:nvSpPr>
          <p:spPr>
            <a:xfrm>
              <a:off x="5690866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CEBADBA7-664E-4D87-AF23-0FA988FEEF3F}"/>
                </a:ext>
              </a:extLst>
            </p:cNvPr>
            <p:cNvSpPr/>
            <p:nvPr userDrawn="1"/>
          </p:nvSpPr>
          <p:spPr>
            <a:xfrm>
              <a:off x="5891843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C6BE6E29-065A-4586-A0E6-895851D50749}"/>
                </a:ext>
              </a:extLst>
            </p:cNvPr>
            <p:cNvSpPr/>
            <p:nvPr userDrawn="1"/>
          </p:nvSpPr>
          <p:spPr>
            <a:xfrm>
              <a:off x="6092820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150B4853-27F4-4E43-A90D-0C197CDBCD5C}"/>
                </a:ext>
              </a:extLst>
            </p:cNvPr>
            <p:cNvSpPr/>
            <p:nvPr userDrawn="1"/>
          </p:nvSpPr>
          <p:spPr>
            <a:xfrm>
              <a:off x="6293797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C2A228EA-B793-4EA4-A3FC-CC4012C1BC32}"/>
                </a:ext>
              </a:extLst>
            </p:cNvPr>
            <p:cNvSpPr/>
            <p:nvPr userDrawn="1"/>
          </p:nvSpPr>
          <p:spPr>
            <a:xfrm>
              <a:off x="6495727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EC7650BC-33E1-4972-A5DA-EE4C145AB40D}"/>
                </a:ext>
              </a:extLst>
            </p:cNvPr>
            <p:cNvSpPr/>
            <p:nvPr userDrawn="1"/>
          </p:nvSpPr>
          <p:spPr>
            <a:xfrm>
              <a:off x="6697657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27099D52-51F3-4DD1-B3E7-33D774EF487E}"/>
                </a:ext>
              </a:extLst>
            </p:cNvPr>
            <p:cNvSpPr/>
            <p:nvPr userDrawn="1"/>
          </p:nvSpPr>
          <p:spPr>
            <a:xfrm>
              <a:off x="4445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1189EC86-402D-40A3-8508-16F50F92CA10}"/>
                </a:ext>
              </a:extLst>
            </p:cNvPr>
            <p:cNvSpPr/>
            <p:nvPr userDrawn="1"/>
          </p:nvSpPr>
          <p:spPr>
            <a:xfrm>
              <a:off x="24638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24F407D-CFA5-489A-B750-62C8207CAADB}"/>
                </a:ext>
              </a:extLst>
            </p:cNvPr>
            <p:cNvSpPr/>
            <p:nvPr userDrawn="1"/>
          </p:nvSpPr>
          <p:spPr>
            <a:xfrm>
              <a:off x="44831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28686606-A069-4106-B1E5-25C55F929F0F}"/>
                </a:ext>
              </a:extLst>
            </p:cNvPr>
            <p:cNvSpPr/>
            <p:nvPr userDrawn="1"/>
          </p:nvSpPr>
          <p:spPr>
            <a:xfrm>
              <a:off x="65024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30AC8735-BB42-4E15-98BC-FC650EE38AFB}"/>
                </a:ext>
              </a:extLst>
            </p:cNvPr>
            <p:cNvSpPr/>
            <p:nvPr userDrawn="1"/>
          </p:nvSpPr>
          <p:spPr>
            <a:xfrm>
              <a:off x="85217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C479F33E-08DF-4A25-A3EE-FBF5B1DE41FB}"/>
                </a:ext>
              </a:extLst>
            </p:cNvPr>
            <p:cNvSpPr/>
            <p:nvPr userDrawn="1"/>
          </p:nvSpPr>
          <p:spPr>
            <a:xfrm>
              <a:off x="105410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4E8846A-6E31-44F9-A29A-1B2D64F923C6}"/>
                </a:ext>
              </a:extLst>
            </p:cNvPr>
            <p:cNvSpPr/>
            <p:nvPr userDrawn="1"/>
          </p:nvSpPr>
          <p:spPr>
            <a:xfrm>
              <a:off x="125603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7FD221D-3C35-4299-B310-9694E27F7C08}"/>
                </a:ext>
              </a:extLst>
            </p:cNvPr>
            <p:cNvSpPr/>
            <p:nvPr userDrawn="1"/>
          </p:nvSpPr>
          <p:spPr>
            <a:xfrm>
              <a:off x="1457007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CFEC5A61-2BF1-4106-904A-A2BA3251AA5C}"/>
                </a:ext>
              </a:extLst>
            </p:cNvPr>
            <p:cNvSpPr/>
            <p:nvPr userDrawn="1"/>
          </p:nvSpPr>
          <p:spPr>
            <a:xfrm>
              <a:off x="165798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517D14C4-29E7-4571-B4CA-7D2CFC1BA9A9}"/>
                </a:ext>
              </a:extLst>
            </p:cNvPr>
            <p:cNvSpPr/>
            <p:nvPr userDrawn="1"/>
          </p:nvSpPr>
          <p:spPr>
            <a:xfrm>
              <a:off x="185991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AB02E6E3-C853-45F8-9099-4463B6FC8E0C}"/>
                </a:ext>
              </a:extLst>
            </p:cNvPr>
            <p:cNvSpPr/>
            <p:nvPr userDrawn="1"/>
          </p:nvSpPr>
          <p:spPr>
            <a:xfrm>
              <a:off x="206184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D940E59D-6103-40DE-B776-12A27E466E9D}"/>
                </a:ext>
              </a:extLst>
            </p:cNvPr>
            <p:cNvSpPr/>
            <p:nvPr userDrawn="1"/>
          </p:nvSpPr>
          <p:spPr>
            <a:xfrm>
              <a:off x="226377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85F9D4A-4E0D-4D62-927D-18AB7B2E1099}"/>
                </a:ext>
              </a:extLst>
            </p:cNvPr>
            <p:cNvSpPr/>
            <p:nvPr userDrawn="1"/>
          </p:nvSpPr>
          <p:spPr>
            <a:xfrm>
              <a:off x="246570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B0B25FB4-1DB8-4EFB-A5BB-5C16E95EE7E4}"/>
                </a:ext>
              </a:extLst>
            </p:cNvPr>
            <p:cNvSpPr/>
            <p:nvPr userDrawn="1"/>
          </p:nvSpPr>
          <p:spPr>
            <a:xfrm>
              <a:off x="2666681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194CF537-4AAB-4050-8C3A-30CB7E8BACBB}"/>
                </a:ext>
              </a:extLst>
            </p:cNvPr>
            <p:cNvSpPr/>
            <p:nvPr userDrawn="1"/>
          </p:nvSpPr>
          <p:spPr>
            <a:xfrm>
              <a:off x="2867658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C441386A-9FAC-44F4-968E-7A7C5F6CCC94}"/>
                </a:ext>
              </a:extLst>
            </p:cNvPr>
            <p:cNvSpPr/>
            <p:nvPr userDrawn="1"/>
          </p:nvSpPr>
          <p:spPr>
            <a:xfrm>
              <a:off x="3069588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D4C08EAE-0435-4332-A957-A370476CDC63}"/>
                </a:ext>
              </a:extLst>
            </p:cNvPr>
            <p:cNvSpPr/>
            <p:nvPr userDrawn="1"/>
          </p:nvSpPr>
          <p:spPr>
            <a:xfrm>
              <a:off x="3271518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6497307-E89A-4875-B704-DAF1E7B48B3F}"/>
                </a:ext>
              </a:extLst>
            </p:cNvPr>
            <p:cNvSpPr/>
            <p:nvPr userDrawn="1"/>
          </p:nvSpPr>
          <p:spPr>
            <a:xfrm>
              <a:off x="3473448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481E145A-4A98-4B8A-8C5B-FC791E56BF21}"/>
                </a:ext>
              </a:extLst>
            </p:cNvPr>
            <p:cNvSpPr/>
            <p:nvPr userDrawn="1"/>
          </p:nvSpPr>
          <p:spPr>
            <a:xfrm>
              <a:off x="3674425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CB8824DC-ACE4-497A-91E2-2A6ACE74C97F}"/>
                </a:ext>
              </a:extLst>
            </p:cNvPr>
            <p:cNvSpPr/>
            <p:nvPr userDrawn="1"/>
          </p:nvSpPr>
          <p:spPr>
            <a:xfrm>
              <a:off x="3875402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658120D3-BCEA-4C25-B9D2-CD8C56A5D644}"/>
                </a:ext>
              </a:extLst>
            </p:cNvPr>
            <p:cNvSpPr/>
            <p:nvPr userDrawn="1"/>
          </p:nvSpPr>
          <p:spPr>
            <a:xfrm>
              <a:off x="4077332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7CA20A3F-013D-42D5-8A44-D51E55C5E76B}"/>
                </a:ext>
              </a:extLst>
            </p:cNvPr>
            <p:cNvSpPr/>
            <p:nvPr userDrawn="1"/>
          </p:nvSpPr>
          <p:spPr>
            <a:xfrm>
              <a:off x="4279262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F3DA6A2-FFD7-41C0-9C85-A21565AD525E}"/>
                </a:ext>
              </a:extLst>
            </p:cNvPr>
            <p:cNvSpPr/>
            <p:nvPr userDrawn="1"/>
          </p:nvSpPr>
          <p:spPr>
            <a:xfrm>
              <a:off x="4481192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7241024-6AD4-4997-8447-B2AF7B5D203C}"/>
                </a:ext>
              </a:extLst>
            </p:cNvPr>
            <p:cNvSpPr/>
            <p:nvPr userDrawn="1"/>
          </p:nvSpPr>
          <p:spPr>
            <a:xfrm>
              <a:off x="4683122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7D8DE956-EDC4-4B5A-B52C-1C02AB32CA46}"/>
                </a:ext>
              </a:extLst>
            </p:cNvPr>
            <p:cNvSpPr/>
            <p:nvPr userDrawn="1"/>
          </p:nvSpPr>
          <p:spPr>
            <a:xfrm>
              <a:off x="4884099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F819887-6F54-4016-83B4-C56C71A53FEA}"/>
                </a:ext>
              </a:extLst>
            </p:cNvPr>
            <p:cNvSpPr/>
            <p:nvPr userDrawn="1"/>
          </p:nvSpPr>
          <p:spPr>
            <a:xfrm>
              <a:off x="5085076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4A0DBEBE-94A6-4C00-B016-8803B679FDD6}"/>
                </a:ext>
              </a:extLst>
            </p:cNvPr>
            <p:cNvSpPr/>
            <p:nvPr userDrawn="1"/>
          </p:nvSpPr>
          <p:spPr>
            <a:xfrm>
              <a:off x="5287006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7C3765A1-B306-4664-A5F6-2794579EA985}"/>
                </a:ext>
              </a:extLst>
            </p:cNvPr>
            <p:cNvSpPr/>
            <p:nvPr userDrawn="1"/>
          </p:nvSpPr>
          <p:spPr>
            <a:xfrm>
              <a:off x="5488936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BBDD4E85-F19F-480C-BDCF-525036E99E7D}"/>
                </a:ext>
              </a:extLst>
            </p:cNvPr>
            <p:cNvSpPr/>
            <p:nvPr userDrawn="1"/>
          </p:nvSpPr>
          <p:spPr>
            <a:xfrm>
              <a:off x="5690866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E02ABCFE-8387-4412-9EA1-3EB7703E206E}"/>
                </a:ext>
              </a:extLst>
            </p:cNvPr>
            <p:cNvSpPr/>
            <p:nvPr userDrawn="1"/>
          </p:nvSpPr>
          <p:spPr>
            <a:xfrm>
              <a:off x="5891843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81121F5B-C4FF-4439-A6F4-29E280A66DB1}"/>
                </a:ext>
              </a:extLst>
            </p:cNvPr>
            <p:cNvSpPr/>
            <p:nvPr userDrawn="1"/>
          </p:nvSpPr>
          <p:spPr>
            <a:xfrm>
              <a:off x="6092820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18838F94-1E6A-4B1D-A651-067B3D480DBD}"/>
                </a:ext>
              </a:extLst>
            </p:cNvPr>
            <p:cNvSpPr/>
            <p:nvPr userDrawn="1"/>
          </p:nvSpPr>
          <p:spPr>
            <a:xfrm>
              <a:off x="6293797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FB11E5D5-766A-4A2F-9753-3A8A7428BE2D}"/>
                </a:ext>
              </a:extLst>
            </p:cNvPr>
            <p:cNvSpPr/>
            <p:nvPr userDrawn="1"/>
          </p:nvSpPr>
          <p:spPr>
            <a:xfrm>
              <a:off x="6495727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A3129B38-4277-4879-ABE0-C71A0E34C234}"/>
                </a:ext>
              </a:extLst>
            </p:cNvPr>
            <p:cNvSpPr/>
            <p:nvPr userDrawn="1"/>
          </p:nvSpPr>
          <p:spPr>
            <a:xfrm>
              <a:off x="6697657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862AD3F9-8DDC-418D-8B54-EA687405BF7D}"/>
                </a:ext>
              </a:extLst>
            </p:cNvPr>
            <p:cNvSpPr/>
            <p:nvPr userDrawn="1"/>
          </p:nvSpPr>
          <p:spPr>
            <a:xfrm>
              <a:off x="4445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F3589558-43B3-402B-A7EE-B416AAEED13B}"/>
                </a:ext>
              </a:extLst>
            </p:cNvPr>
            <p:cNvSpPr/>
            <p:nvPr userDrawn="1"/>
          </p:nvSpPr>
          <p:spPr>
            <a:xfrm>
              <a:off x="24638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A05D8671-01BC-4250-A9D0-435831FD9ADC}"/>
                </a:ext>
              </a:extLst>
            </p:cNvPr>
            <p:cNvSpPr/>
            <p:nvPr userDrawn="1"/>
          </p:nvSpPr>
          <p:spPr>
            <a:xfrm>
              <a:off x="44831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293CA7D4-1916-4B65-855F-FD144C088B4C}"/>
                </a:ext>
              </a:extLst>
            </p:cNvPr>
            <p:cNvSpPr/>
            <p:nvPr userDrawn="1"/>
          </p:nvSpPr>
          <p:spPr>
            <a:xfrm>
              <a:off x="65024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661C375C-505E-4274-9D7A-9F87226F1C35}"/>
                </a:ext>
              </a:extLst>
            </p:cNvPr>
            <p:cNvSpPr/>
            <p:nvPr userDrawn="1"/>
          </p:nvSpPr>
          <p:spPr>
            <a:xfrm>
              <a:off x="85217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F9474ABB-461F-46BD-913B-FA4E9F701A8D}"/>
                </a:ext>
              </a:extLst>
            </p:cNvPr>
            <p:cNvSpPr/>
            <p:nvPr userDrawn="1"/>
          </p:nvSpPr>
          <p:spPr>
            <a:xfrm>
              <a:off x="105410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A021EC33-F8FC-4ECE-BBC0-B7E74FC182F5}"/>
                </a:ext>
              </a:extLst>
            </p:cNvPr>
            <p:cNvSpPr/>
            <p:nvPr userDrawn="1"/>
          </p:nvSpPr>
          <p:spPr>
            <a:xfrm>
              <a:off x="125603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F6495A90-F41D-47CA-A7D2-38B6FD666F55}"/>
                </a:ext>
              </a:extLst>
            </p:cNvPr>
            <p:cNvSpPr/>
            <p:nvPr userDrawn="1"/>
          </p:nvSpPr>
          <p:spPr>
            <a:xfrm>
              <a:off x="1457007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AE71E2E9-652B-44DB-9795-1216ACCC2732}"/>
                </a:ext>
              </a:extLst>
            </p:cNvPr>
            <p:cNvSpPr/>
            <p:nvPr userDrawn="1"/>
          </p:nvSpPr>
          <p:spPr>
            <a:xfrm>
              <a:off x="165798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886CF500-B4CC-4717-AD30-EF4432339685}"/>
                </a:ext>
              </a:extLst>
            </p:cNvPr>
            <p:cNvSpPr/>
            <p:nvPr userDrawn="1"/>
          </p:nvSpPr>
          <p:spPr>
            <a:xfrm>
              <a:off x="185991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E9BB65C-FDD6-4072-AAAC-4A1F3BCD13FE}"/>
                </a:ext>
              </a:extLst>
            </p:cNvPr>
            <p:cNvSpPr/>
            <p:nvPr userDrawn="1"/>
          </p:nvSpPr>
          <p:spPr>
            <a:xfrm>
              <a:off x="206184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CC9893D7-E08B-4A96-9C9A-36A21D25CBC4}"/>
                </a:ext>
              </a:extLst>
            </p:cNvPr>
            <p:cNvSpPr/>
            <p:nvPr userDrawn="1"/>
          </p:nvSpPr>
          <p:spPr>
            <a:xfrm>
              <a:off x="226377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049AB876-445F-44D7-A606-22B25FB74C24}"/>
                </a:ext>
              </a:extLst>
            </p:cNvPr>
            <p:cNvSpPr/>
            <p:nvPr userDrawn="1"/>
          </p:nvSpPr>
          <p:spPr>
            <a:xfrm>
              <a:off x="246570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08188BDB-2596-45EE-A3DB-AADD4F767D99}"/>
                </a:ext>
              </a:extLst>
            </p:cNvPr>
            <p:cNvSpPr/>
            <p:nvPr userDrawn="1"/>
          </p:nvSpPr>
          <p:spPr>
            <a:xfrm>
              <a:off x="2666681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397BE066-4A43-40A2-9145-027439778A3E}"/>
                </a:ext>
              </a:extLst>
            </p:cNvPr>
            <p:cNvSpPr/>
            <p:nvPr userDrawn="1"/>
          </p:nvSpPr>
          <p:spPr>
            <a:xfrm>
              <a:off x="2867658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C709868F-E74D-45ED-A84C-C2165AD13EE0}"/>
                </a:ext>
              </a:extLst>
            </p:cNvPr>
            <p:cNvSpPr/>
            <p:nvPr userDrawn="1"/>
          </p:nvSpPr>
          <p:spPr>
            <a:xfrm>
              <a:off x="3069588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936533E-56C1-4231-BBED-A49E69D3474D}"/>
                </a:ext>
              </a:extLst>
            </p:cNvPr>
            <p:cNvSpPr/>
            <p:nvPr userDrawn="1"/>
          </p:nvSpPr>
          <p:spPr>
            <a:xfrm>
              <a:off x="3271518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12EDFAAD-6F3B-49C3-BD15-0BD5A923D60E}"/>
                </a:ext>
              </a:extLst>
            </p:cNvPr>
            <p:cNvSpPr/>
            <p:nvPr userDrawn="1"/>
          </p:nvSpPr>
          <p:spPr>
            <a:xfrm>
              <a:off x="3473448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53D7C904-3CD1-484D-85EB-7C434767333A}"/>
                </a:ext>
              </a:extLst>
            </p:cNvPr>
            <p:cNvSpPr/>
            <p:nvPr userDrawn="1"/>
          </p:nvSpPr>
          <p:spPr>
            <a:xfrm>
              <a:off x="3674425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251DC514-BCB5-4DFF-907E-1D54CB515B35}"/>
                </a:ext>
              </a:extLst>
            </p:cNvPr>
            <p:cNvSpPr/>
            <p:nvPr userDrawn="1"/>
          </p:nvSpPr>
          <p:spPr>
            <a:xfrm>
              <a:off x="3875402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1A154A71-9C12-4576-AB08-D725579DCF56}"/>
                </a:ext>
              </a:extLst>
            </p:cNvPr>
            <p:cNvSpPr/>
            <p:nvPr userDrawn="1"/>
          </p:nvSpPr>
          <p:spPr>
            <a:xfrm>
              <a:off x="4077332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564DF0F7-AE3C-4EC8-8070-DBAC42E0B07C}"/>
                </a:ext>
              </a:extLst>
            </p:cNvPr>
            <p:cNvSpPr/>
            <p:nvPr userDrawn="1"/>
          </p:nvSpPr>
          <p:spPr>
            <a:xfrm>
              <a:off x="4279262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BAEFC669-BAFC-4955-B5DE-4B2CAF21566F}"/>
                </a:ext>
              </a:extLst>
            </p:cNvPr>
            <p:cNvSpPr/>
            <p:nvPr userDrawn="1"/>
          </p:nvSpPr>
          <p:spPr>
            <a:xfrm>
              <a:off x="4481192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64A35FB-1FF8-41F6-B709-CBDBEF20C279}"/>
                </a:ext>
              </a:extLst>
            </p:cNvPr>
            <p:cNvSpPr/>
            <p:nvPr userDrawn="1"/>
          </p:nvSpPr>
          <p:spPr>
            <a:xfrm>
              <a:off x="4683122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512C4CCC-5D46-4917-8846-256230CCD487}"/>
                </a:ext>
              </a:extLst>
            </p:cNvPr>
            <p:cNvSpPr/>
            <p:nvPr userDrawn="1"/>
          </p:nvSpPr>
          <p:spPr>
            <a:xfrm>
              <a:off x="4884099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583D9616-ABB6-49EC-AA52-CBB720C1D736}"/>
                </a:ext>
              </a:extLst>
            </p:cNvPr>
            <p:cNvSpPr/>
            <p:nvPr userDrawn="1"/>
          </p:nvSpPr>
          <p:spPr>
            <a:xfrm>
              <a:off x="5085076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17DAF9FF-156B-42E2-8679-F65CE310FEAD}"/>
                </a:ext>
              </a:extLst>
            </p:cNvPr>
            <p:cNvSpPr/>
            <p:nvPr userDrawn="1"/>
          </p:nvSpPr>
          <p:spPr>
            <a:xfrm>
              <a:off x="5287006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8A8F4F6E-C155-46B6-9655-ADB71F7B3D77}"/>
                </a:ext>
              </a:extLst>
            </p:cNvPr>
            <p:cNvSpPr/>
            <p:nvPr userDrawn="1"/>
          </p:nvSpPr>
          <p:spPr>
            <a:xfrm>
              <a:off x="5488936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2B9D214-77C0-4340-BFEB-160F3301F536}"/>
                </a:ext>
              </a:extLst>
            </p:cNvPr>
            <p:cNvSpPr/>
            <p:nvPr userDrawn="1"/>
          </p:nvSpPr>
          <p:spPr>
            <a:xfrm>
              <a:off x="5690866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C313BF77-31F9-45BF-9E23-2508073D988C}"/>
                </a:ext>
              </a:extLst>
            </p:cNvPr>
            <p:cNvSpPr/>
            <p:nvPr userDrawn="1"/>
          </p:nvSpPr>
          <p:spPr>
            <a:xfrm>
              <a:off x="5891843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6CED229A-EC82-437E-BB16-F474874AABF1}"/>
                </a:ext>
              </a:extLst>
            </p:cNvPr>
            <p:cNvSpPr/>
            <p:nvPr userDrawn="1"/>
          </p:nvSpPr>
          <p:spPr>
            <a:xfrm>
              <a:off x="6092820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5B3055BA-4157-4EF2-BF23-14AD1CD9B781}"/>
                </a:ext>
              </a:extLst>
            </p:cNvPr>
            <p:cNvSpPr/>
            <p:nvPr userDrawn="1"/>
          </p:nvSpPr>
          <p:spPr>
            <a:xfrm>
              <a:off x="6293797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AC1457EA-B80A-4E9C-A8B2-B7A28F48E221}"/>
                </a:ext>
              </a:extLst>
            </p:cNvPr>
            <p:cNvSpPr/>
            <p:nvPr userDrawn="1"/>
          </p:nvSpPr>
          <p:spPr>
            <a:xfrm>
              <a:off x="6495727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DA666F63-D66D-4A86-BED2-43CB49E67EE5}"/>
                </a:ext>
              </a:extLst>
            </p:cNvPr>
            <p:cNvSpPr/>
            <p:nvPr userDrawn="1"/>
          </p:nvSpPr>
          <p:spPr>
            <a:xfrm>
              <a:off x="6697657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FB739A65-2B42-4757-83FD-C192A2A0E575}"/>
                </a:ext>
              </a:extLst>
            </p:cNvPr>
            <p:cNvSpPr/>
            <p:nvPr userDrawn="1"/>
          </p:nvSpPr>
          <p:spPr>
            <a:xfrm>
              <a:off x="4445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E574DE05-ECF6-4F48-A2FC-BE3D96CCD21C}"/>
                </a:ext>
              </a:extLst>
            </p:cNvPr>
            <p:cNvSpPr/>
            <p:nvPr userDrawn="1"/>
          </p:nvSpPr>
          <p:spPr>
            <a:xfrm>
              <a:off x="24638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8273CB2B-9F2B-4374-A8A7-4741EB54697D}"/>
                </a:ext>
              </a:extLst>
            </p:cNvPr>
            <p:cNvSpPr/>
            <p:nvPr userDrawn="1"/>
          </p:nvSpPr>
          <p:spPr>
            <a:xfrm>
              <a:off x="44831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B2CD68EE-B1FC-4BBF-B46E-E0B18BEE230F}"/>
                </a:ext>
              </a:extLst>
            </p:cNvPr>
            <p:cNvSpPr/>
            <p:nvPr userDrawn="1"/>
          </p:nvSpPr>
          <p:spPr>
            <a:xfrm>
              <a:off x="65024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47D115F-BFD5-47B1-9884-78A59AC02349}"/>
                </a:ext>
              </a:extLst>
            </p:cNvPr>
            <p:cNvSpPr/>
            <p:nvPr userDrawn="1"/>
          </p:nvSpPr>
          <p:spPr>
            <a:xfrm>
              <a:off x="85217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B6E20698-0500-4E97-BE9D-DC5F3A8FA006}"/>
                </a:ext>
              </a:extLst>
            </p:cNvPr>
            <p:cNvSpPr/>
            <p:nvPr userDrawn="1"/>
          </p:nvSpPr>
          <p:spPr>
            <a:xfrm>
              <a:off x="105410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411B1C3A-3989-426D-B950-1A7BCCC9256E}"/>
                </a:ext>
              </a:extLst>
            </p:cNvPr>
            <p:cNvSpPr/>
            <p:nvPr userDrawn="1"/>
          </p:nvSpPr>
          <p:spPr>
            <a:xfrm>
              <a:off x="125603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6741D55-BCF9-4F2A-B1BD-B8569371A4C9}"/>
                </a:ext>
              </a:extLst>
            </p:cNvPr>
            <p:cNvSpPr/>
            <p:nvPr userDrawn="1"/>
          </p:nvSpPr>
          <p:spPr>
            <a:xfrm>
              <a:off x="1457007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568B626C-EEEB-4A0F-A344-5A91D14CE989}"/>
                </a:ext>
              </a:extLst>
            </p:cNvPr>
            <p:cNvSpPr/>
            <p:nvPr userDrawn="1"/>
          </p:nvSpPr>
          <p:spPr>
            <a:xfrm>
              <a:off x="165798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E9921410-F2FD-448B-99F6-11F9684FCC4A}"/>
                </a:ext>
              </a:extLst>
            </p:cNvPr>
            <p:cNvSpPr/>
            <p:nvPr userDrawn="1"/>
          </p:nvSpPr>
          <p:spPr>
            <a:xfrm>
              <a:off x="185991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94DC0DC6-4E87-4BF3-B9BE-BB38DDF91A24}"/>
                </a:ext>
              </a:extLst>
            </p:cNvPr>
            <p:cNvSpPr/>
            <p:nvPr userDrawn="1"/>
          </p:nvSpPr>
          <p:spPr>
            <a:xfrm>
              <a:off x="206184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E2622341-0AC9-4CCD-ADEE-EABC93433B85}"/>
                </a:ext>
              </a:extLst>
            </p:cNvPr>
            <p:cNvSpPr/>
            <p:nvPr userDrawn="1"/>
          </p:nvSpPr>
          <p:spPr>
            <a:xfrm>
              <a:off x="226377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1ABFA4BE-0CA0-433F-81FD-71444207B7F3}"/>
                </a:ext>
              </a:extLst>
            </p:cNvPr>
            <p:cNvSpPr/>
            <p:nvPr userDrawn="1"/>
          </p:nvSpPr>
          <p:spPr>
            <a:xfrm>
              <a:off x="246570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EA1B3FE3-613A-48F7-822F-B393D046CE4B}"/>
                </a:ext>
              </a:extLst>
            </p:cNvPr>
            <p:cNvSpPr/>
            <p:nvPr userDrawn="1"/>
          </p:nvSpPr>
          <p:spPr>
            <a:xfrm>
              <a:off x="2666681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087D63CA-E334-4662-B2EF-9511079F4B4C}"/>
                </a:ext>
              </a:extLst>
            </p:cNvPr>
            <p:cNvSpPr/>
            <p:nvPr userDrawn="1"/>
          </p:nvSpPr>
          <p:spPr>
            <a:xfrm>
              <a:off x="2867658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0D68896B-8ADF-433E-9845-C9856AFED66A}"/>
                </a:ext>
              </a:extLst>
            </p:cNvPr>
            <p:cNvSpPr/>
            <p:nvPr userDrawn="1"/>
          </p:nvSpPr>
          <p:spPr>
            <a:xfrm>
              <a:off x="3069588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ADBBE22F-AE83-40A3-A54C-FFBD57BFC826}"/>
                </a:ext>
              </a:extLst>
            </p:cNvPr>
            <p:cNvSpPr/>
            <p:nvPr userDrawn="1"/>
          </p:nvSpPr>
          <p:spPr>
            <a:xfrm>
              <a:off x="3271518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BCE1B4CC-80C3-4324-B16C-D632893222BD}"/>
                </a:ext>
              </a:extLst>
            </p:cNvPr>
            <p:cNvSpPr/>
            <p:nvPr userDrawn="1"/>
          </p:nvSpPr>
          <p:spPr>
            <a:xfrm>
              <a:off x="3473448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951F32FE-8C90-475F-A02F-FFF2EE0DC693}"/>
                </a:ext>
              </a:extLst>
            </p:cNvPr>
            <p:cNvSpPr/>
            <p:nvPr userDrawn="1"/>
          </p:nvSpPr>
          <p:spPr>
            <a:xfrm>
              <a:off x="3674425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9" name="타원 398">
              <a:extLst>
                <a:ext uri="{FF2B5EF4-FFF2-40B4-BE49-F238E27FC236}">
                  <a16:creationId xmlns:a16="http://schemas.microsoft.com/office/drawing/2014/main" id="{F5EB4328-6909-43DD-B53D-06F169CA6491}"/>
                </a:ext>
              </a:extLst>
            </p:cNvPr>
            <p:cNvSpPr/>
            <p:nvPr userDrawn="1"/>
          </p:nvSpPr>
          <p:spPr>
            <a:xfrm>
              <a:off x="3875402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52749A7A-825B-4CB0-9E0B-BDED11A9FEFD}"/>
                </a:ext>
              </a:extLst>
            </p:cNvPr>
            <p:cNvSpPr/>
            <p:nvPr userDrawn="1"/>
          </p:nvSpPr>
          <p:spPr>
            <a:xfrm>
              <a:off x="4077332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91658C97-8143-4EA3-9314-890B5C44BC5B}"/>
                </a:ext>
              </a:extLst>
            </p:cNvPr>
            <p:cNvSpPr/>
            <p:nvPr userDrawn="1"/>
          </p:nvSpPr>
          <p:spPr>
            <a:xfrm>
              <a:off x="4279262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9DA2C147-B364-4858-9867-393EA630243A}"/>
                </a:ext>
              </a:extLst>
            </p:cNvPr>
            <p:cNvSpPr/>
            <p:nvPr userDrawn="1"/>
          </p:nvSpPr>
          <p:spPr>
            <a:xfrm>
              <a:off x="4481192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15657EE6-AC57-4D5E-982C-12AAC917BFD3}"/>
                </a:ext>
              </a:extLst>
            </p:cNvPr>
            <p:cNvSpPr/>
            <p:nvPr userDrawn="1"/>
          </p:nvSpPr>
          <p:spPr>
            <a:xfrm>
              <a:off x="4683122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BCD4BBB1-8245-4EFF-9605-C7C8FC1BE9B3}"/>
                </a:ext>
              </a:extLst>
            </p:cNvPr>
            <p:cNvSpPr/>
            <p:nvPr userDrawn="1"/>
          </p:nvSpPr>
          <p:spPr>
            <a:xfrm>
              <a:off x="4884099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72541934-B1FD-4962-B0A6-A9DCF3A43BAB}"/>
                </a:ext>
              </a:extLst>
            </p:cNvPr>
            <p:cNvSpPr/>
            <p:nvPr userDrawn="1"/>
          </p:nvSpPr>
          <p:spPr>
            <a:xfrm>
              <a:off x="5085076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0E3B8274-11B9-42BC-9E2B-F8FC8A7631E8}"/>
                </a:ext>
              </a:extLst>
            </p:cNvPr>
            <p:cNvSpPr/>
            <p:nvPr userDrawn="1"/>
          </p:nvSpPr>
          <p:spPr>
            <a:xfrm>
              <a:off x="5287006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A1065B23-D922-4A4E-B776-CB6536C07226}"/>
                </a:ext>
              </a:extLst>
            </p:cNvPr>
            <p:cNvSpPr/>
            <p:nvPr userDrawn="1"/>
          </p:nvSpPr>
          <p:spPr>
            <a:xfrm>
              <a:off x="5488936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6866FCD1-313D-49B8-94DC-7EDCCF65268E}"/>
                </a:ext>
              </a:extLst>
            </p:cNvPr>
            <p:cNvSpPr/>
            <p:nvPr userDrawn="1"/>
          </p:nvSpPr>
          <p:spPr>
            <a:xfrm>
              <a:off x="5690866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D8306CFA-06C4-4D95-A0D9-63DA5C91446E}"/>
                </a:ext>
              </a:extLst>
            </p:cNvPr>
            <p:cNvSpPr/>
            <p:nvPr userDrawn="1"/>
          </p:nvSpPr>
          <p:spPr>
            <a:xfrm>
              <a:off x="5891843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B163B648-E850-43AB-9ECD-6878F151B125}"/>
                </a:ext>
              </a:extLst>
            </p:cNvPr>
            <p:cNvSpPr/>
            <p:nvPr userDrawn="1"/>
          </p:nvSpPr>
          <p:spPr>
            <a:xfrm>
              <a:off x="6092820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0A7E3691-B411-4040-84F1-01A276E02B16}"/>
                </a:ext>
              </a:extLst>
            </p:cNvPr>
            <p:cNvSpPr/>
            <p:nvPr userDrawn="1"/>
          </p:nvSpPr>
          <p:spPr>
            <a:xfrm>
              <a:off x="6293797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349000C2-DE26-4EED-813D-F29A57442348}"/>
                </a:ext>
              </a:extLst>
            </p:cNvPr>
            <p:cNvSpPr/>
            <p:nvPr userDrawn="1"/>
          </p:nvSpPr>
          <p:spPr>
            <a:xfrm>
              <a:off x="6495727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0C8CEEF9-E081-44A8-901A-1BB7CF7F3A7C}"/>
                </a:ext>
              </a:extLst>
            </p:cNvPr>
            <p:cNvSpPr/>
            <p:nvPr userDrawn="1"/>
          </p:nvSpPr>
          <p:spPr>
            <a:xfrm>
              <a:off x="6697657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02F4FAF4-82C9-4D4C-A505-E4A17FA3BC21}"/>
                </a:ext>
              </a:extLst>
            </p:cNvPr>
            <p:cNvSpPr/>
            <p:nvPr userDrawn="1"/>
          </p:nvSpPr>
          <p:spPr>
            <a:xfrm>
              <a:off x="4445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5" name="타원 414">
              <a:extLst>
                <a:ext uri="{FF2B5EF4-FFF2-40B4-BE49-F238E27FC236}">
                  <a16:creationId xmlns:a16="http://schemas.microsoft.com/office/drawing/2014/main" id="{7B168781-CE56-4993-8767-EF3A7639AEDD}"/>
                </a:ext>
              </a:extLst>
            </p:cNvPr>
            <p:cNvSpPr/>
            <p:nvPr userDrawn="1"/>
          </p:nvSpPr>
          <p:spPr>
            <a:xfrm>
              <a:off x="24638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3766FD27-04A1-4A42-8556-5D635AFCC21D}"/>
                </a:ext>
              </a:extLst>
            </p:cNvPr>
            <p:cNvSpPr/>
            <p:nvPr userDrawn="1"/>
          </p:nvSpPr>
          <p:spPr>
            <a:xfrm>
              <a:off x="44831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AF843E12-BA5A-4BBE-8FC7-C3ADE3D54410}"/>
                </a:ext>
              </a:extLst>
            </p:cNvPr>
            <p:cNvSpPr/>
            <p:nvPr userDrawn="1"/>
          </p:nvSpPr>
          <p:spPr>
            <a:xfrm>
              <a:off x="65024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5AD5E675-A35B-4456-B30D-BE7D3C55CF8F}"/>
                </a:ext>
              </a:extLst>
            </p:cNvPr>
            <p:cNvSpPr/>
            <p:nvPr userDrawn="1"/>
          </p:nvSpPr>
          <p:spPr>
            <a:xfrm>
              <a:off x="85217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059C1464-309B-4A26-B89D-EA3D15BF6148}"/>
                </a:ext>
              </a:extLst>
            </p:cNvPr>
            <p:cNvSpPr/>
            <p:nvPr userDrawn="1"/>
          </p:nvSpPr>
          <p:spPr>
            <a:xfrm>
              <a:off x="105410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AA2F1547-185B-4357-8D5D-69C7A9ADFAC5}"/>
                </a:ext>
              </a:extLst>
            </p:cNvPr>
            <p:cNvSpPr/>
            <p:nvPr userDrawn="1"/>
          </p:nvSpPr>
          <p:spPr>
            <a:xfrm>
              <a:off x="125603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49D4078A-979A-4CE3-A243-A1E510E1AAA2}"/>
                </a:ext>
              </a:extLst>
            </p:cNvPr>
            <p:cNvSpPr/>
            <p:nvPr userDrawn="1"/>
          </p:nvSpPr>
          <p:spPr>
            <a:xfrm>
              <a:off x="1457007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5DE10A41-6572-4611-83C6-59A53385971D}"/>
                </a:ext>
              </a:extLst>
            </p:cNvPr>
            <p:cNvSpPr/>
            <p:nvPr userDrawn="1"/>
          </p:nvSpPr>
          <p:spPr>
            <a:xfrm>
              <a:off x="165798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63DC3597-2D47-4A8A-925F-C4618DF3CB82}"/>
                </a:ext>
              </a:extLst>
            </p:cNvPr>
            <p:cNvSpPr/>
            <p:nvPr userDrawn="1"/>
          </p:nvSpPr>
          <p:spPr>
            <a:xfrm>
              <a:off x="185991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CA8EC7BC-D174-4681-BBC6-F609672E6855}"/>
                </a:ext>
              </a:extLst>
            </p:cNvPr>
            <p:cNvSpPr/>
            <p:nvPr userDrawn="1"/>
          </p:nvSpPr>
          <p:spPr>
            <a:xfrm>
              <a:off x="206184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196F66B-39B8-4B6E-A622-F1B274F5C589}"/>
                </a:ext>
              </a:extLst>
            </p:cNvPr>
            <p:cNvSpPr/>
            <p:nvPr userDrawn="1"/>
          </p:nvSpPr>
          <p:spPr>
            <a:xfrm>
              <a:off x="226377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03EEF7C4-F95C-4BC8-B21A-FCFB9A2E9F93}"/>
                </a:ext>
              </a:extLst>
            </p:cNvPr>
            <p:cNvSpPr/>
            <p:nvPr userDrawn="1"/>
          </p:nvSpPr>
          <p:spPr>
            <a:xfrm>
              <a:off x="246570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582D1789-F3E4-491F-8E7B-5A748665D1B0}"/>
                </a:ext>
              </a:extLst>
            </p:cNvPr>
            <p:cNvSpPr/>
            <p:nvPr userDrawn="1"/>
          </p:nvSpPr>
          <p:spPr>
            <a:xfrm>
              <a:off x="2666681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019224D6-E481-4F06-A7C6-840465233D57}"/>
                </a:ext>
              </a:extLst>
            </p:cNvPr>
            <p:cNvSpPr/>
            <p:nvPr userDrawn="1"/>
          </p:nvSpPr>
          <p:spPr>
            <a:xfrm>
              <a:off x="2867658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4F5E3F1-21BC-4132-86C5-5047E24ABFFA}"/>
                </a:ext>
              </a:extLst>
            </p:cNvPr>
            <p:cNvSpPr/>
            <p:nvPr userDrawn="1"/>
          </p:nvSpPr>
          <p:spPr>
            <a:xfrm>
              <a:off x="3069588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35CF657B-0623-4D43-AD80-E4D724DC8D18}"/>
                </a:ext>
              </a:extLst>
            </p:cNvPr>
            <p:cNvSpPr/>
            <p:nvPr userDrawn="1"/>
          </p:nvSpPr>
          <p:spPr>
            <a:xfrm>
              <a:off x="3271518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3A43D1CD-2E8B-41FB-AD01-D28E094C30C3}"/>
                </a:ext>
              </a:extLst>
            </p:cNvPr>
            <p:cNvSpPr/>
            <p:nvPr userDrawn="1"/>
          </p:nvSpPr>
          <p:spPr>
            <a:xfrm>
              <a:off x="3473448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C5E80E40-9FAA-4B6D-A2C9-7048B8CFAC81}"/>
                </a:ext>
              </a:extLst>
            </p:cNvPr>
            <p:cNvSpPr/>
            <p:nvPr userDrawn="1"/>
          </p:nvSpPr>
          <p:spPr>
            <a:xfrm>
              <a:off x="3674425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13402273-2016-4C46-9460-EF420BC826E4}"/>
                </a:ext>
              </a:extLst>
            </p:cNvPr>
            <p:cNvSpPr/>
            <p:nvPr userDrawn="1"/>
          </p:nvSpPr>
          <p:spPr>
            <a:xfrm>
              <a:off x="3875402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12D45041-5256-43CF-A3A5-FE34C8DA6C91}"/>
                </a:ext>
              </a:extLst>
            </p:cNvPr>
            <p:cNvSpPr/>
            <p:nvPr userDrawn="1"/>
          </p:nvSpPr>
          <p:spPr>
            <a:xfrm>
              <a:off x="4077332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14EE7FBB-C605-4391-8E40-68CAF6600CDB}"/>
                </a:ext>
              </a:extLst>
            </p:cNvPr>
            <p:cNvSpPr/>
            <p:nvPr userDrawn="1"/>
          </p:nvSpPr>
          <p:spPr>
            <a:xfrm>
              <a:off x="4279262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C4EC1399-9EF2-48C3-89EF-94E9D9BF27AB}"/>
                </a:ext>
              </a:extLst>
            </p:cNvPr>
            <p:cNvSpPr/>
            <p:nvPr userDrawn="1"/>
          </p:nvSpPr>
          <p:spPr>
            <a:xfrm>
              <a:off x="4481192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C63BAFF4-8BC7-4BF1-809C-3562FEF1E4FA}"/>
                </a:ext>
              </a:extLst>
            </p:cNvPr>
            <p:cNvSpPr/>
            <p:nvPr userDrawn="1"/>
          </p:nvSpPr>
          <p:spPr>
            <a:xfrm>
              <a:off x="4683122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7734B60E-C623-414B-86DF-37DBCA6A8930}"/>
                </a:ext>
              </a:extLst>
            </p:cNvPr>
            <p:cNvSpPr/>
            <p:nvPr userDrawn="1"/>
          </p:nvSpPr>
          <p:spPr>
            <a:xfrm>
              <a:off x="4884099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5EB70980-9E19-44EB-8119-A23FCE5A836A}"/>
                </a:ext>
              </a:extLst>
            </p:cNvPr>
            <p:cNvSpPr/>
            <p:nvPr userDrawn="1"/>
          </p:nvSpPr>
          <p:spPr>
            <a:xfrm>
              <a:off x="5085076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BDB8E7C4-B7E7-4883-B4FE-B3CD48BEF0E9}"/>
                </a:ext>
              </a:extLst>
            </p:cNvPr>
            <p:cNvSpPr/>
            <p:nvPr userDrawn="1"/>
          </p:nvSpPr>
          <p:spPr>
            <a:xfrm>
              <a:off x="5287006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AE374CC8-536E-471C-A5CA-897704FFC8C1}"/>
                </a:ext>
              </a:extLst>
            </p:cNvPr>
            <p:cNvSpPr/>
            <p:nvPr userDrawn="1"/>
          </p:nvSpPr>
          <p:spPr>
            <a:xfrm>
              <a:off x="5488936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97DA9873-FAD1-426C-A15C-62071C5B24BF}"/>
                </a:ext>
              </a:extLst>
            </p:cNvPr>
            <p:cNvSpPr/>
            <p:nvPr userDrawn="1"/>
          </p:nvSpPr>
          <p:spPr>
            <a:xfrm>
              <a:off x="5690866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128DF09C-D9D7-4586-A04A-29391550DDEE}"/>
                </a:ext>
              </a:extLst>
            </p:cNvPr>
            <p:cNvSpPr/>
            <p:nvPr userDrawn="1"/>
          </p:nvSpPr>
          <p:spPr>
            <a:xfrm>
              <a:off x="5891843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D6645F7F-0D1F-4399-A88C-9EF18ECF3EFF}"/>
                </a:ext>
              </a:extLst>
            </p:cNvPr>
            <p:cNvSpPr/>
            <p:nvPr userDrawn="1"/>
          </p:nvSpPr>
          <p:spPr>
            <a:xfrm>
              <a:off x="6092820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41F4152F-6E2B-44CA-B19D-A94294209AED}"/>
                </a:ext>
              </a:extLst>
            </p:cNvPr>
            <p:cNvSpPr/>
            <p:nvPr userDrawn="1"/>
          </p:nvSpPr>
          <p:spPr>
            <a:xfrm>
              <a:off x="6293797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17687748-A09D-4DBF-B377-ED9B3EAD07AF}"/>
                </a:ext>
              </a:extLst>
            </p:cNvPr>
            <p:cNvSpPr/>
            <p:nvPr userDrawn="1"/>
          </p:nvSpPr>
          <p:spPr>
            <a:xfrm>
              <a:off x="6495727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8EDDD5F3-2ED7-487F-BA22-27CFEDAE68CC}"/>
                </a:ext>
              </a:extLst>
            </p:cNvPr>
            <p:cNvSpPr/>
            <p:nvPr userDrawn="1"/>
          </p:nvSpPr>
          <p:spPr>
            <a:xfrm>
              <a:off x="6697657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34B6C338-FB31-441D-97D4-36DE9B7C88E6}"/>
                </a:ext>
              </a:extLst>
            </p:cNvPr>
            <p:cNvSpPr/>
            <p:nvPr userDrawn="1"/>
          </p:nvSpPr>
          <p:spPr>
            <a:xfrm>
              <a:off x="4445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1C59662C-A0D8-45DF-A930-31CC38C60B6C}"/>
                </a:ext>
              </a:extLst>
            </p:cNvPr>
            <p:cNvSpPr/>
            <p:nvPr userDrawn="1"/>
          </p:nvSpPr>
          <p:spPr>
            <a:xfrm>
              <a:off x="24638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A14EF867-8166-4217-AE48-7E5926934DB0}"/>
                </a:ext>
              </a:extLst>
            </p:cNvPr>
            <p:cNvSpPr/>
            <p:nvPr userDrawn="1"/>
          </p:nvSpPr>
          <p:spPr>
            <a:xfrm>
              <a:off x="44831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42C84FA3-55DC-45D2-80E7-F85F7FABCAB3}"/>
                </a:ext>
              </a:extLst>
            </p:cNvPr>
            <p:cNvSpPr/>
            <p:nvPr userDrawn="1"/>
          </p:nvSpPr>
          <p:spPr>
            <a:xfrm>
              <a:off x="65024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9AF4C996-7583-44E5-9109-4C1B6DCE8220}"/>
                </a:ext>
              </a:extLst>
            </p:cNvPr>
            <p:cNvSpPr/>
            <p:nvPr userDrawn="1"/>
          </p:nvSpPr>
          <p:spPr>
            <a:xfrm>
              <a:off x="85217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12E502F7-96C2-41DD-9D86-145F0355ABB1}"/>
                </a:ext>
              </a:extLst>
            </p:cNvPr>
            <p:cNvSpPr/>
            <p:nvPr userDrawn="1"/>
          </p:nvSpPr>
          <p:spPr>
            <a:xfrm>
              <a:off x="105410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8090C73D-ACBF-4948-950B-843F696D292B}"/>
                </a:ext>
              </a:extLst>
            </p:cNvPr>
            <p:cNvSpPr/>
            <p:nvPr userDrawn="1"/>
          </p:nvSpPr>
          <p:spPr>
            <a:xfrm>
              <a:off x="125603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C13580FE-6DF7-4A9B-9043-98BE1E240F7D}"/>
                </a:ext>
              </a:extLst>
            </p:cNvPr>
            <p:cNvSpPr/>
            <p:nvPr userDrawn="1"/>
          </p:nvSpPr>
          <p:spPr>
            <a:xfrm>
              <a:off x="1457007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45DFAC7-B758-409C-836C-4295B8B88419}"/>
                </a:ext>
              </a:extLst>
            </p:cNvPr>
            <p:cNvSpPr/>
            <p:nvPr userDrawn="1"/>
          </p:nvSpPr>
          <p:spPr>
            <a:xfrm>
              <a:off x="165798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1D399152-3D08-4D52-BF02-C0C78FE3716B}"/>
                </a:ext>
              </a:extLst>
            </p:cNvPr>
            <p:cNvSpPr/>
            <p:nvPr userDrawn="1"/>
          </p:nvSpPr>
          <p:spPr>
            <a:xfrm>
              <a:off x="185991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D59350E1-9610-4659-AF31-8706C32604DC}"/>
                </a:ext>
              </a:extLst>
            </p:cNvPr>
            <p:cNvSpPr/>
            <p:nvPr userDrawn="1"/>
          </p:nvSpPr>
          <p:spPr>
            <a:xfrm>
              <a:off x="206184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D6433D73-CA80-4A8E-8086-150017F2788C}"/>
                </a:ext>
              </a:extLst>
            </p:cNvPr>
            <p:cNvSpPr/>
            <p:nvPr userDrawn="1"/>
          </p:nvSpPr>
          <p:spPr>
            <a:xfrm>
              <a:off x="226377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77C09DD3-DFCC-474D-84F9-DFAA2AF07D70}"/>
                </a:ext>
              </a:extLst>
            </p:cNvPr>
            <p:cNvSpPr/>
            <p:nvPr userDrawn="1"/>
          </p:nvSpPr>
          <p:spPr>
            <a:xfrm>
              <a:off x="246570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9E0540E0-6F78-4342-B054-0307F69D0717}"/>
                </a:ext>
              </a:extLst>
            </p:cNvPr>
            <p:cNvSpPr/>
            <p:nvPr userDrawn="1"/>
          </p:nvSpPr>
          <p:spPr>
            <a:xfrm>
              <a:off x="2666681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C8EB6081-8CC5-4B88-A52F-F2A285A80503}"/>
                </a:ext>
              </a:extLst>
            </p:cNvPr>
            <p:cNvSpPr/>
            <p:nvPr userDrawn="1"/>
          </p:nvSpPr>
          <p:spPr>
            <a:xfrm>
              <a:off x="2867658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91D9364F-3A4E-4081-96DE-3B92A76D4111}"/>
                </a:ext>
              </a:extLst>
            </p:cNvPr>
            <p:cNvSpPr/>
            <p:nvPr userDrawn="1"/>
          </p:nvSpPr>
          <p:spPr>
            <a:xfrm>
              <a:off x="3069588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13ACDC2-88B4-4C9F-B176-0A5619B8938E}"/>
                </a:ext>
              </a:extLst>
            </p:cNvPr>
            <p:cNvSpPr/>
            <p:nvPr userDrawn="1"/>
          </p:nvSpPr>
          <p:spPr>
            <a:xfrm>
              <a:off x="3271518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C0A31F37-53C1-4946-B73A-7DBBB21EBF75}"/>
                </a:ext>
              </a:extLst>
            </p:cNvPr>
            <p:cNvSpPr/>
            <p:nvPr userDrawn="1"/>
          </p:nvSpPr>
          <p:spPr>
            <a:xfrm>
              <a:off x="3473448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0D7ED8E8-35CA-4B4D-8FC3-A47BB9319D5F}"/>
                </a:ext>
              </a:extLst>
            </p:cNvPr>
            <p:cNvSpPr/>
            <p:nvPr userDrawn="1"/>
          </p:nvSpPr>
          <p:spPr>
            <a:xfrm>
              <a:off x="3674425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150973BD-4656-455A-8407-18828BD202BC}"/>
                </a:ext>
              </a:extLst>
            </p:cNvPr>
            <p:cNvSpPr/>
            <p:nvPr userDrawn="1"/>
          </p:nvSpPr>
          <p:spPr>
            <a:xfrm>
              <a:off x="3875402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DA68E56C-3C2A-4918-BD33-FF6C916A6946}"/>
                </a:ext>
              </a:extLst>
            </p:cNvPr>
            <p:cNvSpPr/>
            <p:nvPr userDrawn="1"/>
          </p:nvSpPr>
          <p:spPr>
            <a:xfrm>
              <a:off x="4077332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D15B5BD7-04F0-4EF1-B6CE-D126842D1817}"/>
                </a:ext>
              </a:extLst>
            </p:cNvPr>
            <p:cNvSpPr/>
            <p:nvPr userDrawn="1"/>
          </p:nvSpPr>
          <p:spPr>
            <a:xfrm>
              <a:off x="4279262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56AE27B0-D8FB-44D2-91FC-FE3DF9EF851D}"/>
                </a:ext>
              </a:extLst>
            </p:cNvPr>
            <p:cNvSpPr/>
            <p:nvPr userDrawn="1"/>
          </p:nvSpPr>
          <p:spPr>
            <a:xfrm>
              <a:off x="4481192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387603A-ABB4-4980-8D13-311EB8463E5C}"/>
                </a:ext>
              </a:extLst>
            </p:cNvPr>
            <p:cNvSpPr/>
            <p:nvPr userDrawn="1"/>
          </p:nvSpPr>
          <p:spPr>
            <a:xfrm>
              <a:off x="4683122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392E1789-FA28-4AED-A872-D707A060B896}"/>
                </a:ext>
              </a:extLst>
            </p:cNvPr>
            <p:cNvSpPr/>
            <p:nvPr userDrawn="1"/>
          </p:nvSpPr>
          <p:spPr>
            <a:xfrm>
              <a:off x="4884099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0C90EE82-D6CF-43BD-8A86-85FEF2BEA1E4}"/>
                </a:ext>
              </a:extLst>
            </p:cNvPr>
            <p:cNvSpPr/>
            <p:nvPr userDrawn="1"/>
          </p:nvSpPr>
          <p:spPr>
            <a:xfrm>
              <a:off x="5085076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5D2FF093-B077-4E0B-B1F3-6D9D0665DBC5}"/>
                </a:ext>
              </a:extLst>
            </p:cNvPr>
            <p:cNvSpPr/>
            <p:nvPr userDrawn="1"/>
          </p:nvSpPr>
          <p:spPr>
            <a:xfrm>
              <a:off x="5287006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5" name="타원 474">
              <a:extLst>
                <a:ext uri="{FF2B5EF4-FFF2-40B4-BE49-F238E27FC236}">
                  <a16:creationId xmlns:a16="http://schemas.microsoft.com/office/drawing/2014/main" id="{64917338-9A82-4198-9118-B0EB8138B455}"/>
                </a:ext>
              </a:extLst>
            </p:cNvPr>
            <p:cNvSpPr/>
            <p:nvPr userDrawn="1"/>
          </p:nvSpPr>
          <p:spPr>
            <a:xfrm>
              <a:off x="5488936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EC33CF47-C417-4C6E-8AB8-9420368D8FC6}"/>
                </a:ext>
              </a:extLst>
            </p:cNvPr>
            <p:cNvSpPr/>
            <p:nvPr userDrawn="1"/>
          </p:nvSpPr>
          <p:spPr>
            <a:xfrm>
              <a:off x="5690866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9D28A75-C535-4D42-859D-8B6234DD901E}"/>
                </a:ext>
              </a:extLst>
            </p:cNvPr>
            <p:cNvSpPr/>
            <p:nvPr userDrawn="1"/>
          </p:nvSpPr>
          <p:spPr>
            <a:xfrm>
              <a:off x="5891843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6A36EBC6-7BC1-485B-BAE7-7C3807F912FD}"/>
                </a:ext>
              </a:extLst>
            </p:cNvPr>
            <p:cNvSpPr/>
            <p:nvPr userDrawn="1"/>
          </p:nvSpPr>
          <p:spPr>
            <a:xfrm>
              <a:off x="6092820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82B4FCDA-8890-45E6-987B-B1ACD4EBF814}"/>
                </a:ext>
              </a:extLst>
            </p:cNvPr>
            <p:cNvSpPr/>
            <p:nvPr userDrawn="1"/>
          </p:nvSpPr>
          <p:spPr>
            <a:xfrm>
              <a:off x="6293797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4C156E53-3D15-4862-824C-11DBC0DC0CA9}"/>
                </a:ext>
              </a:extLst>
            </p:cNvPr>
            <p:cNvSpPr/>
            <p:nvPr userDrawn="1"/>
          </p:nvSpPr>
          <p:spPr>
            <a:xfrm>
              <a:off x="6495727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1" name="타원 480">
              <a:extLst>
                <a:ext uri="{FF2B5EF4-FFF2-40B4-BE49-F238E27FC236}">
                  <a16:creationId xmlns:a16="http://schemas.microsoft.com/office/drawing/2014/main" id="{8B9F493E-5351-4805-A965-529F0B1DC067}"/>
                </a:ext>
              </a:extLst>
            </p:cNvPr>
            <p:cNvSpPr/>
            <p:nvPr userDrawn="1"/>
          </p:nvSpPr>
          <p:spPr>
            <a:xfrm>
              <a:off x="6697657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2" name="타원 481">
              <a:extLst>
                <a:ext uri="{FF2B5EF4-FFF2-40B4-BE49-F238E27FC236}">
                  <a16:creationId xmlns:a16="http://schemas.microsoft.com/office/drawing/2014/main" id="{4C611D69-556A-42D1-B1A0-6406E7D9F1AE}"/>
                </a:ext>
              </a:extLst>
            </p:cNvPr>
            <p:cNvSpPr/>
            <p:nvPr userDrawn="1"/>
          </p:nvSpPr>
          <p:spPr>
            <a:xfrm>
              <a:off x="4445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0EF59B93-C732-4C81-BD47-3DF77231452D}"/>
                </a:ext>
              </a:extLst>
            </p:cNvPr>
            <p:cNvSpPr/>
            <p:nvPr userDrawn="1"/>
          </p:nvSpPr>
          <p:spPr>
            <a:xfrm>
              <a:off x="24638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7C87056A-1B4A-4B8D-B5A9-150DA7AD7F54}"/>
                </a:ext>
              </a:extLst>
            </p:cNvPr>
            <p:cNvSpPr/>
            <p:nvPr userDrawn="1"/>
          </p:nvSpPr>
          <p:spPr>
            <a:xfrm>
              <a:off x="44831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A8122A02-A0D3-4C7D-87C4-3DBBD67D6FBE}"/>
                </a:ext>
              </a:extLst>
            </p:cNvPr>
            <p:cNvSpPr/>
            <p:nvPr userDrawn="1"/>
          </p:nvSpPr>
          <p:spPr>
            <a:xfrm>
              <a:off x="65024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D481FF6A-329C-4A4C-B18C-34A6C9D6C867}"/>
                </a:ext>
              </a:extLst>
            </p:cNvPr>
            <p:cNvSpPr/>
            <p:nvPr userDrawn="1"/>
          </p:nvSpPr>
          <p:spPr>
            <a:xfrm>
              <a:off x="85217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C6BE04E7-DA5E-4F0F-8D70-2848024BCE8E}"/>
                </a:ext>
              </a:extLst>
            </p:cNvPr>
            <p:cNvSpPr/>
            <p:nvPr userDrawn="1"/>
          </p:nvSpPr>
          <p:spPr>
            <a:xfrm>
              <a:off x="105410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A2957347-0B5C-4732-9942-E0454FF6CA6D}"/>
                </a:ext>
              </a:extLst>
            </p:cNvPr>
            <p:cNvSpPr/>
            <p:nvPr userDrawn="1"/>
          </p:nvSpPr>
          <p:spPr>
            <a:xfrm>
              <a:off x="125603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D2DC4DEA-E461-421B-AA59-50A1FCC29692}"/>
                </a:ext>
              </a:extLst>
            </p:cNvPr>
            <p:cNvSpPr/>
            <p:nvPr userDrawn="1"/>
          </p:nvSpPr>
          <p:spPr>
            <a:xfrm>
              <a:off x="1457007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0D35D429-61AE-410A-8F08-F44F3477BF60}"/>
                </a:ext>
              </a:extLst>
            </p:cNvPr>
            <p:cNvSpPr/>
            <p:nvPr userDrawn="1"/>
          </p:nvSpPr>
          <p:spPr>
            <a:xfrm>
              <a:off x="165798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A82FD725-7B25-4625-AEE2-B1EA529C7F9D}"/>
                </a:ext>
              </a:extLst>
            </p:cNvPr>
            <p:cNvSpPr/>
            <p:nvPr userDrawn="1"/>
          </p:nvSpPr>
          <p:spPr>
            <a:xfrm>
              <a:off x="185991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2" name="타원 491">
              <a:extLst>
                <a:ext uri="{FF2B5EF4-FFF2-40B4-BE49-F238E27FC236}">
                  <a16:creationId xmlns:a16="http://schemas.microsoft.com/office/drawing/2014/main" id="{36EC8F5A-5055-438F-9CBE-F7937F699790}"/>
                </a:ext>
              </a:extLst>
            </p:cNvPr>
            <p:cNvSpPr/>
            <p:nvPr userDrawn="1"/>
          </p:nvSpPr>
          <p:spPr>
            <a:xfrm>
              <a:off x="206184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3" name="타원 492">
              <a:extLst>
                <a:ext uri="{FF2B5EF4-FFF2-40B4-BE49-F238E27FC236}">
                  <a16:creationId xmlns:a16="http://schemas.microsoft.com/office/drawing/2014/main" id="{36E86020-A8B0-47DB-A802-1C383289E659}"/>
                </a:ext>
              </a:extLst>
            </p:cNvPr>
            <p:cNvSpPr/>
            <p:nvPr userDrawn="1"/>
          </p:nvSpPr>
          <p:spPr>
            <a:xfrm>
              <a:off x="226377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E30BA0BE-504D-4740-87C9-B6CFE9BBA6B6}"/>
                </a:ext>
              </a:extLst>
            </p:cNvPr>
            <p:cNvSpPr/>
            <p:nvPr userDrawn="1"/>
          </p:nvSpPr>
          <p:spPr>
            <a:xfrm>
              <a:off x="246570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272A51CC-A04F-4D03-B4BE-3BE69FBC4444}"/>
                </a:ext>
              </a:extLst>
            </p:cNvPr>
            <p:cNvSpPr/>
            <p:nvPr userDrawn="1"/>
          </p:nvSpPr>
          <p:spPr>
            <a:xfrm>
              <a:off x="2666681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9CF52482-D936-4C35-99DE-AB12BFF6CF84}"/>
                </a:ext>
              </a:extLst>
            </p:cNvPr>
            <p:cNvSpPr/>
            <p:nvPr userDrawn="1"/>
          </p:nvSpPr>
          <p:spPr>
            <a:xfrm>
              <a:off x="2867658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7E2BD83A-B247-4E69-9E42-EB1D0DABEE8A}"/>
                </a:ext>
              </a:extLst>
            </p:cNvPr>
            <p:cNvSpPr/>
            <p:nvPr userDrawn="1"/>
          </p:nvSpPr>
          <p:spPr>
            <a:xfrm>
              <a:off x="3069588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0C6B3A1A-6099-483D-9CD1-02C5ED4A5914}"/>
                </a:ext>
              </a:extLst>
            </p:cNvPr>
            <p:cNvSpPr/>
            <p:nvPr userDrawn="1"/>
          </p:nvSpPr>
          <p:spPr>
            <a:xfrm>
              <a:off x="3271518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BFCEF26D-E1BA-46C6-8481-ADB7A85CDBC8}"/>
                </a:ext>
              </a:extLst>
            </p:cNvPr>
            <p:cNvSpPr/>
            <p:nvPr userDrawn="1"/>
          </p:nvSpPr>
          <p:spPr>
            <a:xfrm>
              <a:off x="3473448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D64C4F57-E54A-49E4-858F-82D922BCBF5D}"/>
                </a:ext>
              </a:extLst>
            </p:cNvPr>
            <p:cNvSpPr/>
            <p:nvPr userDrawn="1"/>
          </p:nvSpPr>
          <p:spPr>
            <a:xfrm>
              <a:off x="3674425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8D4D6A33-3C28-43F3-AF34-A1AF8F0A6A24}"/>
                </a:ext>
              </a:extLst>
            </p:cNvPr>
            <p:cNvSpPr/>
            <p:nvPr userDrawn="1"/>
          </p:nvSpPr>
          <p:spPr>
            <a:xfrm>
              <a:off x="3875402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321A07D4-D05E-4BD5-8E5A-2F73C275EA81}"/>
                </a:ext>
              </a:extLst>
            </p:cNvPr>
            <p:cNvSpPr/>
            <p:nvPr userDrawn="1"/>
          </p:nvSpPr>
          <p:spPr>
            <a:xfrm>
              <a:off x="4077332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DF7DD962-20D6-4473-B854-3CE71FF180E9}"/>
                </a:ext>
              </a:extLst>
            </p:cNvPr>
            <p:cNvSpPr/>
            <p:nvPr userDrawn="1"/>
          </p:nvSpPr>
          <p:spPr>
            <a:xfrm>
              <a:off x="4279262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BC7D8102-4B9A-4D97-B86D-9CEF37942FF2}"/>
                </a:ext>
              </a:extLst>
            </p:cNvPr>
            <p:cNvSpPr/>
            <p:nvPr userDrawn="1"/>
          </p:nvSpPr>
          <p:spPr>
            <a:xfrm>
              <a:off x="4481192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18147A93-AD61-41B5-AF7C-BA1E840E3B3D}"/>
                </a:ext>
              </a:extLst>
            </p:cNvPr>
            <p:cNvSpPr/>
            <p:nvPr userDrawn="1"/>
          </p:nvSpPr>
          <p:spPr>
            <a:xfrm>
              <a:off x="4683122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DE42574B-BD63-421F-B949-8E0B12132569}"/>
                </a:ext>
              </a:extLst>
            </p:cNvPr>
            <p:cNvSpPr/>
            <p:nvPr userDrawn="1"/>
          </p:nvSpPr>
          <p:spPr>
            <a:xfrm>
              <a:off x="4884099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9C11AC16-919B-4B26-87DB-D6975FACD335}"/>
                </a:ext>
              </a:extLst>
            </p:cNvPr>
            <p:cNvSpPr/>
            <p:nvPr userDrawn="1"/>
          </p:nvSpPr>
          <p:spPr>
            <a:xfrm>
              <a:off x="5085076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9D92356B-7D88-4E4C-8E0C-E715AFE0A000}"/>
                </a:ext>
              </a:extLst>
            </p:cNvPr>
            <p:cNvSpPr/>
            <p:nvPr userDrawn="1"/>
          </p:nvSpPr>
          <p:spPr>
            <a:xfrm>
              <a:off x="5287006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C3B77A3A-8661-44C0-8A36-A7C79E6521D3}"/>
                </a:ext>
              </a:extLst>
            </p:cNvPr>
            <p:cNvSpPr/>
            <p:nvPr userDrawn="1"/>
          </p:nvSpPr>
          <p:spPr>
            <a:xfrm>
              <a:off x="5488936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95264197-1F61-4D65-91F9-E8E8D84BC84E}"/>
                </a:ext>
              </a:extLst>
            </p:cNvPr>
            <p:cNvSpPr/>
            <p:nvPr userDrawn="1"/>
          </p:nvSpPr>
          <p:spPr>
            <a:xfrm>
              <a:off x="5690866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E6772CD1-DE1D-4D5A-AA5B-E2F673AD0070}"/>
                </a:ext>
              </a:extLst>
            </p:cNvPr>
            <p:cNvSpPr/>
            <p:nvPr userDrawn="1"/>
          </p:nvSpPr>
          <p:spPr>
            <a:xfrm>
              <a:off x="5891843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9CA1652F-578B-4B86-AC7A-83FA414EA44F}"/>
                </a:ext>
              </a:extLst>
            </p:cNvPr>
            <p:cNvSpPr/>
            <p:nvPr userDrawn="1"/>
          </p:nvSpPr>
          <p:spPr>
            <a:xfrm>
              <a:off x="6092820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4CB42F41-599E-4136-9068-FDD6DC215CD5}"/>
                </a:ext>
              </a:extLst>
            </p:cNvPr>
            <p:cNvSpPr/>
            <p:nvPr userDrawn="1"/>
          </p:nvSpPr>
          <p:spPr>
            <a:xfrm>
              <a:off x="6293797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6BB8EC7-8814-4567-AB3F-1C3288754F97}"/>
                </a:ext>
              </a:extLst>
            </p:cNvPr>
            <p:cNvSpPr/>
            <p:nvPr userDrawn="1"/>
          </p:nvSpPr>
          <p:spPr>
            <a:xfrm>
              <a:off x="6495727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E5F00EAC-4E71-4950-93E8-807F3DCBE2FE}"/>
                </a:ext>
              </a:extLst>
            </p:cNvPr>
            <p:cNvSpPr/>
            <p:nvPr userDrawn="1"/>
          </p:nvSpPr>
          <p:spPr>
            <a:xfrm>
              <a:off x="6697657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19379CCA-AF66-4F6F-B32C-7C1E0041E4F4}"/>
                </a:ext>
              </a:extLst>
            </p:cNvPr>
            <p:cNvSpPr/>
            <p:nvPr userDrawn="1"/>
          </p:nvSpPr>
          <p:spPr>
            <a:xfrm>
              <a:off x="0" y="385933"/>
              <a:ext cx="6858000" cy="310402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chemeClr val="bg1">
                    <a:alpha val="89000"/>
                  </a:schemeClr>
                </a:gs>
                <a:gs pos="83000">
                  <a:schemeClr val="bg1">
                    <a:alpha val="64000"/>
                  </a:schemeClr>
                </a:gs>
                <a:gs pos="100000">
                  <a:schemeClr val="bg1">
                    <a:alpha val="67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02188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7BF495-1DFF-417B-9F85-E533E9EC0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37"/>
          <a:stretch/>
        </p:blipFill>
        <p:spPr>
          <a:xfrm>
            <a:off x="0" y="4121911"/>
            <a:ext cx="9601200" cy="6388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alpha val="89000"/>
                </a:schemeClr>
              </a:gs>
              <a:gs pos="83000">
                <a:schemeClr val="bg1">
                  <a:alpha val="64000"/>
                </a:schemeClr>
              </a:gs>
              <a:gs pos="100000">
                <a:schemeClr val="bg1">
                  <a:alpha val="67000"/>
                </a:schemeClr>
              </a:gs>
            </a:gsLst>
            <a:lin ang="5400000" scaled="1"/>
            <a:tileRect/>
          </a:gradFill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56AE2A-8E20-410E-9053-103C38A3E0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9"/>
          <a:stretch/>
        </p:blipFill>
        <p:spPr>
          <a:xfrm>
            <a:off x="0" y="4744400"/>
            <a:ext cx="9601200" cy="39455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F482E8-A810-422F-A8B3-04DC65960769}"/>
              </a:ext>
            </a:extLst>
          </p:cNvPr>
          <p:cNvSpPr/>
          <p:nvPr userDrawn="1"/>
        </p:nvSpPr>
        <p:spPr>
          <a:xfrm>
            <a:off x="0" y="0"/>
            <a:ext cx="9601200" cy="4049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3CBF6B-F7E8-4971-AAA0-4EB06E8B7892}"/>
              </a:ext>
            </a:extLst>
          </p:cNvPr>
          <p:cNvSpPr/>
          <p:nvPr userDrawn="1"/>
        </p:nvSpPr>
        <p:spPr>
          <a:xfrm>
            <a:off x="62236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AB1ADD7-4542-4996-96AA-2B42247BDDE0}"/>
              </a:ext>
            </a:extLst>
          </p:cNvPr>
          <p:cNvSpPr/>
          <p:nvPr userDrawn="1"/>
        </p:nvSpPr>
        <p:spPr>
          <a:xfrm>
            <a:off x="344938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9B3429-85DC-478B-A42E-82625940FF11}"/>
              </a:ext>
            </a:extLst>
          </p:cNvPr>
          <p:cNvSpPr/>
          <p:nvPr userDrawn="1"/>
        </p:nvSpPr>
        <p:spPr>
          <a:xfrm>
            <a:off x="627640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21D33F-8673-4A75-89CA-5ECC0CACD42E}"/>
              </a:ext>
            </a:extLst>
          </p:cNvPr>
          <p:cNvSpPr/>
          <p:nvPr userDrawn="1"/>
        </p:nvSpPr>
        <p:spPr>
          <a:xfrm>
            <a:off x="91033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5FF9E-43F3-461D-9CEE-452E0F71E205}"/>
              </a:ext>
            </a:extLst>
          </p:cNvPr>
          <p:cNvSpPr/>
          <p:nvPr userDrawn="1"/>
        </p:nvSpPr>
        <p:spPr>
          <a:xfrm>
            <a:off x="1193044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37D43-9056-4EE4-AA94-8EE480855F64}"/>
              </a:ext>
            </a:extLst>
          </p:cNvPr>
          <p:cNvSpPr/>
          <p:nvPr userDrawn="1"/>
        </p:nvSpPr>
        <p:spPr>
          <a:xfrm>
            <a:off x="1475746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4448884-DB62-45AD-8280-2BD85CB617DA}"/>
              </a:ext>
            </a:extLst>
          </p:cNvPr>
          <p:cNvSpPr/>
          <p:nvPr userDrawn="1"/>
        </p:nvSpPr>
        <p:spPr>
          <a:xfrm>
            <a:off x="1758443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1ED45C-F2CE-44A2-A205-8E1E4CEA5E01}"/>
              </a:ext>
            </a:extLst>
          </p:cNvPr>
          <p:cNvSpPr/>
          <p:nvPr userDrawn="1"/>
        </p:nvSpPr>
        <p:spPr>
          <a:xfrm>
            <a:off x="2039816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26C8C6-CF64-48CB-B46D-3A3BF71FC693}"/>
              </a:ext>
            </a:extLst>
          </p:cNvPr>
          <p:cNvSpPr/>
          <p:nvPr userDrawn="1"/>
        </p:nvSpPr>
        <p:spPr>
          <a:xfrm>
            <a:off x="2321183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B7A388-0C38-4959-9A34-D82E5C1B8E81}"/>
              </a:ext>
            </a:extLst>
          </p:cNvPr>
          <p:cNvSpPr/>
          <p:nvPr userDrawn="1"/>
        </p:nvSpPr>
        <p:spPr>
          <a:xfrm>
            <a:off x="2603885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6D072AA-A4BE-4511-8A41-6B1E354BD6CF}"/>
              </a:ext>
            </a:extLst>
          </p:cNvPr>
          <p:cNvSpPr/>
          <p:nvPr userDrawn="1"/>
        </p:nvSpPr>
        <p:spPr>
          <a:xfrm>
            <a:off x="2886586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73C579-3509-4F6F-8597-1C4E4B0FAA11}"/>
              </a:ext>
            </a:extLst>
          </p:cNvPr>
          <p:cNvSpPr/>
          <p:nvPr userDrawn="1"/>
        </p:nvSpPr>
        <p:spPr>
          <a:xfrm>
            <a:off x="316928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BEB6E5-3BE9-417B-94B3-FD9AB368603E}"/>
              </a:ext>
            </a:extLst>
          </p:cNvPr>
          <p:cNvSpPr/>
          <p:nvPr userDrawn="1"/>
        </p:nvSpPr>
        <p:spPr>
          <a:xfrm>
            <a:off x="3451991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64E419-F43C-4FFB-8C5F-E06917E4D5C2}"/>
              </a:ext>
            </a:extLst>
          </p:cNvPr>
          <p:cNvSpPr/>
          <p:nvPr userDrawn="1"/>
        </p:nvSpPr>
        <p:spPr>
          <a:xfrm>
            <a:off x="373335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5BD0C5-0E29-49CA-8613-E9C735E08F8A}"/>
              </a:ext>
            </a:extLst>
          </p:cNvPr>
          <p:cNvSpPr/>
          <p:nvPr userDrawn="1"/>
        </p:nvSpPr>
        <p:spPr>
          <a:xfrm>
            <a:off x="4014725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BA57FA5-6A8D-4142-90B2-741A33CFA78F}"/>
              </a:ext>
            </a:extLst>
          </p:cNvPr>
          <p:cNvSpPr/>
          <p:nvPr userDrawn="1"/>
        </p:nvSpPr>
        <p:spPr>
          <a:xfrm>
            <a:off x="429742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66FC5-9A7F-43B4-B3A8-FF31FBA3F051}"/>
              </a:ext>
            </a:extLst>
          </p:cNvPr>
          <p:cNvSpPr/>
          <p:nvPr userDrawn="1"/>
        </p:nvSpPr>
        <p:spPr>
          <a:xfrm>
            <a:off x="4580131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83471D-616E-441A-9578-F6CB84256500}"/>
              </a:ext>
            </a:extLst>
          </p:cNvPr>
          <p:cNvSpPr/>
          <p:nvPr userDrawn="1"/>
        </p:nvSpPr>
        <p:spPr>
          <a:xfrm>
            <a:off x="4862828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C7A4352-FC6B-4B9E-9751-BB0BF974BE4F}"/>
              </a:ext>
            </a:extLst>
          </p:cNvPr>
          <p:cNvSpPr/>
          <p:nvPr userDrawn="1"/>
        </p:nvSpPr>
        <p:spPr>
          <a:xfrm>
            <a:off x="5144200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8BE94D-BBA0-4323-A0F5-88686D7B137C}"/>
              </a:ext>
            </a:extLst>
          </p:cNvPr>
          <p:cNvSpPr/>
          <p:nvPr userDrawn="1"/>
        </p:nvSpPr>
        <p:spPr>
          <a:xfrm>
            <a:off x="542556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C34DFF-5F1B-43C2-A9B9-A3E27083E002}"/>
              </a:ext>
            </a:extLst>
          </p:cNvPr>
          <p:cNvSpPr/>
          <p:nvPr userDrawn="1"/>
        </p:nvSpPr>
        <p:spPr>
          <a:xfrm>
            <a:off x="5708271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72B8F82-AECD-4715-808B-670CDB359CB6}"/>
              </a:ext>
            </a:extLst>
          </p:cNvPr>
          <p:cNvSpPr/>
          <p:nvPr userDrawn="1"/>
        </p:nvSpPr>
        <p:spPr>
          <a:xfrm>
            <a:off x="5990967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B8F435D-F203-46A4-A619-339C850AFE99}"/>
              </a:ext>
            </a:extLst>
          </p:cNvPr>
          <p:cNvSpPr/>
          <p:nvPr userDrawn="1"/>
        </p:nvSpPr>
        <p:spPr>
          <a:xfrm>
            <a:off x="6273675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16386A-88EC-459F-A7CF-72740FCDA0AC}"/>
              </a:ext>
            </a:extLst>
          </p:cNvPr>
          <p:cNvSpPr/>
          <p:nvPr userDrawn="1"/>
        </p:nvSpPr>
        <p:spPr>
          <a:xfrm>
            <a:off x="6556377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2F2A82-29A7-4C34-97D4-030FF9F97242}"/>
              </a:ext>
            </a:extLst>
          </p:cNvPr>
          <p:cNvSpPr/>
          <p:nvPr userDrawn="1"/>
        </p:nvSpPr>
        <p:spPr>
          <a:xfrm>
            <a:off x="6837744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BFF02C8-2CF1-4573-8872-B994968361B6}"/>
              </a:ext>
            </a:extLst>
          </p:cNvPr>
          <p:cNvSpPr/>
          <p:nvPr userDrawn="1"/>
        </p:nvSpPr>
        <p:spPr>
          <a:xfrm>
            <a:off x="7119112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53A66C2-D863-497F-9285-2B55CC0BFFDE}"/>
              </a:ext>
            </a:extLst>
          </p:cNvPr>
          <p:cNvSpPr/>
          <p:nvPr userDrawn="1"/>
        </p:nvSpPr>
        <p:spPr>
          <a:xfrm>
            <a:off x="7401814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41077E6-4AFF-4404-9428-9168273D8B95}"/>
              </a:ext>
            </a:extLst>
          </p:cNvPr>
          <p:cNvSpPr/>
          <p:nvPr userDrawn="1"/>
        </p:nvSpPr>
        <p:spPr>
          <a:xfrm>
            <a:off x="7684515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9E2C5B5-4E22-4061-BE0D-5EE794986ECC}"/>
              </a:ext>
            </a:extLst>
          </p:cNvPr>
          <p:cNvSpPr/>
          <p:nvPr userDrawn="1"/>
        </p:nvSpPr>
        <p:spPr>
          <a:xfrm>
            <a:off x="7967215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9A3474-CA82-42F2-AC9B-8BEEC11E9760}"/>
              </a:ext>
            </a:extLst>
          </p:cNvPr>
          <p:cNvSpPr/>
          <p:nvPr userDrawn="1"/>
        </p:nvSpPr>
        <p:spPr>
          <a:xfrm>
            <a:off x="8248586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29C36C0-131B-44DB-ADEA-D99B07A4918C}"/>
              </a:ext>
            </a:extLst>
          </p:cNvPr>
          <p:cNvSpPr/>
          <p:nvPr userDrawn="1"/>
        </p:nvSpPr>
        <p:spPr>
          <a:xfrm>
            <a:off x="8529954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DA9A06F-1769-462E-8A1A-C01CB6703380}"/>
              </a:ext>
            </a:extLst>
          </p:cNvPr>
          <p:cNvSpPr/>
          <p:nvPr userDrawn="1"/>
        </p:nvSpPr>
        <p:spPr>
          <a:xfrm>
            <a:off x="8811322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03ED84-C7D0-4F18-8B07-B0148543B4DE}"/>
              </a:ext>
            </a:extLst>
          </p:cNvPr>
          <p:cNvSpPr/>
          <p:nvPr userDrawn="1"/>
        </p:nvSpPr>
        <p:spPr>
          <a:xfrm>
            <a:off x="9094024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19CD902-8E99-46BA-810A-4E444239F0C2}"/>
              </a:ext>
            </a:extLst>
          </p:cNvPr>
          <p:cNvSpPr/>
          <p:nvPr userDrawn="1"/>
        </p:nvSpPr>
        <p:spPr>
          <a:xfrm>
            <a:off x="9376726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07567B1-207E-4617-9180-B47D72622BC5}"/>
              </a:ext>
            </a:extLst>
          </p:cNvPr>
          <p:cNvSpPr/>
          <p:nvPr userDrawn="1"/>
        </p:nvSpPr>
        <p:spPr>
          <a:xfrm>
            <a:off x="62236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214AE87-3E4A-46CB-9993-A3B0FE605497}"/>
              </a:ext>
            </a:extLst>
          </p:cNvPr>
          <p:cNvSpPr/>
          <p:nvPr userDrawn="1"/>
        </p:nvSpPr>
        <p:spPr>
          <a:xfrm>
            <a:off x="344938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76AF68F-237C-4F34-A28E-EE22C99798FB}"/>
              </a:ext>
            </a:extLst>
          </p:cNvPr>
          <p:cNvSpPr/>
          <p:nvPr userDrawn="1"/>
        </p:nvSpPr>
        <p:spPr>
          <a:xfrm>
            <a:off x="627640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022B10B-C2D0-4B41-A203-9C2C3AA33A8A}"/>
              </a:ext>
            </a:extLst>
          </p:cNvPr>
          <p:cNvSpPr/>
          <p:nvPr userDrawn="1"/>
        </p:nvSpPr>
        <p:spPr>
          <a:xfrm>
            <a:off x="91033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55FB668-A581-4B5D-92EE-9991F4F773EA}"/>
              </a:ext>
            </a:extLst>
          </p:cNvPr>
          <p:cNvSpPr/>
          <p:nvPr userDrawn="1"/>
        </p:nvSpPr>
        <p:spPr>
          <a:xfrm>
            <a:off x="1193044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12D3320-A908-4A7F-8316-0CBF5E7F4523}"/>
              </a:ext>
            </a:extLst>
          </p:cNvPr>
          <p:cNvSpPr/>
          <p:nvPr userDrawn="1"/>
        </p:nvSpPr>
        <p:spPr>
          <a:xfrm>
            <a:off x="1475746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7DB07F6-1ECB-4C17-AB27-5880E1035951}"/>
              </a:ext>
            </a:extLst>
          </p:cNvPr>
          <p:cNvSpPr/>
          <p:nvPr userDrawn="1"/>
        </p:nvSpPr>
        <p:spPr>
          <a:xfrm>
            <a:off x="1758443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780607-0458-41D2-8783-8EBAEAADC08D}"/>
              </a:ext>
            </a:extLst>
          </p:cNvPr>
          <p:cNvSpPr/>
          <p:nvPr userDrawn="1"/>
        </p:nvSpPr>
        <p:spPr>
          <a:xfrm>
            <a:off x="2039816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F0DFA6C-07F9-4D61-A392-D2A87FC35139}"/>
              </a:ext>
            </a:extLst>
          </p:cNvPr>
          <p:cNvSpPr/>
          <p:nvPr userDrawn="1"/>
        </p:nvSpPr>
        <p:spPr>
          <a:xfrm>
            <a:off x="2321183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FB313FB-E4C7-4BF8-8CA6-C5FF3F294955}"/>
              </a:ext>
            </a:extLst>
          </p:cNvPr>
          <p:cNvSpPr/>
          <p:nvPr userDrawn="1"/>
        </p:nvSpPr>
        <p:spPr>
          <a:xfrm>
            <a:off x="2603885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16C75C-402F-41FA-A052-87A2B3BA863D}"/>
              </a:ext>
            </a:extLst>
          </p:cNvPr>
          <p:cNvSpPr/>
          <p:nvPr userDrawn="1"/>
        </p:nvSpPr>
        <p:spPr>
          <a:xfrm>
            <a:off x="2886586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400857C-E8D9-409E-ABB5-D217CEACED3F}"/>
              </a:ext>
            </a:extLst>
          </p:cNvPr>
          <p:cNvSpPr/>
          <p:nvPr userDrawn="1"/>
        </p:nvSpPr>
        <p:spPr>
          <a:xfrm>
            <a:off x="316928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4B1CCBB-4612-482E-B8BA-E1FCFB4E0DE7}"/>
              </a:ext>
            </a:extLst>
          </p:cNvPr>
          <p:cNvSpPr/>
          <p:nvPr userDrawn="1"/>
        </p:nvSpPr>
        <p:spPr>
          <a:xfrm>
            <a:off x="3451991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93DD1E9-11CA-4D43-9BDD-F0ECCC7DBEA4}"/>
              </a:ext>
            </a:extLst>
          </p:cNvPr>
          <p:cNvSpPr/>
          <p:nvPr userDrawn="1"/>
        </p:nvSpPr>
        <p:spPr>
          <a:xfrm>
            <a:off x="373335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95BF637-3FED-48B0-82A9-2378831EECA0}"/>
              </a:ext>
            </a:extLst>
          </p:cNvPr>
          <p:cNvSpPr/>
          <p:nvPr userDrawn="1"/>
        </p:nvSpPr>
        <p:spPr>
          <a:xfrm>
            <a:off x="4014725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C36487-AA70-4F00-BD06-8A6C8F1CA9B7}"/>
              </a:ext>
            </a:extLst>
          </p:cNvPr>
          <p:cNvSpPr/>
          <p:nvPr userDrawn="1"/>
        </p:nvSpPr>
        <p:spPr>
          <a:xfrm>
            <a:off x="429742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185645B-7333-42CC-95F3-74E3FDA5CE41}"/>
              </a:ext>
            </a:extLst>
          </p:cNvPr>
          <p:cNvSpPr/>
          <p:nvPr userDrawn="1"/>
        </p:nvSpPr>
        <p:spPr>
          <a:xfrm>
            <a:off x="4580131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F8F5E8B-DED1-469C-BB97-753E72E000BA}"/>
              </a:ext>
            </a:extLst>
          </p:cNvPr>
          <p:cNvSpPr/>
          <p:nvPr userDrawn="1"/>
        </p:nvSpPr>
        <p:spPr>
          <a:xfrm>
            <a:off x="4862828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BD00137-FBAF-4B8A-866C-D751FC2A813E}"/>
              </a:ext>
            </a:extLst>
          </p:cNvPr>
          <p:cNvSpPr/>
          <p:nvPr userDrawn="1"/>
        </p:nvSpPr>
        <p:spPr>
          <a:xfrm>
            <a:off x="5144200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6F74A9-AC82-4880-A899-3F13F60C3A84}"/>
              </a:ext>
            </a:extLst>
          </p:cNvPr>
          <p:cNvSpPr/>
          <p:nvPr userDrawn="1"/>
        </p:nvSpPr>
        <p:spPr>
          <a:xfrm>
            <a:off x="542556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470BEE5-85B0-48ED-8AA2-95B3ABCC2C68}"/>
              </a:ext>
            </a:extLst>
          </p:cNvPr>
          <p:cNvSpPr/>
          <p:nvPr userDrawn="1"/>
        </p:nvSpPr>
        <p:spPr>
          <a:xfrm>
            <a:off x="5708271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86BAF98-5122-4F71-8B0F-8678D5D633E5}"/>
              </a:ext>
            </a:extLst>
          </p:cNvPr>
          <p:cNvSpPr/>
          <p:nvPr userDrawn="1"/>
        </p:nvSpPr>
        <p:spPr>
          <a:xfrm>
            <a:off x="5990967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22FEC58-B33C-447C-B3FD-3936A61A747B}"/>
              </a:ext>
            </a:extLst>
          </p:cNvPr>
          <p:cNvSpPr/>
          <p:nvPr userDrawn="1"/>
        </p:nvSpPr>
        <p:spPr>
          <a:xfrm>
            <a:off x="6273675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13C346D-305A-47D9-8473-D69464882195}"/>
              </a:ext>
            </a:extLst>
          </p:cNvPr>
          <p:cNvSpPr/>
          <p:nvPr userDrawn="1"/>
        </p:nvSpPr>
        <p:spPr>
          <a:xfrm>
            <a:off x="6556377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CFDCCE8-C147-409E-8676-EB0B53BED225}"/>
              </a:ext>
            </a:extLst>
          </p:cNvPr>
          <p:cNvSpPr/>
          <p:nvPr userDrawn="1"/>
        </p:nvSpPr>
        <p:spPr>
          <a:xfrm>
            <a:off x="6837744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5003A6F-F88C-4F9E-A6F2-8E2100E8F575}"/>
              </a:ext>
            </a:extLst>
          </p:cNvPr>
          <p:cNvSpPr/>
          <p:nvPr userDrawn="1"/>
        </p:nvSpPr>
        <p:spPr>
          <a:xfrm>
            <a:off x="7119112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65ABB13-05A9-4287-B324-7F137565D829}"/>
              </a:ext>
            </a:extLst>
          </p:cNvPr>
          <p:cNvSpPr/>
          <p:nvPr userDrawn="1"/>
        </p:nvSpPr>
        <p:spPr>
          <a:xfrm>
            <a:off x="7401814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B524654-A29D-4BDA-8500-32D04A71B903}"/>
              </a:ext>
            </a:extLst>
          </p:cNvPr>
          <p:cNvSpPr/>
          <p:nvPr userDrawn="1"/>
        </p:nvSpPr>
        <p:spPr>
          <a:xfrm>
            <a:off x="7684515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9218FC3-BCB5-4BF7-B669-2C27DE8D15C3}"/>
              </a:ext>
            </a:extLst>
          </p:cNvPr>
          <p:cNvSpPr/>
          <p:nvPr userDrawn="1"/>
        </p:nvSpPr>
        <p:spPr>
          <a:xfrm>
            <a:off x="7967215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5411627-FD2B-4678-B138-71468A092128}"/>
              </a:ext>
            </a:extLst>
          </p:cNvPr>
          <p:cNvSpPr/>
          <p:nvPr userDrawn="1"/>
        </p:nvSpPr>
        <p:spPr>
          <a:xfrm>
            <a:off x="8248586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61062AC-59AA-4708-BEBF-DB53686E6C38}"/>
              </a:ext>
            </a:extLst>
          </p:cNvPr>
          <p:cNvSpPr/>
          <p:nvPr userDrawn="1"/>
        </p:nvSpPr>
        <p:spPr>
          <a:xfrm>
            <a:off x="8529954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7402A79-3E48-43C9-AEF7-91A04E75C6C8}"/>
              </a:ext>
            </a:extLst>
          </p:cNvPr>
          <p:cNvSpPr/>
          <p:nvPr userDrawn="1"/>
        </p:nvSpPr>
        <p:spPr>
          <a:xfrm>
            <a:off x="8811322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770E0C2-0C3D-4073-8C2D-30786EB860F0}"/>
              </a:ext>
            </a:extLst>
          </p:cNvPr>
          <p:cNvSpPr/>
          <p:nvPr userDrawn="1"/>
        </p:nvSpPr>
        <p:spPr>
          <a:xfrm>
            <a:off x="9094024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0614349-57D8-4DB7-9DFA-6E05ADCDF434}"/>
              </a:ext>
            </a:extLst>
          </p:cNvPr>
          <p:cNvSpPr/>
          <p:nvPr userDrawn="1"/>
        </p:nvSpPr>
        <p:spPr>
          <a:xfrm>
            <a:off x="9376726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F616797-6566-4485-B17C-CE36A372E4BE}"/>
              </a:ext>
            </a:extLst>
          </p:cNvPr>
          <p:cNvSpPr/>
          <p:nvPr userDrawn="1"/>
        </p:nvSpPr>
        <p:spPr>
          <a:xfrm>
            <a:off x="62236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BA8322-F369-4611-B4B2-CC99F88D4046}"/>
              </a:ext>
            </a:extLst>
          </p:cNvPr>
          <p:cNvSpPr/>
          <p:nvPr userDrawn="1"/>
        </p:nvSpPr>
        <p:spPr>
          <a:xfrm>
            <a:off x="344938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4857061-FED9-4A42-80BD-34CCE7F16025}"/>
              </a:ext>
            </a:extLst>
          </p:cNvPr>
          <p:cNvSpPr/>
          <p:nvPr userDrawn="1"/>
        </p:nvSpPr>
        <p:spPr>
          <a:xfrm>
            <a:off x="627640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3EC4AED-8F2B-4D79-ADF5-628F8EB16488}"/>
              </a:ext>
            </a:extLst>
          </p:cNvPr>
          <p:cNvSpPr/>
          <p:nvPr userDrawn="1"/>
        </p:nvSpPr>
        <p:spPr>
          <a:xfrm>
            <a:off x="91033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89AA64-CF1A-4C55-8785-9FFEB31B702E}"/>
              </a:ext>
            </a:extLst>
          </p:cNvPr>
          <p:cNvSpPr/>
          <p:nvPr userDrawn="1"/>
        </p:nvSpPr>
        <p:spPr>
          <a:xfrm>
            <a:off x="1193044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9E05B17-54FF-425C-891F-797541F53CB3}"/>
              </a:ext>
            </a:extLst>
          </p:cNvPr>
          <p:cNvSpPr/>
          <p:nvPr userDrawn="1"/>
        </p:nvSpPr>
        <p:spPr>
          <a:xfrm>
            <a:off x="1475746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AA02982-2D43-48D2-8F1B-E33CB15AC938}"/>
              </a:ext>
            </a:extLst>
          </p:cNvPr>
          <p:cNvSpPr/>
          <p:nvPr userDrawn="1"/>
        </p:nvSpPr>
        <p:spPr>
          <a:xfrm>
            <a:off x="1758443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03A5906-86BC-4DFC-B99E-E078CD2DD4E6}"/>
              </a:ext>
            </a:extLst>
          </p:cNvPr>
          <p:cNvSpPr/>
          <p:nvPr userDrawn="1"/>
        </p:nvSpPr>
        <p:spPr>
          <a:xfrm>
            <a:off x="2039816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0C86524-100D-4E17-AE73-A245F3F0EB02}"/>
              </a:ext>
            </a:extLst>
          </p:cNvPr>
          <p:cNvSpPr/>
          <p:nvPr userDrawn="1"/>
        </p:nvSpPr>
        <p:spPr>
          <a:xfrm>
            <a:off x="2321183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747298C-BBA2-4AE1-B042-0B0F6DB6990F}"/>
              </a:ext>
            </a:extLst>
          </p:cNvPr>
          <p:cNvSpPr/>
          <p:nvPr userDrawn="1"/>
        </p:nvSpPr>
        <p:spPr>
          <a:xfrm>
            <a:off x="2603885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7AAD987-B3CA-43AD-85A0-CDC81F3832FE}"/>
              </a:ext>
            </a:extLst>
          </p:cNvPr>
          <p:cNvSpPr/>
          <p:nvPr userDrawn="1"/>
        </p:nvSpPr>
        <p:spPr>
          <a:xfrm>
            <a:off x="2886586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628B20F-9333-4E02-898F-5B69AC94D9D3}"/>
              </a:ext>
            </a:extLst>
          </p:cNvPr>
          <p:cNvSpPr/>
          <p:nvPr userDrawn="1"/>
        </p:nvSpPr>
        <p:spPr>
          <a:xfrm>
            <a:off x="316928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55279C-BE98-4C9F-BDCF-959D8F32AF69}"/>
              </a:ext>
            </a:extLst>
          </p:cNvPr>
          <p:cNvSpPr/>
          <p:nvPr userDrawn="1"/>
        </p:nvSpPr>
        <p:spPr>
          <a:xfrm>
            <a:off x="3451991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1E53806-A949-4A23-86A4-BD6B5686DFED}"/>
              </a:ext>
            </a:extLst>
          </p:cNvPr>
          <p:cNvSpPr/>
          <p:nvPr userDrawn="1"/>
        </p:nvSpPr>
        <p:spPr>
          <a:xfrm>
            <a:off x="373335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C4F2CD5-17ED-4B08-B99D-5C4FFD7EBBF3}"/>
              </a:ext>
            </a:extLst>
          </p:cNvPr>
          <p:cNvSpPr/>
          <p:nvPr userDrawn="1"/>
        </p:nvSpPr>
        <p:spPr>
          <a:xfrm>
            <a:off x="4014725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0AC6FED-7081-4338-8814-897B02BEF9E3}"/>
              </a:ext>
            </a:extLst>
          </p:cNvPr>
          <p:cNvSpPr/>
          <p:nvPr userDrawn="1"/>
        </p:nvSpPr>
        <p:spPr>
          <a:xfrm>
            <a:off x="429742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C5707C2-0414-4166-90C9-A8580AA76C46}"/>
              </a:ext>
            </a:extLst>
          </p:cNvPr>
          <p:cNvSpPr/>
          <p:nvPr userDrawn="1"/>
        </p:nvSpPr>
        <p:spPr>
          <a:xfrm>
            <a:off x="4580131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DA49C14-0A17-4B92-A549-DE4EED8A6224}"/>
              </a:ext>
            </a:extLst>
          </p:cNvPr>
          <p:cNvSpPr/>
          <p:nvPr userDrawn="1"/>
        </p:nvSpPr>
        <p:spPr>
          <a:xfrm>
            <a:off x="4862828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423C0F6-41D1-4464-B110-DA8AAE481F0B}"/>
              </a:ext>
            </a:extLst>
          </p:cNvPr>
          <p:cNvSpPr/>
          <p:nvPr userDrawn="1"/>
        </p:nvSpPr>
        <p:spPr>
          <a:xfrm>
            <a:off x="5144200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D1DFC9-2ACC-487D-8AF7-10FEBD1B6021}"/>
              </a:ext>
            </a:extLst>
          </p:cNvPr>
          <p:cNvSpPr/>
          <p:nvPr userDrawn="1"/>
        </p:nvSpPr>
        <p:spPr>
          <a:xfrm>
            <a:off x="542556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998B5D6-8AEA-471B-8ED2-F46FFABCE468}"/>
              </a:ext>
            </a:extLst>
          </p:cNvPr>
          <p:cNvSpPr/>
          <p:nvPr userDrawn="1"/>
        </p:nvSpPr>
        <p:spPr>
          <a:xfrm>
            <a:off x="5708271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7562803-EC5A-46A6-AAAF-7EB2210A7F12}"/>
              </a:ext>
            </a:extLst>
          </p:cNvPr>
          <p:cNvSpPr/>
          <p:nvPr userDrawn="1"/>
        </p:nvSpPr>
        <p:spPr>
          <a:xfrm>
            <a:off x="5990967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2820F7F-D1E5-4DED-AF0E-04233191761D}"/>
              </a:ext>
            </a:extLst>
          </p:cNvPr>
          <p:cNvSpPr/>
          <p:nvPr userDrawn="1"/>
        </p:nvSpPr>
        <p:spPr>
          <a:xfrm>
            <a:off x="6273675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7539838-A4C0-49F5-A084-D0A4B86C11E2}"/>
              </a:ext>
            </a:extLst>
          </p:cNvPr>
          <p:cNvSpPr/>
          <p:nvPr userDrawn="1"/>
        </p:nvSpPr>
        <p:spPr>
          <a:xfrm>
            <a:off x="6556377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D7CB611-5B80-48F3-9D28-55C92D1C61F9}"/>
              </a:ext>
            </a:extLst>
          </p:cNvPr>
          <p:cNvSpPr/>
          <p:nvPr userDrawn="1"/>
        </p:nvSpPr>
        <p:spPr>
          <a:xfrm>
            <a:off x="6837744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17FA8CD-8B99-46D8-B2CC-1D226CD64193}"/>
              </a:ext>
            </a:extLst>
          </p:cNvPr>
          <p:cNvSpPr/>
          <p:nvPr userDrawn="1"/>
        </p:nvSpPr>
        <p:spPr>
          <a:xfrm>
            <a:off x="7119112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CDEF4A7-ED04-4591-A6ED-CA27892F77EE}"/>
              </a:ext>
            </a:extLst>
          </p:cNvPr>
          <p:cNvSpPr/>
          <p:nvPr userDrawn="1"/>
        </p:nvSpPr>
        <p:spPr>
          <a:xfrm>
            <a:off x="7401814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01303DE-979C-4651-95C9-451BA297EC59}"/>
              </a:ext>
            </a:extLst>
          </p:cNvPr>
          <p:cNvSpPr/>
          <p:nvPr userDrawn="1"/>
        </p:nvSpPr>
        <p:spPr>
          <a:xfrm>
            <a:off x="7684515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6850315-5FD8-40E2-A13F-D170AF3ADAC5}"/>
              </a:ext>
            </a:extLst>
          </p:cNvPr>
          <p:cNvSpPr/>
          <p:nvPr userDrawn="1"/>
        </p:nvSpPr>
        <p:spPr>
          <a:xfrm>
            <a:off x="7967215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2A2D159-8992-4A19-98F9-C6A873E3ABFA}"/>
              </a:ext>
            </a:extLst>
          </p:cNvPr>
          <p:cNvSpPr/>
          <p:nvPr userDrawn="1"/>
        </p:nvSpPr>
        <p:spPr>
          <a:xfrm>
            <a:off x="8248586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4F146E6-6472-4FF0-BEE8-01674842E928}"/>
              </a:ext>
            </a:extLst>
          </p:cNvPr>
          <p:cNvSpPr/>
          <p:nvPr userDrawn="1"/>
        </p:nvSpPr>
        <p:spPr>
          <a:xfrm>
            <a:off x="8529954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CE18044-931B-4660-9B5A-D84ACA8E26AA}"/>
              </a:ext>
            </a:extLst>
          </p:cNvPr>
          <p:cNvSpPr/>
          <p:nvPr userDrawn="1"/>
        </p:nvSpPr>
        <p:spPr>
          <a:xfrm>
            <a:off x="8811322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A166E67-D8DA-4AA5-B43B-34516B0C378C}"/>
              </a:ext>
            </a:extLst>
          </p:cNvPr>
          <p:cNvSpPr/>
          <p:nvPr userDrawn="1"/>
        </p:nvSpPr>
        <p:spPr>
          <a:xfrm>
            <a:off x="9094024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E425EFB-6068-4591-B6C8-57CE3403E969}"/>
              </a:ext>
            </a:extLst>
          </p:cNvPr>
          <p:cNvSpPr/>
          <p:nvPr userDrawn="1"/>
        </p:nvSpPr>
        <p:spPr>
          <a:xfrm>
            <a:off x="9376726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3060912-A370-4167-A4B4-11F1E3DB598F}"/>
              </a:ext>
            </a:extLst>
          </p:cNvPr>
          <p:cNvSpPr/>
          <p:nvPr userDrawn="1"/>
        </p:nvSpPr>
        <p:spPr>
          <a:xfrm>
            <a:off x="62236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E01AFC3-688D-4F29-84D1-1F01234F00C1}"/>
              </a:ext>
            </a:extLst>
          </p:cNvPr>
          <p:cNvSpPr/>
          <p:nvPr userDrawn="1"/>
        </p:nvSpPr>
        <p:spPr>
          <a:xfrm>
            <a:off x="344938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755E0A0-9D06-4A00-9B36-3BF138E61948}"/>
              </a:ext>
            </a:extLst>
          </p:cNvPr>
          <p:cNvSpPr/>
          <p:nvPr userDrawn="1"/>
        </p:nvSpPr>
        <p:spPr>
          <a:xfrm>
            <a:off x="627640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E18BA35-223E-4C3D-9D8D-BABDA9D4019E}"/>
              </a:ext>
            </a:extLst>
          </p:cNvPr>
          <p:cNvSpPr/>
          <p:nvPr userDrawn="1"/>
        </p:nvSpPr>
        <p:spPr>
          <a:xfrm>
            <a:off x="91033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283CD47-6BF5-4011-B014-7399CB11E553}"/>
              </a:ext>
            </a:extLst>
          </p:cNvPr>
          <p:cNvSpPr/>
          <p:nvPr userDrawn="1"/>
        </p:nvSpPr>
        <p:spPr>
          <a:xfrm>
            <a:off x="1193044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006223-2C52-480F-AF8F-DBCD9D1AA8EB}"/>
              </a:ext>
            </a:extLst>
          </p:cNvPr>
          <p:cNvSpPr/>
          <p:nvPr userDrawn="1"/>
        </p:nvSpPr>
        <p:spPr>
          <a:xfrm>
            <a:off x="1475746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A8D6886-6457-4794-9246-AF3FC442F386}"/>
              </a:ext>
            </a:extLst>
          </p:cNvPr>
          <p:cNvSpPr/>
          <p:nvPr userDrawn="1"/>
        </p:nvSpPr>
        <p:spPr>
          <a:xfrm>
            <a:off x="1758443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34F10CB-9EEA-4873-A24F-4A0AB5C6D0C7}"/>
              </a:ext>
            </a:extLst>
          </p:cNvPr>
          <p:cNvSpPr/>
          <p:nvPr userDrawn="1"/>
        </p:nvSpPr>
        <p:spPr>
          <a:xfrm>
            <a:off x="2039816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395A7F-7CAA-4CB5-A03D-D05A6B66A8DD}"/>
              </a:ext>
            </a:extLst>
          </p:cNvPr>
          <p:cNvSpPr/>
          <p:nvPr userDrawn="1"/>
        </p:nvSpPr>
        <p:spPr>
          <a:xfrm>
            <a:off x="2321183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CA44DBC-F789-458D-9F8B-7F48FC36668F}"/>
              </a:ext>
            </a:extLst>
          </p:cNvPr>
          <p:cNvSpPr/>
          <p:nvPr userDrawn="1"/>
        </p:nvSpPr>
        <p:spPr>
          <a:xfrm>
            <a:off x="2603885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0A13D12-6C34-4270-B0AC-D36F2EC81277}"/>
              </a:ext>
            </a:extLst>
          </p:cNvPr>
          <p:cNvSpPr/>
          <p:nvPr userDrawn="1"/>
        </p:nvSpPr>
        <p:spPr>
          <a:xfrm>
            <a:off x="2886586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57D731A-875A-4817-B0CA-30ECD9705F0E}"/>
              </a:ext>
            </a:extLst>
          </p:cNvPr>
          <p:cNvSpPr/>
          <p:nvPr userDrawn="1"/>
        </p:nvSpPr>
        <p:spPr>
          <a:xfrm>
            <a:off x="316928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91DF387-D51D-49A3-96F2-3506023CC393}"/>
              </a:ext>
            </a:extLst>
          </p:cNvPr>
          <p:cNvSpPr/>
          <p:nvPr userDrawn="1"/>
        </p:nvSpPr>
        <p:spPr>
          <a:xfrm>
            <a:off x="3451991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490487C-BEAB-44D0-A31D-B58BCFF150B4}"/>
              </a:ext>
            </a:extLst>
          </p:cNvPr>
          <p:cNvSpPr/>
          <p:nvPr userDrawn="1"/>
        </p:nvSpPr>
        <p:spPr>
          <a:xfrm>
            <a:off x="373335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C3603CD-A891-469E-97C0-0597168FD3C6}"/>
              </a:ext>
            </a:extLst>
          </p:cNvPr>
          <p:cNvSpPr/>
          <p:nvPr userDrawn="1"/>
        </p:nvSpPr>
        <p:spPr>
          <a:xfrm>
            <a:off x="4014725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0E59C74-5269-4BF9-995A-6BFAB8429E8F}"/>
              </a:ext>
            </a:extLst>
          </p:cNvPr>
          <p:cNvSpPr/>
          <p:nvPr userDrawn="1"/>
        </p:nvSpPr>
        <p:spPr>
          <a:xfrm>
            <a:off x="429742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FA6F774-5841-4206-A199-45BFECA7938D}"/>
              </a:ext>
            </a:extLst>
          </p:cNvPr>
          <p:cNvSpPr/>
          <p:nvPr userDrawn="1"/>
        </p:nvSpPr>
        <p:spPr>
          <a:xfrm>
            <a:off x="4580131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3DDE70C-AC36-417E-A4CF-3269104254BE}"/>
              </a:ext>
            </a:extLst>
          </p:cNvPr>
          <p:cNvSpPr/>
          <p:nvPr userDrawn="1"/>
        </p:nvSpPr>
        <p:spPr>
          <a:xfrm>
            <a:off x="4862828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58153DC-3B42-4494-8020-3148E3C11E13}"/>
              </a:ext>
            </a:extLst>
          </p:cNvPr>
          <p:cNvSpPr/>
          <p:nvPr userDrawn="1"/>
        </p:nvSpPr>
        <p:spPr>
          <a:xfrm>
            <a:off x="5144200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150EF38-75F6-4281-98AE-393EF486B0EB}"/>
              </a:ext>
            </a:extLst>
          </p:cNvPr>
          <p:cNvSpPr/>
          <p:nvPr userDrawn="1"/>
        </p:nvSpPr>
        <p:spPr>
          <a:xfrm>
            <a:off x="542556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1584AB-3150-4464-B14F-566CBA279417}"/>
              </a:ext>
            </a:extLst>
          </p:cNvPr>
          <p:cNvSpPr/>
          <p:nvPr userDrawn="1"/>
        </p:nvSpPr>
        <p:spPr>
          <a:xfrm>
            <a:off x="5708271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5FB6B2C-9958-46F8-8AB8-7944A1C95C7D}"/>
              </a:ext>
            </a:extLst>
          </p:cNvPr>
          <p:cNvSpPr/>
          <p:nvPr userDrawn="1"/>
        </p:nvSpPr>
        <p:spPr>
          <a:xfrm>
            <a:off x="5990967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C7F9A08-C749-45EA-BB05-DE030AC9B130}"/>
              </a:ext>
            </a:extLst>
          </p:cNvPr>
          <p:cNvSpPr/>
          <p:nvPr userDrawn="1"/>
        </p:nvSpPr>
        <p:spPr>
          <a:xfrm>
            <a:off x="6273675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0BDA12E-4F88-4A1F-8800-FD35FAFCE415}"/>
              </a:ext>
            </a:extLst>
          </p:cNvPr>
          <p:cNvSpPr/>
          <p:nvPr userDrawn="1"/>
        </p:nvSpPr>
        <p:spPr>
          <a:xfrm>
            <a:off x="6556377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ACA7B1A-C095-4EDA-B4D2-500F1951B572}"/>
              </a:ext>
            </a:extLst>
          </p:cNvPr>
          <p:cNvSpPr/>
          <p:nvPr userDrawn="1"/>
        </p:nvSpPr>
        <p:spPr>
          <a:xfrm>
            <a:off x="6837744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91B31EF8-E461-4CFB-9169-FA9CDB66AD85}"/>
              </a:ext>
            </a:extLst>
          </p:cNvPr>
          <p:cNvSpPr/>
          <p:nvPr userDrawn="1"/>
        </p:nvSpPr>
        <p:spPr>
          <a:xfrm>
            <a:off x="7119112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A0B7D8-A618-451A-875C-A2F711EC8343}"/>
              </a:ext>
            </a:extLst>
          </p:cNvPr>
          <p:cNvSpPr/>
          <p:nvPr userDrawn="1"/>
        </p:nvSpPr>
        <p:spPr>
          <a:xfrm>
            <a:off x="7401814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CA75DB1-B0EE-4EF2-83CA-17FA7BFB66A2}"/>
              </a:ext>
            </a:extLst>
          </p:cNvPr>
          <p:cNvSpPr/>
          <p:nvPr userDrawn="1"/>
        </p:nvSpPr>
        <p:spPr>
          <a:xfrm>
            <a:off x="7684515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4834C999-E1CF-4125-A7B3-D73F1DE593B5}"/>
              </a:ext>
            </a:extLst>
          </p:cNvPr>
          <p:cNvSpPr/>
          <p:nvPr userDrawn="1"/>
        </p:nvSpPr>
        <p:spPr>
          <a:xfrm>
            <a:off x="7967215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FD25805-E7E4-4D24-A2D9-F911BDE5B6DD}"/>
              </a:ext>
            </a:extLst>
          </p:cNvPr>
          <p:cNvSpPr/>
          <p:nvPr userDrawn="1"/>
        </p:nvSpPr>
        <p:spPr>
          <a:xfrm>
            <a:off x="8248586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69B550C-6DA1-458D-A98B-AF210D0BDE0F}"/>
              </a:ext>
            </a:extLst>
          </p:cNvPr>
          <p:cNvSpPr/>
          <p:nvPr userDrawn="1"/>
        </p:nvSpPr>
        <p:spPr>
          <a:xfrm>
            <a:off x="8529954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3714ADF7-B4E7-4008-B247-B6BC553CE359}"/>
              </a:ext>
            </a:extLst>
          </p:cNvPr>
          <p:cNvSpPr/>
          <p:nvPr userDrawn="1"/>
        </p:nvSpPr>
        <p:spPr>
          <a:xfrm>
            <a:off x="8811322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69CB865-73D8-49A3-B3A5-F680CAF91D38}"/>
              </a:ext>
            </a:extLst>
          </p:cNvPr>
          <p:cNvSpPr/>
          <p:nvPr userDrawn="1"/>
        </p:nvSpPr>
        <p:spPr>
          <a:xfrm>
            <a:off x="9094024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58CFA41-25A1-4B84-97F7-D260FACD413E}"/>
              </a:ext>
            </a:extLst>
          </p:cNvPr>
          <p:cNvSpPr/>
          <p:nvPr userDrawn="1"/>
        </p:nvSpPr>
        <p:spPr>
          <a:xfrm>
            <a:off x="9376726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E8A2B8B-DC6B-49AC-88A8-B1CAA1B47AD9}"/>
              </a:ext>
            </a:extLst>
          </p:cNvPr>
          <p:cNvSpPr/>
          <p:nvPr userDrawn="1"/>
        </p:nvSpPr>
        <p:spPr>
          <a:xfrm>
            <a:off x="62236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776E193-62C9-47A6-BB2D-70CF398F81BD}"/>
              </a:ext>
            </a:extLst>
          </p:cNvPr>
          <p:cNvSpPr/>
          <p:nvPr userDrawn="1"/>
        </p:nvSpPr>
        <p:spPr>
          <a:xfrm>
            <a:off x="344938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87EBF99-25B5-4866-BEB7-682EABC00C3F}"/>
              </a:ext>
            </a:extLst>
          </p:cNvPr>
          <p:cNvSpPr/>
          <p:nvPr userDrawn="1"/>
        </p:nvSpPr>
        <p:spPr>
          <a:xfrm>
            <a:off x="627640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1044DA1-AA13-48F0-93D7-303A80D1C661}"/>
              </a:ext>
            </a:extLst>
          </p:cNvPr>
          <p:cNvSpPr/>
          <p:nvPr userDrawn="1"/>
        </p:nvSpPr>
        <p:spPr>
          <a:xfrm>
            <a:off x="91033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3975C4E-805F-493B-8D59-CA00ACD79885}"/>
              </a:ext>
            </a:extLst>
          </p:cNvPr>
          <p:cNvSpPr/>
          <p:nvPr userDrawn="1"/>
        </p:nvSpPr>
        <p:spPr>
          <a:xfrm>
            <a:off x="1193044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4D2CBC5-1416-4681-A4CD-EB1572EBDF3F}"/>
              </a:ext>
            </a:extLst>
          </p:cNvPr>
          <p:cNvSpPr/>
          <p:nvPr userDrawn="1"/>
        </p:nvSpPr>
        <p:spPr>
          <a:xfrm>
            <a:off x="1475746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0F074A3-55E5-4854-B3B3-E2195EF8E080}"/>
              </a:ext>
            </a:extLst>
          </p:cNvPr>
          <p:cNvSpPr/>
          <p:nvPr userDrawn="1"/>
        </p:nvSpPr>
        <p:spPr>
          <a:xfrm>
            <a:off x="1758443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9958E94-F93F-490C-87FF-F112AEB7C9B5}"/>
              </a:ext>
            </a:extLst>
          </p:cNvPr>
          <p:cNvSpPr/>
          <p:nvPr userDrawn="1"/>
        </p:nvSpPr>
        <p:spPr>
          <a:xfrm>
            <a:off x="2039816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81893F6-BDE1-4D5B-AA0C-2034BFB395CE}"/>
              </a:ext>
            </a:extLst>
          </p:cNvPr>
          <p:cNvSpPr/>
          <p:nvPr userDrawn="1"/>
        </p:nvSpPr>
        <p:spPr>
          <a:xfrm>
            <a:off x="2321183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37CA88A-B98A-4DA4-A820-A09AC35D4B2F}"/>
              </a:ext>
            </a:extLst>
          </p:cNvPr>
          <p:cNvSpPr/>
          <p:nvPr userDrawn="1"/>
        </p:nvSpPr>
        <p:spPr>
          <a:xfrm>
            <a:off x="2603885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AEEDBB3-9CCE-41D8-B339-0338FA6C467D}"/>
              </a:ext>
            </a:extLst>
          </p:cNvPr>
          <p:cNvSpPr/>
          <p:nvPr userDrawn="1"/>
        </p:nvSpPr>
        <p:spPr>
          <a:xfrm>
            <a:off x="2886586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F158B3D-7262-49AA-BB33-50C44F7ACBE6}"/>
              </a:ext>
            </a:extLst>
          </p:cNvPr>
          <p:cNvSpPr/>
          <p:nvPr userDrawn="1"/>
        </p:nvSpPr>
        <p:spPr>
          <a:xfrm>
            <a:off x="316928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03EEAB2-60F1-4904-858F-2126BD2FDCCD}"/>
              </a:ext>
            </a:extLst>
          </p:cNvPr>
          <p:cNvSpPr/>
          <p:nvPr userDrawn="1"/>
        </p:nvSpPr>
        <p:spPr>
          <a:xfrm>
            <a:off x="3451991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97FDF85-5A40-447A-8C5A-2778F66D974D}"/>
              </a:ext>
            </a:extLst>
          </p:cNvPr>
          <p:cNvSpPr/>
          <p:nvPr userDrawn="1"/>
        </p:nvSpPr>
        <p:spPr>
          <a:xfrm>
            <a:off x="373335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856A1E9-DC73-42BE-9D26-8251A6031025}"/>
              </a:ext>
            </a:extLst>
          </p:cNvPr>
          <p:cNvSpPr/>
          <p:nvPr userDrawn="1"/>
        </p:nvSpPr>
        <p:spPr>
          <a:xfrm>
            <a:off x="4014725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3DE065-588C-49FB-A2D9-36EF443D8CB7}"/>
              </a:ext>
            </a:extLst>
          </p:cNvPr>
          <p:cNvSpPr/>
          <p:nvPr userDrawn="1"/>
        </p:nvSpPr>
        <p:spPr>
          <a:xfrm>
            <a:off x="429742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1DAC2D5F-A671-44AB-9CAC-7BD0C146FE44}"/>
              </a:ext>
            </a:extLst>
          </p:cNvPr>
          <p:cNvSpPr/>
          <p:nvPr userDrawn="1"/>
        </p:nvSpPr>
        <p:spPr>
          <a:xfrm>
            <a:off x="4580131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A8E361-68A4-465A-B084-595B9DC9B925}"/>
              </a:ext>
            </a:extLst>
          </p:cNvPr>
          <p:cNvSpPr/>
          <p:nvPr userDrawn="1"/>
        </p:nvSpPr>
        <p:spPr>
          <a:xfrm>
            <a:off x="4862828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59FCC31E-7FA7-443D-8DA9-A8FF40A2CD5A}"/>
              </a:ext>
            </a:extLst>
          </p:cNvPr>
          <p:cNvSpPr/>
          <p:nvPr userDrawn="1"/>
        </p:nvSpPr>
        <p:spPr>
          <a:xfrm>
            <a:off x="5144200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7AFD0BB-2F6A-41BE-B6B2-E8BF81CE54B9}"/>
              </a:ext>
            </a:extLst>
          </p:cNvPr>
          <p:cNvSpPr/>
          <p:nvPr userDrawn="1"/>
        </p:nvSpPr>
        <p:spPr>
          <a:xfrm>
            <a:off x="542556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0E177BB-0680-46E3-875B-EC7956A52716}"/>
              </a:ext>
            </a:extLst>
          </p:cNvPr>
          <p:cNvSpPr/>
          <p:nvPr userDrawn="1"/>
        </p:nvSpPr>
        <p:spPr>
          <a:xfrm>
            <a:off x="5708271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C89A857-3B7B-454C-B71B-C3E2C85C4EA7}"/>
              </a:ext>
            </a:extLst>
          </p:cNvPr>
          <p:cNvSpPr/>
          <p:nvPr userDrawn="1"/>
        </p:nvSpPr>
        <p:spPr>
          <a:xfrm>
            <a:off x="5990967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D86BCFD-2ECF-4F63-932D-3DEF993E75CC}"/>
              </a:ext>
            </a:extLst>
          </p:cNvPr>
          <p:cNvSpPr/>
          <p:nvPr userDrawn="1"/>
        </p:nvSpPr>
        <p:spPr>
          <a:xfrm>
            <a:off x="6273675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173350E-C2D0-44F2-B625-890ECA0861DC}"/>
              </a:ext>
            </a:extLst>
          </p:cNvPr>
          <p:cNvSpPr/>
          <p:nvPr userDrawn="1"/>
        </p:nvSpPr>
        <p:spPr>
          <a:xfrm>
            <a:off x="6556377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D84A2079-B0D8-4709-8BD3-3C3253732139}"/>
              </a:ext>
            </a:extLst>
          </p:cNvPr>
          <p:cNvSpPr/>
          <p:nvPr userDrawn="1"/>
        </p:nvSpPr>
        <p:spPr>
          <a:xfrm>
            <a:off x="6837744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77EF38F-FF49-49E1-8730-EBB497254B47}"/>
              </a:ext>
            </a:extLst>
          </p:cNvPr>
          <p:cNvSpPr/>
          <p:nvPr userDrawn="1"/>
        </p:nvSpPr>
        <p:spPr>
          <a:xfrm>
            <a:off x="7119112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5ADFFB6-A215-4B83-8978-9A4CA0661A5B}"/>
              </a:ext>
            </a:extLst>
          </p:cNvPr>
          <p:cNvSpPr/>
          <p:nvPr userDrawn="1"/>
        </p:nvSpPr>
        <p:spPr>
          <a:xfrm>
            <a:off x="7401814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6C5F7655-9EB7-4495-9B0D-9CFC248EC6DE}"/>
              </a:ext>
            </a:extLst>
          </p:cNvPr>
          <p:cNvSpPr/>
          <p:nvPr userDrawn="1"/>
        </p:nvSpPr>
        <p:spPr>
          <a:xfrm>
            <a:off x="7684515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7CB0FF7-C295-4BE8-95BF-A83A65DF3D20}"/>
              </a:ext>
            </a:extLst>
          </p:cNvPr>
          <p:cNvSpPr/>
          <p:nvPr userDrawn="1"/>
        </p:nvSpPr>
        <p:spPr>
          <a:xfrm>
            <a:off x="7967215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C56753B-59C9-4E22-B364-2946CC70F947}"/>
              </a:ext>
            </a:extLst>
          </p:cNvPr>
          <p:cNvSpPr/>
          <p:nvPr userDrawn="1"/>
        </p:nvSpPr>
        <p:spPr>
          <a:xfrm>
            <a:off x="8248586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BD397CA3-F6F2-4B26-8FBD-AF41033882D9}"/>
              </a:ext>
            </a:extLst>
          </p:cNvPr>
          <p:cNvSpPr/>
          <p:nvPr userDrawn="1"/>
        </p:nvSpPr>
        <p:spPr>
          <a:xfrm>
            <a:off x="8529954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0E5D59D-505F-4FD0-815C-B222544F32AF}"/>
              </a:ext>
            </a:extLst>
          </p:cNvPr>
          <p:cNvSpPr/>
          <p:nvPr userDrawn="1"/>
        </p:nvSpPr>
        <p:spPr>
          <a:xfrm>
            <a:off x="8811322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5000CD47-FDE1-44E9-83ED-CBDB0217FB32}"/>
              </a:ext>
            </a:extLst>
          </p:cNvPr>
          <p:cNvSpPr/>
          <p:nvPr userDrawn="1"/>
        </p:nvSpPr>
        <p:spPr>
          <a:xfrm>
            <a:off x="9094024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3DD0D40-2D71-47F3-B302-38F5652D6536}"/>
              </a:ext>
            </a:extLst>
          </p:cNvPr>
          <p:cNvSpPr/>
          <p:nvPr userDrawn="1"/>
        </p:nvSpPr>
        <p:spPr>
          <a:xfrm>
            <a:off x="9376726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570F0D04-13DD-40BC-A439-8F67704D4322}"/>
              </a:ext>
            </a:extLst>
          </p:cNvPr>
          <p:cNvSpPr/>
          <p:nvPr userDrawn="1"/>
        </p:nvSpPr>
        <p:spPr>
          <a:xfrm>
            <a:off x="62236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24818E1-0599-47F3-8803-7B64473F4B76}"/>
              </a:ext>
            </a:extLst>
          </p:cNvPr>
          <p:cNvSpPr/>
          <p:nvPr userDrawn="1"/>
        </p:nvSpPr>
        <p:spPr>
          <a:xfrm>
            <a:off x="344938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2636C64-D18A-4871-8B92-6D55228118E8}"/>
              </a:ext>
            </a:extLst>
          </p:cNvPr>
          <p:cNvSpPr/>
          <p:nvPr userDrawn="1"/>
        </p:nvSpPr>
        <p:spPr>
          <a:xfrm>
            <a:off x="627640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EC1DD4D8-6264-402F-AB74-899C5F23D134}"/>
              </a:ext>
            </a:extLst>
          </p:cNvPr>
          <p:cNvSpPr/>
          <p:nvPr userDrawn="1"/>
        </p:nvSpPr>
        <p:spPr>
          <a:xfrm>
            <a:off x="91033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E7A50B2C-99FF-4921-ABB2-F4E1465A1263}"/>
              </a:ext>
            </a:extLst>
          </p:cNvPr>
          <p:cNvSpPr/>
          <p:nvPr userDrawn="1"/>
        </p:nvSpPr>
        <p:spPr>
          <a:xfrm>
            <a:off x="1193044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D7CE9F7-936D-4D09-BBD7-891C67420F0A}"/>
              </a:ext>
            </a:extLst>
          </p:cNvPr>
          <p:cNvSpPr/>
          <p:nvPr userDrawn="1"/>
        </p:nvSpPr>
        <p:spPr>
          <a:xfrm>
            <a:off x="1475746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41C8F0E1-8F7C-4859-91BF-7E3E690997FC}"/>
              </a:ext>
            </a:extLst>
          </p:cNvPr>
          <p:cNvSpPr/>
          <p:nvPr userDrawn="1"/>
        </p:nvSpPr>
        <p:spPr>
          <a:xfrm>
            <a:off x="1758443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6B2CD3A-AC53-4464-8FE2-7221D71762C8}"/>
              </a:ext>
            </a:extLst>
          </p:cNvPr>
          <p:cNvSpPr/>
          <p:nvPr userDrawn="1"/>
        </p:nvSpPr>
        <p:spPr>
          <a:xfrm>
            <a:off x="2039816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9589F4CA-16F8-450E-BD97-99756A0A129E}"/>
              </a:ext>
            </a:extLst>
          </p:cNvPr>
          <p:cNvSpPr/>
          <p:nvPr userDrawn="1"/>
        </p:nvSpPr>
        <p:spPr>
          <a:xfrm>
            <a:off x="2321183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5E8274E5-AF1B-4700-8361-F4233F53A3D0}"/>
              </a:ext>
            </a:extLst>
          </p:cNvPr>
          <p:cNvSpPr/>
          <p:nvPr userDrawn="1"/>
        </p:nvSpPr>
        <p:spPr>
          <a:xfrm>
            <a:off x="2603885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8B20414B-1AAA-4FC9-9839-56DFF9A60186}"/>
              </a:ext>
            </a:extLst>
          </p:cNvPr>
          <p:cNvSpPr/>
          <p:nvPr userDrawn="1"/>
        </p:nvSpPr>
        <p:spPr>
          <a:xfrm>
            <a:off x="2886586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A182A1C-762C-42B6-B69B-997378809B88}"/>
              </a:ext>
            </a:extLst>
          </p:cNvPr>
          <p:cNvSpPr/>
          <p:nvPr userDrawn="1"/>
        </p:nvSpPr>
        <p:spPr>
          <a:xfrm>
            <a:off x="316928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4DBA6D2-26B0-4153-BABA-0F15678FE528}"/>
              </a:ext>
            </a:extLst>
          </p:cNvPr>
          <p:cNvSpPr/>
          <p:nvPr userDrawn="1"/>
        </p:nvSpPr>
        <p:spPr>
          <a:xfrm>
            <a:off x="3451991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C067B9E2-A24C-49C0-84DF-E8E54E085BAA}"/>
              </a:ext>
            </a:extLst>
          </p:cNvPr>
          <p:cNvSpPr/>
          <p:nvPr userDrawn="1"/>
        </p:nvSpPr>
        <p:spPr>
          <a:xfrm>
            <a:off x="373335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09E1D5D-7A29-4693-B237-802717C7FD30}"/>
              </a:ext>
            </a:extLst>
          </p:cNvPr>
          <p:cNvSpPr/>
          <p:nvPr userDrawn="1"/>
        </p:nvSpPr>
        <p:spPr>
          <a:xfrm>
            <a:off x="4014725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9B6C94B9-7AA2-43E1-AEB2-417C52B0E96A}"/>
              </a:ext>
            </a:extLst>
          </p:cNvPr>
          <p:cNvSpPr/>
          <p:nvPr userDrawn="1"/>
        </p:nvSpPr>
        <p:spPr>
          <a:xfrm>
            <a:off x="429742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F902499-0E7D-4394-B899-E4F27FF7481A}"/>
              </a:ext>
            </a:extLst>
          </p:cNvPr>
          <p:cNvSpPr/>
          <p:nvPr userDrawn="1"/>
        </p:nvSpPr>
        <p:spPr>
          <a:xfrm>
            <a:off x="4580131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0DEEB45D-E81F-42C7-8CB9-A3746A5752A7}"/>
              </a:ext>
            </a:extLst>
          </p:cNvPr>
          <p:cNvSpPr/>
          <p:nvPr userDrawn="1"/>
        </p:nvSpPr>
        <p:spPr>
          <a:xfrm>
            <a:off x="4862828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9DFBA85-A86C-462D-AB54-6B98CA0297DC}"/>
              </a:ext>
            </a:extLst>
          </p:cNvPr>
          <p:cNvSpPr/>
          <p:nvPr userDrawn="1"/>
        </p:nvSpPr>
        <p:spPr>
          <a:xfrm>
            <a:off x="5144200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8766376-FB9C-4249-89F1-23312A08791E}"/>
              </a:ext>
            </a:extLst>
          </p:cNvPr>
          <p:cNvSpPr/>
          <p:nvPr userDrawn="1"/>
        </p:nvSpPr>
        <p:spPr>
          <a:xfrm>
            <a:off x="542556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CDA55E3-348D-4D2B-B8E4-DC3EEA8B987D}"/>
              </a:ext>
            </a:extLst>
          </p:cNvPr>
          <p:cNvSpPr/>
          <p:nvPr userDrawn="1"/>
        </p:nvSpPr>
        <p:spPr>
          <a:xfrm>
            <a:off x="5708271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213DB0F8-6DEA-4168-B514-53A50E77A352}"/>
              </a:ext>
            </a:extLst>
          </p:cNvPr>
          <p:cNvSpPr/>
          <p:nvPr userDrawn="1"/>
        </p:nvSpPr>
        <p:spPr>
          <a:xfrm>
            <a:off x="5990967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C09B99-B931-4B5D-BA13-1C32866AA2C5}"/>
              </a:ext>
            </a:extLst>
          </p:cNvPr>
          <p:cNvSpPr/>
          <p:nvPr userDrawn="1"/>
        </p:nvSpPr>
        <p:spPr>
          <a:xfrm>
            <a:off x="6273675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653B6A42-7263-4604-B908-3E94B80391B0}"/>
              </a:ext>
            </a:extLst>
          </p:cNvPr>
          <p:cNvSpPr/>
          <p:nvPr userDrawn="1"/>
        </p:nvSpPr>
        <p:spPr>
          <a:xfrm>
            <a:off x="6556377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0BE53A87-7046-4AF5-A6FA-FD60CCFC0D4A}"/>
              </a:ext>
            </a:extLst>
          </p:cNvPr>
          <p:cNvSpPr/>
          <p:nvPr userDrawn="1"/>
        </p:nvSpPr>
        <p:spPr>
          <a:xfrm>
            <a:off x="6837744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805AC5D8-27AA-429F-A199-68C78864D092}"/>
              </a:ext>
            </a:extLst>
          </p:cNvPr>
          <p:cNvSpPr/>
          <p:nvPr userDrawn="1"/>
        </p:nvSpPr>
        <p:spPr>
          <a:xfrm>
            <a:off x="7119112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E0EA1571-52E3-4BA8-BF46-E49A4784F703}"/>
              </a:ext>
            </a:extLst>
          </p:cNvPr>
          <p:cNvSpPr/>
          <p:nvPr userDrawn="1"/>
        </p:nvSpPr>
        <p:spPr>
          <a:xfrm>
            <a:off x="7401814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BC405C0-C92B-4EAE-B3F1-C20D64B80E78}"/>
              </a:ext>
            </a:extLst>
          </p:cNvPr>
          <p:cNvSpPr/>
          <p:nvPr userDrawn="1"/>
        </p:nvSpPr>
        <p:spPr>
          <a:xfrm>
            <a:off x="7684515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9D11E430-1CB6-4E62-A93F-C577B1E13800}"/>
              </a:ext>
            </a:extLst>
          </p:cNvPr>
          <p:cNvSpPr/>
          <p:nvPr userDrawn="1"/>
        </p:nvSpPr>
        <p:spPr>
          <a:xfrm>
            <a:off x="7967215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EDE828E5-CC83-440B-96CD-0E7C8A89276E}"/>
              </a:ext>
            </a:extLst>
          </p:cNvPr>
          <p:cNvSpPr/>
          <p:nvPr userDrawn="1"/>
        </p:nvSpPr>
        <p:spPr>
          <a:xfrm>
            <a:off x="8248586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527917C-A3BF-4606-A08E-9A6FB49431A3}"/>
              </a:ext>
            </a:extLst>
          </p:cNvPr>
          <p:cNvSpPr/>
          <p:nvPr userDrawn="1"/>
        </p:nvSpPr>
        <p:spPr>
          <a:xfrm>
            <a:off x="8529954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2CC8ADA-7EBB-445F-AEEB-794C756F93EE}"/>
              </a:ext>
            </a:extLst>
          </p:cNvPr>
          <p:cNvSpPr/>
          <p:nvPr userDrawn="1"/>
        </p:nvSpPr>
        <p:spPr>
          <a:xfrm>
            <a:off x="8811322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7E47EA9-91A2-495A-85A3-8844BBEECD87}"/>
              </a:ext>
            </a:extLst>
          </p:cNvPr>
          <p:cNvSpPr/>
          <p:nvPr userDrawn="1"/>
        </p:nvSpPr>
        <p:spPr>
          <a:xfrm>
            <a:off x="9094024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A7A42FE1-F59D-41A1-8592-E337B5F7F343}"/>
              </a:ext>
            </a:extLst>
          </p:cNvPr>
          <p:cNvSpPr/>
          <p:nvPr userDrawn="1"/>
        </p:nvSpPr>
        <p:spPr>
          <a:xfrm>
            <a:off x="9376726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304CD16-68F9-415F-B64E-2500EFA58E5B}"/>
              </a:ext>
            </a:extLst>
          </p:cNvPr>
          <p:cNvSpPr/>
          <p:nvPr userDrawn="1"/>
        </p:nvSpPr>
        <p:spPr>
          <a:xfrm>
            <a:off x="62236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B7CD12D-4C61-4EE1-BBF1-F590749C9458}"/>
              </a:ext>
            </a:extLst>
          </p:cNvPr>
          <p:cNvSpPr/>
          <p:nvPr userDrawn="1"/>
        </p:nvSpPr>
        <p:spPr>
          <a:xfrm>
            <a:off x="344938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A63C7A28-599A-4D99-AD82-4789A874DB45}"/>
              </a:ext>
            </a:extLst>
          </p:cNvPr>
          <p:cNvSpPr/>
          <p:nvPr userDrawn="1"/>
        </p:nvSpPr>
        <p:spPr>
          <a:xfrm>
            <a:off x="627640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0839DF2-999B-4B95-AD53-911427D5C29D}"/>
              </a:ext>
            </a:extLst>
          </p:cNvPr>
          <p:cNvSpPr/>
          <p:nvPr userDrawn="1"/>
        </p:nvSpPr>
        <p:spPr>
          <a:xfrm>
            <a:off x="91033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F402323-BBF7-43FB-B524-AF9F3ACB270D}"/>
              </a:ext>
            </a:extLst>
          </p:cNvPr>
          <p:cNvSpPr/>
          <p:nvPr userDrawn="1"/>
        </p:nvSpPr>
        <p:spPr>
          <a:xfrm>
            <a:off x="1193044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74B3815C-5A4C-49FD-813F-98ACC1718D9F}"/>
              </a:ext>
            </a:extLst>
          </p:cNvPr>
          <p:cNvSpPr/>
          <p:nvPr userDrawn="1"/>
        </p:nvSpPr>
        <p:spPr>
          <a:xfrm>
            <a:off x="1475746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0E1504D-6271-4472-9ABE-0BF10E764102}"/>
              </a:ext>
            </a:extLst>
          </p:cNvPr>
          <p:cNvSpPr/>
          <p:nvPr userDrawn="1"/>
        </p:nvSpPr>
        <p:spPr>
          <a:xfrm>
            <a:off x="1758443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7C6AF22B-4FE2-4433-912F-511E2FA3E37B}"/>
              </a:ext>
            </a:extLst>
          </p:cNvPr>
          <p:cNvSpPr/>
          <p:nvPr userDrawn="1"/>
        </p:nvSpPr>
        <p:spPr>
          <a:xfrm>
            <a:off x="2039816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E28B8203-5E46-4DF3-9FAA-857566202BFE}"/>
              </a:ext>
            </a:extLst>
          </p:cNvPr>
          <p:cNvSpPr/>
          <p:nvPr userDrawn="1"/>
        </p:nvSpPr>
        <p:spPr>
          <a:xfrm>
            <a:off x="2321183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BEAFAD7-4BB9-4F2D-84FB-BBC4BBB9FAA7}"/>
              </a:ext>
            </a:extLst>
          </p:cNvPr>
          <p:cNvSpPr/>
          <p:nvPr userDrawn="1"/>
        </p:nvSpPr>
        <p:spPr>
          <a:xfrm>
            <a:off x="2603885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8D36FAA-5811-4CEA-8F36-9A7A1F713160}"/>
              </a:ext>
            </a:extLst>
          </p:cNvPr>
          <p:cNvSpPr/>
          <p:nvPr userDrawn="1"/>
        </p:nvSpPr>
        <p:spPr>
          <a:xfrm>
            <a:off x="2886586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2E20C0B9-8CC5-4019-834D-C501F752479B}"/>
              </a:ext>
            </a:extLst>
          </p:cNvPr>
          <p:cNvSpPr/>
          <p:nvPr userDrawn="1"/>
        </p:nvSpPr>
        <p:spPr>
          <a:xfrm>
            <a:off x="316928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84B32D-4EF1-4740-BAB4-1B8FA632AAAC}"/>
              </a:ext>
            </a:extLst>
          </p:cNvPr>
          <p:cNvSpPr/>
          <p:nvPr userDrawn="1"/>
        </p:nvSpPr>
        <p:spPr>
          <a:xfrm>
            <a:off x="3451991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213D0BE0-DE55-4095-97B5-FA6EE0CF2600}"/>
              </a:ext>
            </a:extLst>
          </p:cNvPr>
          <p:cNvSpPr/>
          <p:nvPr userDrawn="1"/>
        </p:nvSpPr>
        <p:spPr>
          <a:xfrm>
            <a:off x="373335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FFC53A9F-294A-4137-9A3F-C55BF9A71A8C}"/>
              </a:ext>
            </a:extLst>
          </p:cNvPr>
          <p:cNvSpPr/>
          <p:nvPr userDrawn="1"/>
        </p:nvSpPr>
        <p:spPr>
          <a:xfrm>
            <a:off x="4014725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7ED6922-B65B-4AAA-8E7B-2066D39FDF5D}"/>
              </a:ext>
            </a:extLst>
          </p:cNvPr>
          <p:cNvSpPr/>
          <p:nvPr userDrawn="1"/>
        </p:nvSpPr>
        <p:spPr>
          <a:xfrm>
            <a:off x="429742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0993BC7-FD99-4AB9-B2D8-E739E24738F2}"/>
              </a:ext>
            </a:extLst>
          </p:cNvPr>
          <p:cNvSpPr/>
          <p:nvPr userDrawn="1"/>
        </p:nvSpPr>
        <p:spPr>
          <a:xfrm>
            <a:off x="4580131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802527F6-36E0-4F8F-AFE6-4A1F858E72E4}"/>
              </a:ext>
            </a:extLst>
          </p:cNvPr>
          <p:cNvSpPr/>
          <p:nvPr userDrawn="1"/>
        </p:nvSpPr>
        <p:spPr>
          <a:xfrm>
            <a:off x="4862828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CA198475-26A2-4CEC-9B28-3C3907D56769}"/>
              </a:ext>
            </a:extLst>
          </p:cNvPr>
          <p:cNvSpPr/>
          <p:nvPr userDrawn="1"/>
        </p:nvSpPr>
        <p:spPr>
          <a:xfrm>
            <a:off x="5144200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AA187183-A068-453B-9B50-21073840467A}"/>
              </a:ext>
            </a:extLst>
          </p:cNvPr>
          <p:cNvSpPr/>
          <p:nvPr userDrawn="1"/>
        </p:nvSpPr>
        <p:spPr>
          <a:xfrm>
            <a:off x="542556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B3DFA5AD-D368-4C4F-A898-5880BCD1B7CC}"/>
              </a:ext>
            </a:extLst>
          </p:cNvPr>
          <p:cNvSpPr/>
          <p:nvPr userDrawn="1"/>
        </p:nvSpPr>
        <p:spPr>
          <a:xfrm>
            <a:off x="5708271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C703DFE-F14C-4C5E-A148-577DAA97DBFA}"/>
              </a:ext>
            </a:extLst>
          </p:cNvPr>
          <p:cNvSpPr/>
          <p:nvPr userDrawn="1"/>
        </p:nvSpPr>
        <p:spPr>
          <a:xfrm>
            <a:off x="5990967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5F39EE6-DA5B-4C2D-A27A-F8FA972B8B0A}"/>
              </a:ext>
            </a:extLst>
          </p:cNvPr>
          <p:cNvSpPr/>
          <p:nvPr userDrawn="1"/>
        </p:nvSpPr>
        <p:spPr>
          <a:xfrm>
            <a:off x="6273675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7B52056E-75BC-430E-8085-90049141E66A}"/>
              </a:ext>
            </a:extLst>
          </p:cNvPr>
          <p:cNvSpPr/>
          <p:nvPr userDrawn="1"/>
        </p:nvSpPr>
        <p:spPr>
          <a:xfrm>
            <a:off x="6556377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F744B7D-E2B7-4730-8B2D-942933A2420A}"/>
              </a:ext>
            </a:extLst>
          </p:cNvPr>
          <p:cNvSpPr/>
          <p:nvPr userDrawn="1"/>
        </p:nvSpPr>
        <p:spPr>
          <a:xfrm>
            <a:off x="6837744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20BDF107-84BC-4B6D-B1A1-4B146C1E940B}"/>
              </a:ext>
            </a:extLst>
          </p:cNvPr>
          <p:cNvSpPr/>
          <p:nvPr userDrawn="1"/>
        </p:nvSpPr>
        <p:spPr>
          <a:xfrm>
            <a:off x="7119112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1A8EDEAC-7FE4-4C92-A0AD-66A0FA889BD4}"/>
              </a:ext>
            </a:extLst>
          </p:cNvPr>
          <p:cNvSpPr/>
          <p:nvPr userDrawn="1"/>
        </p:nvSpPr>
        <p:spPr>
          <a:xfrm>
            <a:off x="7401814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4D0AFFEC-FCF3-4AB5-A746-DE1EC619A80A}"/>
              </a:ext>
            </a:extLst>
          </p:cNvPr>
          <p:cNvSpPr/>
          <p:nvPr userDrawn="1"/>
        </p:nvSpPr>
        <p:spPr>
          <a:xfrm>
            <a:off x="7684515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A8E5DBF5-9BE3-4CAD-9AC6-2F0D3B9286A6}"/>
              </a:ext>
            </a:extLst>
          </p:cNvPr>
          <p:cNvSpPr/>
          <p:nvPr userDrawn="1"/>
        </p:nvSpPr>
        <p:spPr>
          <a:xfrm>
            <a:off x="7967215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3987481-38AB-49D2-B2CC-743C7874521C}"/>
              </a:ext>
            </a:extLst>
          </p:cNvPr>
          <p:cNvSpPr/>
          <p:nvPr userDrawn="1"/>
        </p:nvSpPr>
        <p:spPr>
          <a:xfrm>
            <a:off x="8248586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9C058BC4-57AB-4DB3-8737-7EEB4578DA04}"/>
              </a:ext>
            </a:extLst>
          </p:cNvPr>
          <p:cNvSpPr/>
          <p:nvPr userDrawn="1"/>
        </p:nvSpPr>
        <p:spPr>
          <a:xfrm>
            <a:off x="8529954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E5453660-0252-4968-88F4-D40309DAF9B9}"/>
              </a:ext>
            </a:extLst>
          </p:cNvPr>
          <p:cNvSpPr/>
          <p:nvPr userDrawn="1"/>
        </p:nvSpPr>
        <p:spPr>
          <a:xfrm>
            <a:off x="8811322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27656F2C-0CEC-4045-8E00-0D358181ADC8}"/>
              </a:ext>
            </a:extLst>
          </p:cNvPr>
          <p:cNvSpPr/>
          <p:nvPr userDrawn="1"/>
        </p:nvSpPr>
        <p:spPr>
          <a:xfrm>
            <a:off x="9094024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89D55AE-2658-4EEC-B44D-46A1348DECD2}"/>
              </a:ext>
            </a:extLst>
          </p:cNvPr>
          <p:cNvSpPr/>
          <p:nvPr userDrawn="1"/>
        </p:nvSpPr>
        <p:spPr>
          <a:xfrm>
            <a:off x="9376726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3509B2A9-FFDD-46B7-A669-CA0BBE1369C8}"/>
              </a:ext>
            </a:extLst>
          </p:cNvPr>
          <p:cNvSpPr/>
          <p:nvPr userDrawn="1"/>
        </p:nvSpPr>
        <p:spPr>
          <a:xfrm>
            <a:off x="62236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5C34175A-B3B0-4FA9-A6D1-D25642A3D0BF}"/>
              </a:ext>
            </a:extLst>
          </p:cNvPr>
          <p:cNvSpPr/>
          <p:nvPr userDrawn="1"/>
        </p:nvSpPr>
        <p:spPr>
          <a:xfrm>
            <a:off x="344938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F7049E5-D243-4314-A01A-8381A7F200D6}"/>
              </a:ext>
            </a:extLst>
          </p:cNvPr>
          <p:cNvSpPr/>
          <p:nvPr userDrawn="1"/>
        </p:nvSpPr>
        <p:spPr>
          <a:xfrm>
            <a:off x="627640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931F5353-D861-4D37-B491-18A1BE7613DE}"/>
              </a:ext>
            </a:extLst>
          </p:cNvPr>
          <p:cNvSpPr/>
          <p:nvPr userDrawn="1"/>
        </p:nvSpPr>
        <p:spPr>
          <a:xfrm>
            <a:off x="91033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CAF5CD7D-EB7F-4AD2-BC1C-555818D10884}"/>
              </a:ext>
            </a:extLst>
          </p:cNvPr>
          <p:cNvSpPr/>
          <p:nvPr userDrawn="1"/>
        </p:nvSpPr>
        <p:spPr>
          <a:xfrm>
            <a:off x="1193044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15855F27-89C9-45CF-86DC-34C84C7C664C}"/>
              </a:ext>
            </a:extLst>
          </p:cNvPr>
          <p:cNvSpPr/>
          <p:nvPr userDrawn="1"/>
        </p:nvSpPr>
        <p:spPr>
          <a:xfrm>
            <a:off x="1475746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3B54985C-1B06-470A-9C1E-F0EBA51AF4C5}"/>
              </a:ext>
            </a:extLst>
          </p:cNvPr>
          <p:cNvSpPr/>
          <p:nvPr userDrawn="1"/>
        </p:nvSpPr>
        <p:spPr>
          <a:xfrm>
            <a:off x="1758443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894C2D3-2E19-46E7-8EBE-F4D057D858DE}"/>
              </a:ext>
            </a:extLst>
          </p:cNvPr>
          <p:cNvSpPr/>
          <p:nvPr userDrawn="1"/>
        </p:nvSpPr>
        <p:spPr>
          <a:xfrm>
            <a:off x="2039816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8E6BE4DF-ADF7-4D30-89AC-7B92E29B7512}"/>
              </a:ext>
            </a:extLst>
          </p:cNvPr>
          <p:cNvSpPr/>
          <p:nvPr userDrawn="1"/>
        </p:nvSpPr>
        <p:spPr>
          <a:xfrm>
            <a:off x="2321183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EBB57BE2-E58E-43D2-BDE2-441C6452120A}"/>
              </a:ext>
            </a:extLst>
          </p:cNvPr>
          <p:cNvSpPr/>
          <p:nvPr userDrawn="1"/>
        </p:nvSpPr>
        <p:spPr>
          <a:xfrm>
            <a:off x="2603885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9F1E4FA7-2C43-472C-B110-DF619086889F}"/>
              </a:ext>
            </a:extLst>
          </p:cNvPr>
          <p:cNvSpPr/>
          <p:nvPr userDrawn="1"/>
        </p:nvSpPr>
        <p:spPr>
          <a:xfrm>
            <a:off x="2886586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7B1484A2-1562-4670-B231-05E057B1DEDB}"/>
              </a:ext>
            </a:extLst>
          </p:cNvPr>
          <p:cNvSpPr/>
          <p:nvPr userDrawn="1"/>
        </p:nvSpPr>
        <p:spPr>
          <a:xfrm>
            <a:off x="316928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AB068B6-0C59-4107-8853-BAAEE6727969}"/>
              </a:ext>
            </a:extLst>
          </p:cNvPr>
          <p:cNvSpPr/>
          <p:nvPr userDrawn="1"/>
        </p:nvSpPr>
        <p:spPr>
          <a:xfrm>
            <a:off x="3451991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A3B1CD2-B251-492D-ACA3-428C0B275CF1}"/>
              </a:ext>
            </a:extLst>
          </p:cNvPr>
          <p:cNvSpPr/>
          <p:nvPr userDrawn="1"/>
        </p:nvSpPr>
        <p:spPr>
          <a:xfrm>
            <a:off x="373335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87FA4723-5089-4BDF-B847-6BBAC25737A9}"/>
              </a:ext>
            </a:extLst>
          </p:cNvPr>
          <p:cNvSpPr/>
          <p:nvPr userDrawn="1"/>
        </p:nvSpPr>
        <p:spPr>
          <a:xfrm>
            <a:off x="4014725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13D3CB86-77E6-487B-AC51-4F0253E469B9}"/>
              </a:ext>
            </a:extLst>
          </p:cNvPr>
          <p:cNvSpPr/>
          <p:nvPr userDrawn="1"/>
        </p:nvSpPr>
        <p:spPr>
          <a:xfrm>
            <a:off x="429742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578A571-8841-49AB-A103-C0D40590DBB5}"/>
              </a:ext>
            </a:extLst>
          </p:cNvPr>
          <p:cNvSpPr/>
          <p:nvPr userDrawn="1"/>
        </p:nvSpPr>
        <p:spPr>
          <a:xfrm>
            <a:off x="4580131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8D13DDCF-DBBF-46D0-8B3F-4F8D606137D2}"/>
              </a:ext>
            </a:extLst>
          </p:cNvPr>
          <p:cNvSpPr/>
          <p:nvPr userDrawn="1"/>
        </p:nvSpPr>
        <p:spPr>
          <a:xfrm>
            <a:off x="4862828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67E0E4B-54E5-47E5-8971-99B77D021EB7}"/>
              </a:ext>
            </a:extLst>
          </p:cNvPr>
          <p:cNvSpPr/>
          <p:nvPr userDrawn="1"/>
        </p:nvSpPr>
        <p:spPr>
          <a:xfrm>
            <a:off x="5144200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3ACEBCE5-AC5D-4B27-905A-EED1D4541E4B}"/>
              </a:ext>
            </a:extLst>
          </p:cNvPr>
          <p:cNvSpPr/>
          <p:nvPr userDrawn="1"/>
        </p:nvSpPr>
        <p:spPr>
          <a:xfrm>
            <a:off x="542556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ABA9EA4F-AB9A-4D5F-A7DB-576193116AE3}"/>
              </a:ext>
            </a:extLst>
          </p:cNvPr>
          <p:cNvSpPr/>
          <p:nvPr userDrawn="1"/>
        </p:nvSpPr>
        <p:spPr>
          <a:xfrm>
            <a:off x="5708271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C4154625-1400-43E6-97F7-F5288E4DA7ED}"/>
              </a:ext>
            </a:extLst>
          </p:cNvPr>
          <p:cNvSpPr/>
          <p:nvPr userDrawn="1"/>
        </p:nvSpPr>
        <p:spPr>
          <a:xfrm>
            <a:off x="5990967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9B1F66D2-C6E1-44B3-A938-116D22909FBA}"/>
              </a:ext>
            </a:extLst>
          </p:cNvPr>
          <p:cNvSpPr/>
          <p:nvPr userDrawn="1"/>
        </p:nvSpPr>
        <p:spPr>
          <a:xfrm>
            <a:off x="6273675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58CDC379-FEC4-48EF-981F-C1CEB1800F3B}"/>
              </a:ext>
            </a:extLst>
          </p:cNvPr>
          <p:cNvSpPr/>
          <p:nvPr userDrawn="1"/>
        </p:nvSpPr>
        <p:spPr>
          <a:xfrm>
            <a:off x="6556377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7F83C1C5-C338-484E-91EC-CA0D0B031BD7}"/>
              </a:ext>
            </a:extLst>
          </p:cNvPr>
          <p:cNvSpPr/>
          <p:nvPr userDrawn="1"/>
        </p:nvSpPr>
        <p:spPr>
          <a:xfrm>
            <a:off x="6837744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AAD0DA26-FAEA-4B85-9E21-5C3E4951109A}"/>
              </a:ext>
            </a:extLst>
          </p:cNvPr>
          <p:cNvSpPr/>
          <p:nvPr userDrawn="1"/>
        </p:nvSpPr>
        <p:spPr>
          <a:xfrm>
            <a:off x="7119112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2BD1AA1F-03AE-4DE0-875B-BEBD47266D6B}"/>
              </a:ext>
            </a:extLst>
          </p:cNvPr>
          <p:cNvSpPr/>
          <p:nvPr userDrawn="1"/>
        </p:nvSpPr>
        <p:spPr>
          <a:xfrm>
            <a:off x="7401814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E69F9DD0-C9BD-4801-8A5E-B8B36860C952}"/>
              </a:ext>
            </a:extLst>
          </p:cNvPr>
          <p:cNvSpPr/>
          <p:nvPr userDrawn="1"/>
        </p:nvSpPr>
        <p:spPr>
          <a:xfrm>
            <a:off x="7684515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D431F94B-3259-40F2-A785-F27AE1E00CBF}"/>
              </a:ext>
            </a:extLst>
          </p:cNvPr>
          <p:cNvSpPr/>
          <p:nvPr userDrawn="1"/>
        </p:nvSpPr>
        <p:spPr>
          <a:xfrm>
            <a:off x="7967215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13AB0CE-0166-42CC-AE02-59A86404BA10}"/>
              </a:ext>
            </a:extLst>
          </p:cNvPr>
          <p:cNvSpPr/>
          <p:nvPr userDrawn="1"/>
        </p:nvSpPr>
        <p:spPr>
          <a:xfrm>
            <a:off x="8248586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3BD77748-8C13-46D4-8FAC-8AF7D7B71D6E}"/>
              </a:ext>
            </a:extLst>
          </p:cNvPr>
          <p:cNvSpPr/>
          <p:nvPr userDrawn="1"/>
        </p:nvSpPr>
        <p:spPr>
          <a:xfrm>
            <a:off x="8529954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754A4D5-8F9A-421B-89C4-E0035EFA0717}"/>
              </a:ext>
            </a:extLst>
          </p:cNvPr>
          <p:cNvSpPr/>
          <p:nvPr userDrawn="1"/>
        </p:nvSpPr>
        <p:spPr>
          <a:xfrm>
            <a:off x="8811322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53F21D3-0429-4E04-8D46-8055EE28DDCE}"/>
              </a:ext>
            </a:extLst>
          </p:cNvPr>
          <p:cNvSpPr/>
          <p:nvPr userDrawn="1"/>
        </p:nvSpPr>
        <p:spPr>
          <a:xfrm>
            <a:off x="9094024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A9DA024C-A26F-45EC-9455-783F218F5861}"/>
              </a:ext>
            </a:extLst>
          </p:cNvPr>
          <p:cNvSpPr/>
          <p:nvPr userDrawn="1"/>
        </p:nvSpPr>
        <p:spPr>
          <a:xfrm>
            <a:off x="9376726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88A1FFF9-E2EE-477E-B33A-8140C996CEE1}"/>
              </a:ext>
            </a:extLst>
          </p:cNvPr>
          <p:cNvSpPr/>
          <p:nvPr userDrawn="1"/>
        </p:nvSpPr>
        <p:spPr>
          <a:xfrm>
            <a:off x="62236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A3278055-5A33-4FBD-B51E-C60DBE980C86}"/>
              </a:ext>
            </a:extLst>
          </p:cNvPr>
          <p:cNvSpPr/>
          <p:nvPr userDrawn="1"/>
        </p:nvSpPr>
        <p:spPr>
          <a:xfrm>
            <a:off x="344938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CBA5ED1F-B3D7-48E2-8148-B5AAE5834A91}"/>
              </a:ext>
            </a:extLst>
          </p:cNvPr>
          <p:cNvSpPr/>
          <p:nvPr userDrawn="1"/>
        </p:nvSpPr>
        <p:spPr>
          <a:xfrm>
            <a:off x="627640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538F0DD8-0480-494D-81F2-92B038011482}"/>
              </a:ext>
            </a:extLst>
          </p:cNvPr>
          <p:cNvSpPr/>
          <p:nvPr userDrawn="1"/>
        </p:nvSpPr>
        <p:spPr>
          <a:xfrm>
            <a:off x="91033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6C41554B-8190-4203-ADC9-D235B68CADC6}"/>
              </a:ext>
            </a:extLst>
          </p:cNvPr>
          <p:cNvSpPr/>
          <p:nvPr userDrawn="1"/>
        </p:nvSpPr>
        <p:spPr>
          <a:xfrm>
            <a:off x="1193044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C8EF5BA0-4505-4EE4-A685-63A67C9532CD}"/>
              </a:ext>
            </a:extLst>
          </p:cNvPr>
          <p:cNvSpPr/>
          <p:nvPr userDrawn="1"/>
        </p:nvSpPr>
        <p:spPr>
          <a:xfrm>
            <a:off x="1475746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FA4DA7F2-E3BE-4A79-892A-115D5B1B8F57}"/>
              </a:ext>
            </a:extLst>
          </p:cNvPr>
          <p:cNvSpPr/>
          <p:nvPr userDrawn="1"/>
        </p:nvSpPr>
        <p:spPr>
          <a:xfrm>
            <a:off x="1758443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9838AB9A-2751-4825-BA5D-890AA7E441C3}"/>
              </a:ext>
            </a:extLst>
          </p:cNvPr>
          <p:cNvSpPr/>
          <p:nvPr userDrawn="1"/>
        </p:nvSpPr>
        <p:spPr>
          <a:xfrm>
            <a:off x="2039816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E007337C-2AD2-4F3B-BF55-15AC208A73FF}"/>
              </a:ext>
            </a:extLst>
          </p:cNvPr>
          <p:cNvSpPr/>
          <p:nvPr userDrawn="1"/>
        </p:nvSpPr>
        <p:spPr>
          <a:xfrm>
            <a:off x="2321183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B3926C2-43EE-4C7E-96E2-8CE25DCE44B8}"/>
              </a:ext>
            </a:extLst>
          </p:cNvPr>
          <p:cNvSpPr/>
          <p:nvPr userDrawn="1"/>
        </p:nvSpPr>
        <p:spPr>
          <a:xfrm>
            <a:off x="2603885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EFDC3AB3-29A6-441A-8E0D-118B27683EA0}"/>
              </a:ext>
            </a:extLst>
          </p:cNvPr>
          <p:cNvSpPr/>
          <p:nvPr userDrawn="1"/>
        </p:nvSpPr>
        <p:spPr>
          <a:xfrm>
            <a:off x="2886586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15730B99-E5F8-40E2-9655-E6990528B113}"/>
              </a:ext>
            </a:extLst>
          </p:cNvPr>
          <p:cNvSpPr/>
          <p:nvPr userDrawn="1"/>
        </p:nvSpPr>
        <p:spPr>
          <a:xfrm>
            <a:off x="316928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41C7CE8-2866-4415-937F-DFC261F2BD23}"/>
              </a:ext>
            </a:extLst>
          </p:cNvPr>
          <p:cNvSpPr/>
          <p:nvPr userDrawn="1"/>
        </p:nvSpPr>
        <p:spPr>
          <a:xfrm>
            <a:off x="3451991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3970B6BB-B5E6-4ACB-B20F-0621F366944D}"/>
              </a:ext>
            </a:extLst>
          </p:cNvPr>
          <p:cNvSpPr/>
          <p:nvPr userDrawn="1"/>
        </p:nvSpPr>
        <p:spPr>
          <a:xfrm>
            <a:off x="373335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3F3A70DC-28C9-4EF1-8DFC-7F896C450C95}"/>
              </a:ext>
            </a:extLst>
          </p:cNvPr>
          <p:cNvSpPr/>
          <p:nvPr userDrawn="1"/>
        </p:nvSpPr>
        <p:spPr>
          <a:xfrm>
            <a:off x="4014725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E1C787F0-0DBE-4AEB-BA9F-6933440ED60A}"/>
              </a:ext>
            </a:extLst>
          </p:cNvPr>
          <p:cNvSpPr/>
          <p:nvPr userDrawn="1"/>
        </p:nvSpPr>
        <p:spPr>
          <a:xfrm>
            <a:off x="429742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098C956D-B6C7-47C3-8A47-61CAE0582491}"/>
              </a:ext>
            </a:extLst>
          </p:cNvPr>
          <p:cNvSpPr/>
          <p:nvPr userDrawn="1"/>
        </p:nvSpPr>
        <p:spPr>
          <a:xfrm>
            <a:off x="4580131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79F369C-8AFA-4DB1-9437-3CF13BEBC61E}"/>
              </a:ext>
            </a:extLst>
          </p:cNvPr>
          <p:cNvSpPr/>
          <p:nvPr userDrawn="1"/>
        </p:nvSpPr>
        <p:spPr>
          <a:xfrm>
            <a:off x="4862828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CE667FE6-16C8-4C36-BB47-0F01E549E3AF}"/>
              </a:ext>
            </a:extLst>
          </p:cNvPr>
          <p:cNvSpPr/>
          <p:nvPr userDrawn="1"/>
        </p:nvSpPr>
        <p:spPr>
          <a:xfrm>
            <a:off x="5144200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A3428E-56F7-43A3-BBB4-3E5A54750B19}"/>
              </a:ext>
            </a:extLst>
          </p:cNvPr>
          <p:cNvSpPr/>
          <p:nvPr userDrawn="1"/>
        </p:nvSpPr>
        <p:spPr>
          <a:xfrm>
            <a:off x="542556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5517FEA-2296-4511-AEC1-A7361D21B5B9}"/>
              </a:ext>
            </a:extLst>
          </p:cNvPr>
          <p:cNvSpPr/>
          <p:nvPr userDrawn="1"/>
        </p:nvSpPr>
        <p:spPr>
          <a:xfrm>
            <a:off x="5708271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0B904917-6437-4451-9F96-FFE8553699AA}"/>
              </a:ext>
            </a:extLst>
          </p:cNvPr>
          <p:cNvSpPr/>
          <p:nvPr userDrawn="1"/>
        </p:nvSpPr>
        <p:spPr>
          <a:xfrm>
            <a:off x="5990967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0041727-603F-484B-A0E8-678A56942E8A}"/>
              </a:ext>
            </a:extLst>
          </p:cNvPr>
          <p:cNvSpPr/>
          <p:nvPr userDrawn="1"/>
        </p:nvSpPr>
        <p:spPr>
          <a:xfrm>
            <a:off x="6273675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A7557686-8FDA-4E23-9759-ACAFD456528B}"/>
              </a:ext>
            </a:extLst>
          </p:cNvPr>
          <p:cNvSpPr/>
          <p:nvPr userDrawn="1"/>
        </p:nvSpPr>
        <p:spPr>
          <a:xfrm>
            <a:off x="6556377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63C2490-013A-4C09-A69B-D46BE418FBA3}"/>
              </a:ext>
            </a:extLst>
          </p:cNvPr>
          <p:cNvSpPr/>
          <p:nvPr userDrawn="1"/>
        </p:nvSpPr>
        <p:spPr>
          <a:xfrm>
            <a:off x="6837744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26F4D617-A76C-4DEB-A09C-30147FBB0DF0}"/>
              </a:ext>
            </a:extLst>
          </p:cNvPr>
          <p:cNvSpPr/>
          <p:nvPr userDrawn="1"/>
        </p:nvSpPr>
        <p:spPr>
          <a:xfrm>
            <a:off x="7119112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673B670C-6C3E-4224-BD0B-21971F0F3B24}"/>
              </a:ext>
            </a:extLst>
          </p:cNvPr>
          <p:cNvSpPr/>
          <p:nvPr userDrawn="1"/>
        </p:nvSpPr>
        <p:spPr>
          <a:xfrm>
            <a:off x="7401814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2AB08A0-6B5F-4DD6-86A6-2C30871DAC84}"/>
              </a:ext>
            </a:extLst>
          </p:cNvPr>
          <p:cNvSpPr/>
          <p:nvPr userDrawn="1"/>
        </p:nvSpPr>
        <p:spPr>
          <a:xfrm>
            <a:off x="7684515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32A571D9-B43A-46EA-B16F-F6FD4EE7E7FB}"/>
              </a:ext>
            </a:extLst>
          </p:cNvPr>
          <p:cNvSpPr/>
          <p:nvPr userDrawn="1"/>
        </p:nvSpPr>
        <p:spPr>
          <a:xfrm>
            <a:off x="7967215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0DA65393-3B6A-457F-8429-21D8D2FB8533}"/>
              </a:ext>
            </a:extLst>
          </p:cNvPr>
          <p:cNvSpPr/>
          <p:nvPr userDrawn="1"/>
        </p:nvSpPr>
        <p:spPr>
          <a:xfrm>
            <a:off x="8248586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585ACE19-889D-4C12-A510-23F053722E95}"/>
              </a:ext>
            </a:extLst>
          </p:cNvPr>
          <p:cNvSpPr/>
          <p:nvPr userDrawn="1"/>
        </p:nvSpPr>
        <p:spPr>
          <a:xfrm>
            <a:off x="8529954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6A6AC131-303F-4646-8A10-06FC2EC45A13}"/>
              </a:ext>
            </a:extLst>
          </p:cNvPr>
          <p:cNvSpPr/>
          <p:nvPr userDrawn="1"/>
        </p:nvSpPr>
        <p:spPr>
          <a:xfrm>
            <a:off x="8811322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2CBCFAE3-43D5-45E6-B0D5-75CA4DF74A0F}"/>
              </a:ext>
            </a:extLst>
          </p:cNvPr>
          <p:cNvSpPr/>
          <p:nvPr userDrawn="1"/>
        </p:nvSpPr>
        <p:spPr>
          <a:xfrm>
            <a:off x="9094024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5732FCB6-DC43-480C-B1A5-34C246D4E74E}"/>
              </a:ext>
            </a:extLst>
          </p:cNvPr>
          <p:cNvSpPr/>
          <p:nvPr userDrawn="1"/>
        </p:nvSpPr>
        <p:spPr>
          <a:xfrm>
            <a:off x="9376726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B12F664-836E-403F-A52E-DB438173DA43}"/>
              </a:ext>
            </a:extLst>
          </p:cNvPr>
          <p:cNvSpPr/>
          <p:nvPr userDrawn="1"/>
        </p:nvSpPr>
        <p:spPr>
          <a:xfrm>
            <a:off x="62236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8B2EC1A-1A68-4E73-94F8-7143CB47F15A}"/>
              </a:ext>
            </a:extLst>
          </p:cNvPr>
          <p:cNvSpPr/>
          <p:nvPr userDrawn="1"/>
        </p:nvSpPr>
        <p:spPr>
          <a:xfrm>
            <a:off x="344938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E69D8114-9436-4031-8345-A8AE08262D58}"/>
              </a:ext>
            </a:extLst>
          </p:cNvPr>
          <p:cNvSpPr/>
          <p:nvPr userDrawn="1"/>
        </p:nvSpPr>
        <p:spPr>
          <a:xfrm>
            <a:off x="627640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94D5FD32-C9A5-4431-B1C5-A178092AD727}"/>
              </a:ext>
            </a:extLst>
          </p:cNvPr>
          <p:cNvSpPr/>
          <p:nvPr userDrawn="1"/>
        </p:nvSpPr>
        <p:spPr>
          <a:xfrm>
            <a:off x="91033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35FD0339-9A8B-4012-B950-B079E3596BE9}"/>
              </a:ext>
            </a:extLst>
          </p:cNvPr>
          <p:cNvSpPr/>
          <p:nvPr userDrawn="1"/>
        </p:nvSpPr>
        <p:spPr>
          <a:xfrm>
            <a:off x="1193044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8C054BE3-C5AF-45B0-8B2D-D67BF0E76DA8}"/>
              </a:ext>
            </a:extLst>
          </p:cNvPr>
          <p:cNvSpPr/>
          <p:nvPr userDrawn="1"/>
        </p:nvSpPr>
        <p:spPr>
          <a:xfrm>
            <a:off x="1475746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AE9573AE-D0D6-43FC-893D-E0779C0DF3D0}"/>
              </a:ext>
            </a:extLst>
          </p:cNvPr>
          <p:cNvSpPr/>
          <p:nvPr userDrawn="1"/>
        </p:nvSpPr>
        <p:spPr>
          <a:xfrm>
            <a:off x="1758443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DD4DEBE8-7290-442C-B59E-09FA8FF90023}"/>
              </a:ext>
            </a:extLst>
          </p:cNvPr>
          <p:cNvSpPr/>
          <p:nvPr userDrawn="1"/>
        </p:nvSpPr>
        <p:spPr>
          <a:xfrm>
            <a:off x="2039816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97B38ECC-59CE-4931-B147-C81C81BF7309}"/>
              </a:ext>
            </a:extLst>
          </p:cNvPr>
          <p:cNvSpPr/>
          <p:nvPr userDrawn="1"/>
        </p:nvSpPr>
        <p:spPr>
          <a:xfrm>
            <a:off x="2321183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7A7C55AC-0CDA-473A-B319-141484D09692}"/>
              </a:ext>
            </a:extLst>
          </p:cNvPr>
          <p:cNvSpPr/>
          <p:nvPr userDrawn="1"/>
        </p:nvSpPr>
        <p:spPr>
          <a:xfrm>
            <a:off x="2603885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34C91762-5A06-49F7-9921-808B183601B2}"/>
              </a:ext>
            </a:extLst>
          </p:cNvPr>
          <p:cNvSpPr/>
          <p:nvPr userDrawn="1"/>
        </p:nvSpPr>
        <p:spPr>
          <a:xfrm>
            <a:off x="2886586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9C528824-42B3-409D-8B74-7976B91EB684}"/>
              </a:ext>
            </a:extLst>
          </p:cNvPr>
          <p:cNvSpPr/>
          <p:nvPr userDrawn="1"/>
        </p:nvSpPr>
        <p:spPr>
          <a:xfrm>
            <a:off x="316928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EE1CF334-89B4-40D1-8CCC-9A0750D868DC}"/>
              </a:ext>
            </a:extLst>
          </p:cNvPr>
          <p:cNvSpPr/>
          <p:nvPr userDrawn="1"/>
        </p:nvSpPr>
        <p:spPr>
          <a:xfrm>
            <a:off x="3451991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EB75673F-6AD9-4A8A-9EAE-DF09A445A8C6}"/>
              </a:ext>
            </a:extLst>
          </p:cNvPr>
          <p:cNvSpPr/>
          <p:nvPr userDrawn="1"/>
        </p:nvSpPr>
        <p:spPr>
          <a:xfrm>
            <a:off x="373335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DE22BF4-A252-42BD-A0FF-B9C47F997CF0}"/>
              </a:ext>
            </a:extLst>
          </p:cNvPr>
          <p:cNvSpPr/>
          <p:nvPr userDrawn="1"/>
        </p:nvSpPr>
        <p:spPr>
          <a:xfrm>
            <a:off x="4014725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59C972EC-3EA8-4C1E-96D2-7763B9E60D63}"/>
              </a:ext>
            </a:extLst>
          </p:cNvPr>
          <p:cNvSpPr/>
          <p:nvPr userDrawn="1"/>
        </p:nvSpPr>
        <p:spPr>
          <a:xfrm>
            <a:off x="429742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513B1495-6EBC-4437-A853-B146A81BC4C8}"/>
              </a:ext>
            </a:extLst>
          </p:cNvPr>
          <p:cNvSpPr/>
          <p:nvPr userDrawn="1"/>
        </p:nvSpPr>
        <p:spPr>
          <a:xfrm>
            <a:off x="4580131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59280AA1-9D46-4C9E-A77D-B58C7CB2026F}"/>
              </a:ext>
            </a:extLst>
          </p:cNvPr>
          <p:cNvSpPr/>
          <p:nvPr userDrawn="1"/>
        </p:nvSpPr>
        <p:spPr>
          <a:xfrm>
            <a:off x="4862828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F92CFDAF-97B1-498A-ADA5-AD8507092BBB}"/>
              </a:ext>
            </a:extLst>
          </p:cNvPr>
          <p:cNvSpPr/>
          <p:nvPr userDrawn="1"/>
        </p:nvSpPr>
        <p:spPr>
          <a:xfrm>
            <a:off x="5144200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818975-E0BD-44A8-ABC8-11BE1347B064}"/>
              </a:ext>
            </a:extLst>
          </p:cNvPr>
          <p:cNvSpPr/>
          <p:nvPr userDrawn="1"/>
        </p:nvSpPr>
        <p:spPr>
          <a:xfrm>
            <a:off x="542556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AB88A71-78DF-444A-A1DD-60BE67C15262}"/>
              </a:ext>
            </a:extLst>
          </p:cNvPr>
          <p:cNvSpPr/>
          <p:nvPr userDrawn="1"/>
        </p:nvSpPr>
        <p:spPr>
          <a:xfrm>
            <a:off x="5708271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699F7F76-1CBA-41ED-BAE8-ECD3B3492AA0}"/>
              </a:ext>
            </a:extLst>
          </p:cNvPr>
          <p:cNvSpPr/>
          <p:nvPr userDrawn="1"/>
        </p:nvSpPr>
        <p:spPr>
          <a:xfrm>
            <a:off x="5990967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9215137B-F1E8-4CC7-B507-D1E5333A6FF8}"/>
              </a:ext>
            </a:extLst>
          </p:cNvPr>
          <p:cNvSpPr/>
          <p:nvPr userDrawn="1"/>
        </p:nvSpPr>
        <p:spPr>
          <a:xfrm>
            <a:off x="6273675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505EF69A-BD9E-4346-B996-F4F0B21F131C}"/>
              </a:ext>
            </a:extLst>
          </p:cNvPr>
          <p:cNvSpPr/>
          <p:nvPr userDrawn="1"/>
        </p:nvSpPr>
        <p:spPr>
          <a:xfrm>
            <a:off x="6556377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8905B15E-DCFC-4190-8E93-7507AEB71B69}"/>
              </a:ext>
            </a:extLst>
          </p:cNvPr>
          <p:cNvSpPr/>
          <p:nvPr userDrawn="1"/>
        </p:nvSpPr>
        <p:spPr>
          <a:xfrm>
            <a:off x="6837744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73F2A6B2-AD73-4811-B660-5C768B6FD15B}"/>
              </a:ext>
            </a:extLst>
          </p:cNvPr>
          <p:cNvSpPr/>
          <p:nvPr userDrawn="1"/>
        </p:nvSpPr>
        <p:spPr>
          <a:xfrm>
            <a:off x="7119112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18DA7FA6-6EAE-4C34-AD29-35D26C24E375}"/>
              </a:ext>
            </a:extLst>
          </p:cNvPr>
          <p:cNvSpPr/>
          <p:nvPr userDrawn="1"/>
        </p:nvSpPr>
        <p:spPr>
          <a:xfrm>
            <a:off x="7401814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A5BF87FF-5CB6-4B9E-A1E3-4AE966F18C73}"/>
              </a:ext>
            </a:extLst>
          </p:cNvPr>
          <p:cNvSpPr/>
          <p:nvPr userDrawn="1"/>
        </p:nvSpPr>
        <p:spPr>
          <a:xfrm>
            <a:off x="7684515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D5B3A837-BA63-4633-B55C-C960D0D71058}"/>
              </a:ext>
            </a:extLst>
          </p:cNvPr>
          <p:cNvSpPr/>
          <p:nvPr userDrawn="1"/>
        </p:nvSpPr>
        <p:spPr>
          <a:xfrm>
            <a:off x="7967215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8C82926A-0A95-4578-9B89-BCF3275C5BF8}"/>
              </a:ext>
            </a:extLst>
          </p:cNvPr>
          <p:cNvSpPr/>
          <p:nvPr userDrawn="1"/>
        </p:nvSpPr>
        <p:spPr>
          <a:xfrm>
            <a:off x="8248586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F85138F8-654B-467E-9D4E-00FDEB92CAC0}"/>
              </a:ext>
            </a:extLst>
          </p:cNvPr>
          <p:cNvSpPr/>
          <p:nvPr userDrawn="1"/>
        </p:nvSpPr>
        <p:spPr>
          <a:xfrm>
            <a:off x="8529954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3D462492-2BCB-4901-9509-B73899EC9EC5}"/>
              </a:ext>
            </a:extLst>
          </p:cNvPr>
          <p:cNvSpPr/>
          <p:nvPr userDrawn="1"/>
        </p:nvSpPr>
        <p:spPr>
          <a:xfrm>
            <a:off x="8811322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FBBF6868-A286-4386-8A0A-1E8077493BFA}"/>
              </a:ext>
            </a:extLst>
          </p:cNvPr>
          <p:cNvSpPr/>
          <p:nvPr userDrawn="1"/>
        </p:nvSpPr>
        <p:spPr>
          <a:xfrm>
            <a:off x="9094024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31CCF89A-FEF7-41D8-A48E-E1B4A458AED0}"/>
              </a:ext>
            </a:extLst>
          </p:cNvPr>
          <p:cNvSpPr/>
          <p:nvPr userDrawn="1"/>
        </p:nvSpPr>
        <p:spPr>
          <a:xfrm>
            <a:off x="9376726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4F535A79-45B1-42E6-B851-51AFFBD7090C}"/>
              </a:ext>
            </a:extLst>
          </p:cNvPr>
          <p:cNvSpPr/>
          <p:nvPr userDrawn="1"/>
        </p:nvSpPr>
        <p:spPr>
          <a:xfrm>
            <a:off x="62236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F4AA390-3549-4B50-B31E-349F52A24184}"/>
              </a:ext>
            </a:extLst>
          </p:cNvPr>
          <p:cNvSpPr/>
          <p:nvPr userDrawn="1"/>
        </p:nvSpPr>
        <p:spPr>
          <a:xfrm>
            <a:off x="344938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ECB77C6A-23C7-4FB3-A959-C6C94DF7977E}"/>
              </a:ext>
            </a:extLst>
          </p:cNvPr>
          <p:cNvSpPr/>
          <p:nvPr userDrawn="1"/>
        </p:nvSpPr>
        <p:spPr>
          <a:xfrm>
            <a:off x="627640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5D9D5AB5-8F6C-402F-AE68-3C6A13387305}"/>
              </a:ext>
            </a:extLst>
          </p:cNvPr>
          <p:cNvSpPr/>
          <p:nvPr userDrawn="1"/>
        </p:nvSpPr>
        <p:spPr>
          <a:xfrm>
            <a:off x="91033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45225237-2EAD-4F23-9518-4A531D23D435}"/>
              </a:ext>
            </a:extLst>
          </p:cNvPr>
          <p:cNvSpPr/>
          <p:nvPr userDrawn="1"/>
        </p:nvSpPr>
        <p:spPr>
          <a:xfrm>
            <a:off x="1193044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1D9F34A7-3CE7-44BA-A1C8-890452173AF7}"/>
              </a:ext>
            </a:extLst>
          </p:cNvPr>
          <p:cNvSpPr/>
          <p:nvPr userDrawn="1"/>
        </p:nvSpPr>
        <p:spPr>
          <a:xfrm>
            <a:off x="1475746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20798A1E-A4AB-4CAC-AA95-20326BFA773D}"/>
              </a:ext>
            </a:extLst>
          </p:cNvPr>
          <p:cNvSpPr/>
          <p:nvPr userDrawn="1"/>
        </p:nvSpPr>
        <p:spPr>
          <a:xfrm>
            <a:off x="1758443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A2FF3E3-7839-42E8-9748-3EF662EA5DE4}"/>
              </a:ext>
            </a:extLst>
          </p:cNvPr>
          <p:cNvSpPr/>
          <p:nvPr userDrawn="1"/>
        </p:nvSpPr>
        <p:spPr>
          <a:xfrm>
            <a:off x="2039816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394372E4-67FD-4EDF-9077-6E2A95EF17F2}"/>
              </a:ext>
            </a:extLst>
          </p:cNvPr>
          <p:cNvSpPr/>
          <p:nvPr userDrawn="1"/>
        </p:nvSpPr>
        <p:spPr>
          <a:xfrm>
            <a:off x="2321183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5CB685AB-0A80-4C1F-BDE0-9A7F6603D5A2}"/>
              </a:ext>
            </a:extLst>
          </p:cNvPr>
          <p:cNvSpPr/>
          <p:nvPr userDrawn="1"/>
        </p:nvSpPr>
        <p:spPr>
          <a:xfrm>
            <a:off x="2603885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BC204C1F-7D4B-42FE-A421-F3CE00187F82}"/>
              </a:ext>
            </a:extLst>
          </p:cNvPr>
          <p:cNvSpPr/>
          <p:nvPr userDrawn="1"/>
        </p:nvSpPr>
        <p:spPr>
          <a:xfrm>
            <a:off x="2886586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C667E78-6D41-47F1-94CA-D9F60B352A8A}"/>
              </a:ext>
            </a:extLst>
          </p:cNvPr>
          <p:cNvSpPr/>
          <p:nvPr userDrawn="1"/>
        </p:nvSpPr>
        <p:spPr>
          <a:xfrm>
            <a:off x="316928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C52C8A61-EBA7-4F78-9B89-69119BD7F874}"/>
              </a:ext>
            </a:extLst>
          </p:cNvPr>
          <p:cNvSpPr/>
          <p:nvPr userDrawn="1"/>
        </p:nvSpPr>
        <p:spPr>
          <a:xfrm>
            <a:off x="3451991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B92B1790-D1C5-470B-B4EF-2F5545910F8D}"/>
              </a:ext>
            </a:extLst>
          </p:cNvPr>
          <p:cNvSpPr/>
          <p:nvPr userDrawn="1"/>
        </p:nvSpPr>
        <p:spPr>
          <a:xfrm>
            <a:off x="373335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403B2F8F-EE0D-40A4-98D3-9F1BDFC7E560}"/>
              </a:ext>
            </a:extLst>
          </p:cNvPr>
          <p:cNvSpPr/>
          <p:nvPr userDrawn="1"/>
        </p:nvSpPr>
        <p:spPr>
          <a:xfrm>
            <a:off x="4014725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F58DDD1F-0376-4533-BAFD-CD30E62E0997}"/>
              </a:ext>
            </a:extLst>
          </p:cNvPr>
          <p:cNvSpPr/>
          <p:nvPr userDrawn="1"/>
        </p:nvSpPr>
        <p:spPr>
          <a:xfrm>
            <a:off x="429742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D9B237D6-514F-4658-802F-A3F8A04D5ADE}"/>
              </a:ext>
            </a:extLst>
          </p:cNvPr>
          <p:cNvSpPr/>
          <p:nvPr userDrawn="1"/>
        </p:nvSpPr>
        <p:spPr>
          <a:xfrm>
            <a:off x="4580131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B38453EE-7A57-41EA-8A44-FFB22F239149}"/>
              </a:ext>
            </a:extLst>
          </p:cNvPr>
          <p:cNvSpPr/>
          <p:nvPr userDrawn="1"/>
        </p:nvSpPr>
        <p:spPr>
          <a:xfrm>
            <a:off x="4862828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EF8D1366-076D-4581-946B-8953302F8C5B}"/>
              </a:ext>
            </a:extLst>
          </p:cNvPr>
          <p:cNvSpPr/>
          <p:nvPr userDrawn="1"/>
        </p:nvSpPr>
        <p:spPr>
          <a:xfrm>
            <a:off x="5144200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8EA12993-03B3-48BB-B269-6D9DF8A7B58D}"/>
              </a:ext>
            </a:extLst>
          </p:cNvPr>
          <p:cNvSpPr/>
          <p:nvPr userDrawn="1"/>
        </p:nvSpPr>
        <p:spPr>
          <a:xfrm>
            <a:off x="542556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2CE9BFD-CB7A-4AAE-8A54-21ACD2B28D76}"/>
              </a:ext>
            </a:extLst>
          </p:cNvPr>
          <p:cNvSpPr/>
          <p:nvPr userDrawn="1"/>
        </p:nvSpPr>
        <p:spPr>
          <a:xfrm>
            <a:off x="5708271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1251F239-43B4-476C-B1C3-90AFAD7007DA}"/>
              </a:ext>
            </a:extLst>
          </p:cNvPr>
          <p:cNvSpPr/>
          <p:nvPr userDrawn="1"/>
        </p:nvSpPr>
        <p:spPr>
          <a:xfrm>
            <a:off x="5990967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F854547A-E9F5-49CF-8005-EDFC03868620}"/>
              </a:ext>
            </a:extLst>
          </p:cNvPr>
          <p:cNvSpPr/>
          <p:nvPr userDrawn="1"/>
        </p:nvSpPr>
        <p:spPr>
          <a:xfrm>
            <a:off x="6273675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00756B33-1CAB-44B8-8098-A627C93B2EEE}"/>
              </a:ext>
            </a:extLst>
          </p:cNvPr>
          <p:cNvSpPr/>
          <p:nvPr userDrawn="1"/>
        </p:nvSpPr>
        <p:spPr>
          <a:xfrm>
            <a:off x="6556377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50D93020-3D90-40B9-BD86-7B619906151E}"/>
              </a:ext>
            </a:extLst>
          </p:cNvPr>
          <p:cNvSpPr/>
          <p:nvPr userDrawn="1"/>
        </p:nvSpPr>
        <p:spPr>
          <a:xfrm>
            <a:off x="6837744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A1020E13-B229-4C79-8751-327FBBC67D25}"/>
              </a:ext>
            </a:extLst>
          </p:cNvPr>
          <p:cNvSpPr/>
          <p:nvPr userDrawn="1"/>
        </p:nvSpPr>
        <p:spPr>
          <a:xfrm>
            <a:off x="7119112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185EEE4F-BC7B-40DE-8063-E9F60A528FC1}"/>
              </a:ext>
            </a:extLst>
          </p:cNvPr>
          <p:cNvSpPr/>
          <p:nvPr userDrawn="1"/>
        </p:nvSpPr>
        <p:spPr>
          <a:xfrm>
            <a:off x="7401814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CEAB46BA-F404-4DD9-AE74-AF0BA23F78C0}"/>
              </a:ext>
            </a:extLst>
          </p:cNvPr>
          <p:cNvSpPr/>
          <p:nvPr userDrawn="1"/>
        </p:nvSpPr>
        <p:spPr>
          <a:xfrm>
            <a:off x="7684515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CCD328E3-C69D-4A95-AB03-E08E356AD361}"/>
              </a:ext>
            </a:extLst>
          </p:cNvPr>
          <p:cNvSpPr/>
          <p:nvPr userDrawn="1"/>
        </p:nvSpPr>
        <p:spPr>
          <a:xfrm>
            <a:off x="7967215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B3DA6A5C-4DA6-403C-86EB-4E27915F70C6}"/>
              </a:ext>
            </a:extLst>
          </p:cNvPr>
          <p:cNvSpPr/>
          <p:nvPr userDrawn="1"/>
        </p:nvSpPr>
        <p:spPr>
          <a:xfrm>
            <a:off x="8248586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991107FD-56EA-43B8-9595-FE039AE57FEE}"/>
              </a:ext>
            </a:extLst>
          </p:cNvPr>
          <p:cNvSpPr/>
          <p:nvPr userDrawn="1"/>
        </p:nvSpPr>
        <p:spPr>
          <a:xfrm>
            <a:off x="8529954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BE3581E8-33AC-4E5B-8655-49C2592A86E0}"/>
              </a:ext>
            </a:extLst>
          </p:cNvPr>
          <p:cNvSpPr/>
          <p:nvPr userDrawn="1"/>
        </p:nvSpPr>
        <p:spPr>
          <a:xfrm>
            <a:off x="8811322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44F20703-2D57-455D-A483-72FDD60AA898}"/>
              </a:ext>
            </a:extLst>
          </p:cNvPr>
          <p:cNvSpPr/>
          <p:nvPr userDrawn="1"/>
        </p:nvSpPr>
        <p:spPr>
          <a:xfrm>
            <a:off x="9094024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225410CB-EE8F-4205-858C-A9B1AD2B8A38}"/>
              </a:ext>
            </a:extLst>
          </p:cNvPr>
          <p:cNvSpPr/>
          <p:nvPr userDrawn="1"/>
        </p:nvSpPr>
        <p:spPr>
          <a:xfrm>
            <a:off x="9376726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CFF5F92D-EDD9-4A65-9C04-388A28495DAA}"/>
              </a:ext>
            </a:extLst>
          </p:cNvPr>
          <p:cNvSpPr/>
          <p:nvPr userDrawn="1"/>
        </p:nvSpPr>
        <p:spPr>
          <a:xfrm>
            <a:off x="62236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2513C537-FB70-484A-BAFC-D860A79BB5F7}"/>
              </a:ext>
            </a:extLst>
          </p:cNvPr>
          <p:cNvSpPr/>
          <p:nvPr userDrawn="1"/>
        </p:nvSpPr>
        <p:spPr>
          <a:xfrm>
            <a:off x="344938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2B99C997-A11C-48A0-839A-B578C763D754}"/>
              </a:ext>
            </a:extLst>
          </p:cNvPr>
          <p:cNvSpPr/>
          <p:nvPr userDrawn="1"/>
        </p:nvSpPr>
        <p:spPr>
          <a:xfrm>
            <a:off x="627640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4BF0367D-2D5C-4C07-878C-CF2F0D0B27AA}"/>
              </a:ext>
            </a:extLst>
          </p:cNvPr>
          <p:cNvSpPr/>
          <p:nvPr userDrawn="1"/>
        </p:nvSpPr>
        <p:spPr>
          <a:xfrm>
            <a:off x="91033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4ADBC20E-E507-49DA-8073-382B8FE7EC28}"/>
              </a:ext>
            </a:extLst>
          </p:cNvPr>
          <p:cNvSpPr/>
          <p:nvPr userDrawn="1"/>
        </p:nvSpPr>
        <p:spPr>
          <a:xfrm>
            <a:off x="1193044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1A3D6B8C-D8FA-4D32-8409-9969EE0AEBC6}"/>
              </a:ext>
            </a:extLst>
          </p:cNvPr>
          <p:cNvSpPr/>
          <p:nvPr userDrawn="1"/>
        </p:nvSpPr>
        <p:spPr>
          <a:xfrm>
            <a:off x="1475746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5FE4D30F-54A1-4E32-A018-F6D9170AF1DB}"/>
              </a:ext>
            </a:extLst>
          </p:cNvPr>
          <p:cNvSpPr/>
          <p:nvPr userDrawn="1"/>
        </p:nvSpPr>
        <p:spPr>
          <a:xfrm>
            <a:off x="1758443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F6760170-F53D-4FD0-84B3-E0C0DC28E65C}"/>
              </a:ext>
            </a:extLst>
          </p:cNvPr>
          <p:cNvSpPr/>
          <p:nvPr userDrawn="1"/>
        </p:nvSpPr>
        <p:spPr>
          <a:xfrm>
            <a:off x="2039816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536264EA-48B3-4AF1-91DB-399CF1587E34}"/>
              </a:ext>
            </a:extLst>
          </p:cNvPr>
          <p:cNvSpPr/>
          <p:nvPr userDrawn="1"/>
        </p:nvSpPr>
        <p:spPr>
          <a:xfrm>
            <a:off x="2321183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E00823A3-8F9B-4CA0-837F-DEABCE7773E3}"/>
              </a:ext>
            </a:extLst>
          </p:cNvPr>
          <p:cNvSpPr/>
          <p:nvPr userDrawn="1"/>
        </p:nvSpPr>
        <p:spPr>
          <a:xfrm>
            <a:off x="2603885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22838E46-9BC9-43AF-B39C-EA82893D59C1}"/>
              </a:ext>
            </a:extLst>
          </p:cNvPr>
          <p:cNvSpPr/>
          <p:nvPr userDrawn="1"/>
        </p:nvSpPr>
        <p:spPr>
          <a:xfrm>
            <a:off x="2886586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E8064D0A-405F-4C71-A089-773814DEC4E1}"/>
              </a:ext>
            </a:extLst>
          </p:cNvPr>
          <p:cNvSpPr/>
          <p:nvPr userDrawn="1"/>
        </p:nvSpPr>
        <p:spPr>
          <a:xfrm>
            <a:off x="316928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958E874B-C80A-4C6F-9250-280857DB847B}"/>
              </a:ext>
            </a:extLst>
          </p:cNvPr>
          <p:cNvSpPr/>
          <p:nvPr userDrawn="1"/>
        </p:nvSpPr>
        <p:spPr>
          <a:xfrm>
            <a:off x="3451991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9BCB817-3EAD-4878-B014-E853D115C7F8}"/>
              </a:ext>
            </a:extLst>
          </p:cNvPr>
          <p:cNvSpPr/>
          <p:nvPr userDrawn="1"/>
        </p:nvSpPr>
        <p:spPr>
          <a:xfrm>
            <a:off x="373335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D3B5058-2D22-4B6E-9719-B733E613EF92}"/>
              </a:ext>
            </a:extLst>
          </p:cNvPr>
          <p:cNvSpPr/>
          <p:nvPr userDrawn="1"/>
        </p:nvSpPr>
        <p:spPr>
          <a:xfrm>
            <a:off x="4014725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F9DA2473-11A3-4B27-8212-7A96D400654A}"/>
              </a:ext>
            </a:extLst>
          </p:cNvPr>
          <p:cNvSpPr/>
          <p:nvPr userDrawn="1"/>
        </p:nvSpPr>
        <p:spPr>
          <a:xfrm>
            <a:off x="429742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11E83E20-5DD9-4A40-939A-DAE417CC3E47}"/>
              </a:ext>
            </a:extLst>
          </p:cNvPr>
          <p:cNvSpPr/>
          <p:nvPr userDrawn="1"/>
        </p:nvSpPr>
        <p:spPr>
          <a:xfrm>
            <a:off x="4580131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429D127D-B65D-41D6-92ED-938BE81C9E3D}"/>
              </a:ext>
            </a:extLst>
          </p:cNvPr>
          <p:cNvSpPr/>
          <p:nvPr userDrawn="1"/>
        </p:nvSpPr>
        <p:spPr>
          <a:xfrm>
            <a:off x="4862828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18301BBE-D3FA-4422-A9C2-58C7B18E9F29}"/>
              </a:ext>
            </a:extLst>
          </p:cNvPr>
          <p:cNvSpPr/>
          <p:nvPr userDrawn="1"/>
        </p:nvSpPr>
        <p:spPr>
          <a:xfrm>
            <a:off x="5144200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C599D77E-0D78-4269-95FA-4BEABBFCD251}"/>
              </a:ext>
            </a:extLst>
          </p:cNvPr>
          <p:cNvSpPr/>
          <p:nvPr userDrawn="1"/>
        </p:nvSpPr>
        <p:spPr>
          <a:xfrm>
            <a:off x="542556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F4767311-2292-4E87-BB28-F03FFE7F1F56}"/>
              </a:ext>
            </a:extLst>
          </p:cNvPr>
          <p:cNvSpPr/>
          <p:nvPr userDrawn="1"/>
        </p:nvSpPr>
        <p:spPr>
          <a:xfrm>
            <a:off x="5708271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76861DE7-BAEC-4DE6-BAEA-AEBC9CB58E73}"/>
              </a:ext>
            </a:extLst>
          </p:cNvPr>
          <p:cNvSpPr/>
          <p:nvPr userDrawn="1"/>
        </p:nvSpPr>
        <p:spPr>
          <a:xfrm>
            <a:off x="5990967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121DEE18-19E2-48D2-ADC5-C5C70A0B20CA}"/>
              </a:ext>
            </a:extLst>
          </p:cNvPr>
          <p:cNvSpPr/>
          <p:nvPr userDrawn="1"/>
        </p:nvSpPr>
        <p:spPr>
          <a:xfrm>
            <a:off x="6273675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DB11369C-874D-4B3B-B818-CB519FA1F006}"/>
              </a:ext>
            </a:extLst>
          </p:cNvPr>
          <p:cNvSpPr/>
          <p:nvPr userDrawn="1"/>
        </p:nvSpPr>
        <p:spPr>
          <a:xfrm>
            <a:off x="6556377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713E493E-FBAF-452F-BA53-163EFFFDC858}"/>
              </a:ext>
            </a:extLst>
          </p:cNvPr>
          <p:cNvSpPr/>
          <p:nvPr userDrawn="1"/>
        </p:nvSpPr>
        <p:spPr>
          <a:xfrm>
            <a:off x="6837744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303B22BF-9E14-433A-A2FB-28BD5A4D1304}"/>
              </a:ext>
            </a:extLst>
          </p:cNvPr>
          <p:cNvSpPr/>
          <p:nvPr userDrawn="1"/>
        </p:nvSpPr>
        <p:spPr>
          <a:xfrm>
            <a:off x="7119112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C24F6D3C-692D-48C3-84C3-35D0184EA328}"/>
              </a:ext>
            </a:extLst>
          </p:cNvPr>
          <p:cNvSpPr/>
          <p:nvPr userDrawn="1"/>
        </p:nvSpPr>
        <p:spPr>
          <a:xfrm>
            <a:off x="7401814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AAAE9483-F0C3-470E-A9AD-D9FD21A3E65F}"/>
              </a:ext>
            </a:extLst>
          </p:cNvPr>
          <p:cNvSpPr/>
          <p:nvPr userDrawn="1"/>
        </p:nvSpPr>
        <p:spPr>
          <a:xfrm>
            <a:off x="7684515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0AF21E5E-6D6C-47A8-AB56-CE5C586DD666}"/>
              </a:ext>
            </a:extLst>
          </p:cNvPr>
          <p:cNvSpPr/>
          <p:nvPr userDrawn="1"/>
        </p:nvSpPr>
        <p:spPr>
          <a:xfrm>
            <a:off x="7967215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356797C4-A7B8-4EA4-BCB5-9100C0014C5E}"/>
              </a:ext>
            </a:extLst>
          </p:cNvPr>
          <p:cNvSpPr/>
          <p:nvPr userDrawn="1"/>
        </p:nvSpPr>
        <p:spPr>
          <a:xfrm>
            <a:off x="8248586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651876D4-1BFA-4C15-A8A6-BC2B91DFEC26}"/>
              </a:ext>
            </a:extLst>
          </p:cNvPr>
          <p:cNvSpPr/>
          <p:nvPr userDrawn="1"/>
        </p:nvSpPr>
        <p:spPr>
          <a:xfrm>
            <a:off x="8529954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0998DD56-F3E0-4E45-A6AB-3C3FF8724AA9}"/>
              </a:ext>
            </a:extLst>
          </p:cNvPr>
          <p:cNvSpPr/>
          <p:nvPr userDrawn="1"/>
        </p:nvSpPr>
        <p:spPr>
          <a:xfrm>
            <a:off x="8811322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0CD7C626-A514-46A3-AE0E-524DDFEDC5B9}"/>
              </a:ext>
            </a:extLst>
          </p:cNvPr>
          <p:cNvSpPr/>
          <p:nvPr userDrawn="1"/>
        </p:nvSpPr>
        <p:spPr>
          <a:xfrm>
            <a:off x="9094024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2E5AE1B3-171D-496E-AFB5-B8238EA131FB}"/>
              </a:ext>
            </a:extLst>
          </p:cNvPr>
          <p:cNvSpPr/>
          <p:nvPr userDrawn="1"/>
        </p:nvSpPr>
        <p:spPr>
          <a:xfrm>
            <a:off x="9376726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930BFCEC-782B-40E4-B8B4-A2222C397051}"/>
              </a:ext>
            </a:extLst>
          </p:cNvPr>
          <p:cNvSpPr/>
          <p:nvPr userDrawn="1"/>
        </p:nvSpPr>
        <p:spPr>
          <a:xfrm>
            <a:off x="62236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9BCD5A22-253F-4434-84F7-A892B5203ACA}"/>
              </a:ext>
            </a:extLst>
          </p:cNvPr>
          <p:cNvSpPr/>
          <p:nvPr userDrawn="1"/>
        </p:nvSpPr>
        <p:spPr>
          <a:xfrm>
            <a:off x="344938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28B9EA89-3CCA-4833-B4C3-E7EA8B22910E}"/>
              </a:ext>
            </a:extLst>
          </p:cNvPr>
          <p:cNvSpPr/>
          <p:nvPr userDrawn="1"/>
        </p:nvSpPr>
        <p:spPr>
          <a:xfrm>
            <a:off x="627640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719D21F4-77C7-4E17-AA8F-B307EEB038A9}"/>
              </a:ext>
            </a:extLst>
          </p:cNvPr>
          <p:cNvSpPr/>
          <p:nvPr userDrawn="1"/>
        </p:nvSpPr>
        <p:spPr>
          <a:xfrm>
            <a:off x="91033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BAD2F233-4BC4-4012-B11C-F6DE063F6425}"/>
              </a:ext>
            </a:extLst>
          </p:cNvPr>
          <p:cNvSpPr/>
          <p:nvPr userDrawn="1"/>
        </p:nvSpPr>
        <p:spPr>
          <a:xfrm>
            <a:off x="1193044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D7CAAC18-D21B-42DF-B6C0-AF545AC45737}"/>
              </a:ext>
            </a:extLst>
          </p:cNvPr>
          <p:cNvSpPr/>
          <p:nvPr userDrawn="1"/>
        </p:nvSpPr>
        <p:spPr>
          <a:xfrm>
            <a:off x="1475746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CBF9AB67-5351-4ACC-B919-936641E5D7CB}"/>
              </a:ext>
            </a:extLst>
          </p:cNvPr>
          <p:cNvSpPr/>
          <p:nvPr userDrawn="1"/>
        </p:nvSpPr>
        <p:spPr>
          <a:xfrm>
            <a:off x="1758443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3359582-6326-4CEB-AA96-CB43711DE861}"/>
              </a:ext>
            </a:extLst>
          </p:cNvPr>
          <p:cNvSpPr/>
          <p:nvPr userDrawn="1"/>
        </p:nvSpPr>
        <p:spPr>
          <a:xfrm>
            <a:off x="2039816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1F281A3B-0A55-4A76-943B-A50D1DCA303B}"/>
              </a:ext>
            </a:extLst>
          </p:cNvPr>
          <p:cNvSpPr/>
          <p:nvPr userDrawn="1"/>
        </p:nvSpPr>
        <p:spPr>
          <a:xfrm>
            <a:off x="2321183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BD22C800-840D-4B4A-8EA5-2E57A004A573}"/>
              </a:ext>
            </a:extLst>
          </p:cNvPr>
          <p:cNvSpPr/>
          <p:nvPr userDrawn="1"/>
        </p:nvSpPr>
        <p:spPr>
          <a:xfrm>
            <a:off x="2603885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80818D7B-CD00-4C20-98A7-3DD2D9448EBE}"/>
              </a:ext>
            </a:extLst>
          </p:cNvPr>
          <p:cNvSpPr/>
          <p:nvPr userDrawn="1"/>
        </p:nvSpPr>
        <p:spPr>
          <a:xfrm>
            <a:off x="2886586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BB607D7D-9B7C-4467-96BD-48C698F6682B}"/>
              </a:ext>
            </a:extLst>
          </p:cNvPr>
          <p:cNvSpPr/>
          <p:nvPr userDrawn="1"/>
        </p:nvSpPr>
        <p:spPr>
          <a:xfrm>
            <a:off x="316928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E51CB833-B4E9-4B43-9517-254FAFF3B6AE}"/>
              </a:ext>
            </a:extLst>
          </p:cNvPr>
          <p:cNvSpPr/>
          <p:nvPr userDrawn="1"/>
        </p:nvSpPr>
        <p:spPr>
          <a:xfrm>
            <a:off x="3451991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B63B1803-6C42-4322-9A8E-DBF32749B57F}"/>
              </a:ext>
            </a:extLst>
          </p:cNvPr>
          <p:cNvSpPr/>
          <p:nvPr userDrawn="1"/>
        </p:nvSpPr>
        <p:spPr>
          <a:xfrm>
            <a:off x="373335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F2654D58-1EFD-43A9-AFF0-D0953908B673}"/>
              </a:ext>
            </a:extLst>
          </p:cNvPr>
          <p:cNvSpPr/>
          <p:nvPr userDrawn="1"/>
        </p:nvSpPr>
        <p:spPr>
          <a:xfrm>
            <a:off x="4014725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9C42322D-9746-4F82-9CE7-EE8E53414D18}"/>
              </a:ext>
            </a:extLst>
          </p:cNvPr>
          <p:cNvSpPr/>
          <p:nvPr userDrawn="1"/>
        </p:nvSpPr>
        <p:spPr>
          <a:xfrm>
            <a:off x="429742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E93FD276-6C57-44D6-8711-3C6C6E4C73AF}"/>
              </a:ext>
            </a:extLst>
          </p:cNvPr>
          <p:cNvSpPr/>
          <p:nvPr userDrawn="1"/>
        </p:nvSpPr>
        <p:spPr>
          <a:xfrm>
            <a:off x="4580131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25A3A11B-3F83-41A7-83B1-81AA5F90FC77}"/>
              </a:ext>
            </a:extLst>
          </p:cNvPr>
          <p:cNvSpPr/>
          <p:nvPr userDrawn="1"/>
        </p:nvSpPr>
        <p:spPr>
          <a:xfrm>
            <a:off x="4862828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6A440CD3-A116-4536-B14F-45D5755290E7}"/>
              </a:ext>
            </a:extLst>
          </p:cNvPr>
          <p:cNvSpPr/>
          <p:nvPr userDrawn="1"/>
        </p:nvSpPr>
        <p:spPr>
          <a:xfrm>
            <a:off x="5144200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64C2E6C5-77AB-44F5-887B-7D8E991D306E}"/>
              </a:ext>
            </a:extLst>
          </p:cNvPr>
          <p:cNvSpPr/>
          <p:nvPr userDrawn="1"/>
        </p:nvSpPr>
        <p:spPr>
          <a:xfrm>
            <a:off x="542556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A70B1A0F-0E79-497E-81D0-2DC58613B429}"/>
              </a:ext>
            </a:extLst>
          </p:cNvPr>
          <p:cNvSpPr/>
          <p:nvPr userDrawn="1"/>
        </p:nvSpPr>
        <p:spPr>
          <a:xfrm>
            <a:off x="5708271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6103F373-234F-46D3-B478-4ACE32E06C5D}"/>
              </a:ext>
            </a:extLst>
          </p:cNvPr>
          <p:cNvSpPr/>
          <p:nvPr userDrawn="1"/>
        </p:nvSpPr>
        <p:spPr>
          <a:xfrm>
            <a:off x="5990967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66AA7892-C428-47F6-98F8-553523207D3E}"/>
              </a:ext>
            </a:extLst>
          </p:cNvPr>
          <p:cNvSpPr/>
          <p:nvPr userDrawn="1"/>
        </p:nvSpPr>
        <p:spPr>
          <a:xfrm>
            <a:off x="6273675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E6F51542-F66F-4F05-8E35-57CDC7174E3E}"/>
              </a:ext>
            </a:extLst>
          </p:cNvPr>
          <p:cNvSpPr/>
          <p:nvPr userDrawn="1"/>
        </p:nvSpPr>
        <p:spPr>
          <a:xfrm>
            <a:off x="6556377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FCFAA45B-D4E8-4CB3-9518-8AA759DF4EA9}"/>
              </a:ext>
            </a:extLst>
          </p:cNvPr>
          <p:cNvSpPr/>
          <p:nvPr userDrawn="1"/>
        </p:nvSpPr>
        <p:spPr>
          <a:xfrm>
            <a:off x="6837744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39A86221-87D3-4408-898D-6340E69021F3}"/>
              </a:ext>
            </a:extLst>
          </p:cNvPr>
          <p:cNvSpPr/>
          <p:nvPr userDrawn="1"/>
        </p:nvSpPr>
        <p:spPr>
          <a:xfrm>
            <a:off x="7119112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B58413B3-B869-4D77-8432-F13324DABF55}"/>
              </a:ext>
            </a:extLst>
          </p:cNvPr>
          <p:cNvSpPr/>
          <p:nvPr userDrawn="1"/>
        </p:nvSpPr>
        <p:spPr>
          <a:xfrm>
            <a:off x="7401814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6B90C024-DC26-422B-81E9-3B204C25E97A}"/>
              </a:ext>
            </a:extLst>
          </p:cNvPr>
          <p:cNvSpPr/>
          <p:nvPr userDrawn="1"/>
        </p:nvSpPr>
        <p:spPr>
          <a:xfrm>
            <a:off x="7684515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3FB54908-8260-463E-8735-0114877FD745}"/>
              </a:ext>
            </a:extLst>
          </p:cNvPr>
          <p:cNvSpPr/>
          <p:nvPr userDrawn="1"/>
        </p:nvSpPr>
        <p:spPr>
          <a:xfrm>
            <a:off x="7967215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D3261D39-187F-47B5-8A5A-A1BEDF9C43B6}"/>
              </a:ext>
            </a:extLst>
          </p:cNvPr>
          <p:cNvSpPr/>
          <p:nvPr userDrawn="1"/>
        </p:nvSpPr>
        <p:spPr>
          <a:xfrm>
            <a:off x="8248586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88CDFF4-3BCE-4E00-96BF-E2BA0B31BE13}"/>
              </a:ext>
            </a:extLst>
          </p:cNvPr>
          <p:cNvSpPr/>
          <p:nvPr userDrawn="1"/>
        </p:nvSpPr>
        <p:spPr>
          <a:xfrm>
            <a:off x="8529954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7D7B90D0-C6C1-4A4A-8AA6-BA3B1ABD5194}"/>
              </a:ext>
            </a:extLst>
          </p:cNvPr>
          <p:cNvSpPr/>
          <p:nvPr userDrawn="1"/>
        </p:nvSpPr>
        <p:spPr>
          <a:xfrm>
            <a:off x="8811322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0521F5BC-C55A-4F69-BAA8-798CE819F9B0}"/>
              </a:ext>
            </a:extLst>
          </p:cNvPr>
          <p:cNvSpPr/>
          <p:nvPr userDrawn="1"/>
        </p:nvSpPr>
        <p:spPr>
          <a:xfrm>
            <a:off x="9094024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0A3B14EE-07E5-4A2F-9C51-C7B7F44C9003}"/>
              </a:ext>
            </a:extLst>
          </p:cNvPr>
          <p:cNvSpPr/>
          <p:nvPr userDrawn="1"/>
        </p:nvSpPr>
        <p:spPr>
          <a:xfrm>
            <a:off x="9376726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43421E50-2846-443D-9AC0-0C83D50DA0FE}"/>
              </a:ext>
            </a:extLst>
          </p:cNvPr>
          <p:cNvSpPr/>
          <p:nvPr userDrawn="1"/>
        </p:nvSpPr>
        <p:spPr>
          <a:xfrm>
            <a:off x="62236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473D564F-406B-4127-95F5-E4BD4DFA1DAA}"/>
              </a:ext>
            </a:extLst>
          </p:cNvPr>
          <p:cNvSpPr/>
          <p:nvPr userDrawn="1"/>
        </p:nvSpPr>
        <p:spPr>
          <a:xfrm>
            <a:off x="344938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9E10462B-7EE1-43DD-BAB0-29B032CDD674}"/>
              </a:ext>
            </a:extLst>
          </p:cNvPr>
          <p:cNvSpPr/>
          <p:nvPr userDrawn="1"/>
        </p:nvSpPr>
        <p:spPr>
          <a:xfrm>
            <a:off x="627640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0561F2F6-096E-424C-BBF7-274D1F64FF76}"/>
              </a:ext>
            </a:extLst>
          </p:cNvPr>
          <p:cNvSpPr/>
          <p:nvPr userDrawn="1"/>
        </p:nvSpPr>
        <p:spPr>
          <a:xfrm>
            <a:off x="91033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479E147E-0CBD-4EDF-A879-218C3F9EBA70}"/>
              </a:ext>
            </a:extLst>
          </p:cNvPr>
          <p:cNvSpPr/>
          <p:nvPr userDrawn="1"/>
        </p:nvSpPr>
        <p:spPr>
          <a:xfrm>
            <a:off x="1193044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3E04A35E-2930-4402-B9A5-CEDAD13167A5}"/>
              </a:ext>
            </a:extLst>
          </p:cNvPr>
          <p:cNvSpPr/>
          <p:nvPr userDrawn="1"/>
        </p:nvSpPr>
        <p:spPr>
          <a:xfrm>
            <a:off x="1475746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4F063FCA-2CF8-49BF-ADCD-E1D734AC7A17}"/>
              </a:ext>
            </a:extLst>
          </p:cNvPr>
          <p:cNvSpPr/>
          <p:nvPr userDrawn="1"/>
        </p:nvSpPr>
        <p:spPr>
          <a:xfrm>
            <a:off x="1758443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4F00B43-529F-4631-825F-CC0C91878487}"/>
              </a:ext>
            </a:extLst>
          </p:cNvPr>
          <p:cNvSpPr/>
          <p:nvPr userDrawn="1"/>
        </p:nvSpPr>
        <p:spPr>
          <a:xfrm>
            <a:off x="2039816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A29C4BC-B609-41A8-B65C-78D581E6BCD6}"/>
              </a:ext>
            </a:extLst>
          </p:cNvPr>
          <p:cNvSpPr/>
          <p:nvPr userDrawn="1"/>
        </p:nvSpPr>
        <p:spPr>
          <a:xfrm>
            <a:off x="2321183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2B7F0C3B-6693-4C9F-9252-BD35B52A00B9}"/>
              </a:ext>
            </a:extLst>
          </p:cNvPr>
          <p:cNvSpPr/>
          <p:nvPr userDrawn="1"/>
        </p:nvSpPr>
        <p:spPr>
          <a:xfrm>
            <a:off x="2603885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FF304F67-48DB-497E-82B8-D177389B6A8D}"/>
              </a:ext>
            </a:extLst>
          </p:cNvPr>
          <p:cNvSpPr/>
          <p:nvPr userDrawn="1"/>
        </p:nvSpPr>
        <p:spPr>
          <a:xfrm>
            <a:off x="2886586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6647055A-EAC0-4231-8FD5-A7A99123FBD0}"/>
              </a:ext>
            </a:extLst>
          </p:cNvPr>
          <p:cNvSpPr/>
          <p:nvPr userDrawn="1"/>
        </p:nvSpPr>
        <p:spPr>
          <a:xfrm>
            <a:off x="316928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0BBF33C8-9EB9-4D05-8A6A-C576396F7C4C}"/>
              </a:ext>
            </a:extLst>
          </p:cNvPr>
          <p:cNvSpPr/>
          <p:nvPr userDrawn="1"/>
        </p:nvSpPr>
        <p:spPr>
          <a:xfrm>
            <a:off x="3451991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16A9C85F-F736-4427-A8E3-516462F8698B}"/>
              </a:ext>
            </a:extLst>
          </p:cNvPr>
          <p:cNvSpPr/>
          <p:nvPr userDrawn="1"/>
        </p:nvSpPr>
        <p:spPr>
          <a:xfrm>
            <a:off x="373335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93C227CB-C7F7-4397-A6C8-3EC18FF3C8A0}"/>
              </a:ext>
            </a:extLst>
          </p:cNvPr>
          <p:cNvSpPr/>
          <p:nvPr userDrawn="1"/>
        </p:nvSpPr>
        <p:spPr>
          <a:xfrm>
            <a:off x="4014725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643944E0-E0F0-4011-8DEE-A071168CA9A4}"/>
              </a:ext>
            </a:extLst>
          </p:cNvPr>
          <p:cNvSpPr/>
          <p:nvPr userDrawn="1"/>
        </p:nvSpPr>
        <p:spPr>
          <a:xfrm>
            <a:off x="429742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C0EAF4C7-E9AB-4275-81F5-502E536FB829}"/>
              </a:ext>
            </a:extLst>
          </p:cNvPr>
          <p:cNvSpPr/>
          <p:nvPr userDrawn="1"/>
        </p:nvSpPr>
        <p:spPr>
          <a:xfrm>
            <a:off x="4580131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3E92D9EC-658A-4358-85C8-6FDDE8FAE163}"/>
              </a:ext>
            </a:extLst>
          </p:cNvPr>
          <p:cNvSpPr/>
          <p:nvPr userDrawn="1"/>
        </p:nvSpPr>
        <p:spPr>
          <a:xfrm>
            <a:off x="4862828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7382106F-ACDE-4C09-932B-391660CA2E3B}"/>
              </a:ext>
            </a:extLst>
          </p:cNvPr>
          <p:cNvSpPr/>
          <p:nvPr userDrawn="1"/>
        </p:nvSpPr>
        <p:spPr>
          <a:xfrm>
            <a:off x="5144200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9ECC5211-2756-4A94-B456-3DDF3F666EDC}"/>
              </a:ext>
            </a:extLst>
          </p:cNvPr>
          <p:cNvSpPr/>
          <p:nvPr userDrawn="1"/>
        </p:nvSpPr>
        <p:spPr>
          <a:xfrm>
            <a:off x="542556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6B127C32-31F8-4693-B01A-46D5E784BF9F}"/>
              </a:ext>
            </a:extLst>
          </p:cNvPr>
          <p:cNvSpPr/>
          <p:nvPr userDrawn="1"/>
        </p:nvSpPr>
        <p:spPr>
          <a:xfrm>
            <a:off x="5708271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DB83B3B1-4BC4-480A-9F81-43870492769F}"/>
              </a:ext>
            </a:extLst>
          </p:cNvPr>
          <p:cNvSpPr/>
          <p:nvPr userDrawn="1"/>
        </p:nvSpPr>
        <p:spPr>
          <a:xfrm>
            <a:off x="5990967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CCA6A51B-9914-402F-B599-D18902684DD3}"/>
              </a:ext>
            </a:extLst>
          </p:cNvPr>
          <p:cNvSpPr/>
          <p:nvPr userDrawn="1"/>
        </p:nvSpPr>
        <p:spPr>
          <a:xfrm>
            <a:off x="6273675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83816B4C-E743-4DD8-A463-33B31A7B1D7E}"/>
              </a:ext>
            </a:extLst>
          </p:cNvPr>
          <p:cNvSpPr/>
          <p:nvPr userDrawn="1"/>
        </p:nvSpPr>
        <p:spPr>
          <a:xfrm>
            <a:off x="6556377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223E2B44-0A72-4885-98F0-E0E5E894AF6C}"/>
              </a:ext>
            </a:extLst>
          </p:cNvPr>
          <p:cNvSpPr/>
          <p:nvPr userDrawn="1"/>
        </p:nvSpPr>
        <p:spPr>
          <a:xfrm>
            <a:off x="6837744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90FA989B-A94A-4ED5-9B85-302D46E1AF6A}"/>
              </a:ext>
            </a:extLst>
          </p:cNvPr>
          <p:cNvSpPr/>
          <p:nvPr userDrawn="1"/>
        </p:nvSpPr>
        <p:spPr>
          <a:xfrm>
            <a:off x="7119112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9E818096-7BA8-4961-BA80-8E6C871E2577}"/>
              </a:ext>
            </a:extLst>
          </p:cNvPr>
          <p:cNvSpPr/>
          <p:nvPr userDrawn="1"/>
        </p:nvSpPr>
        <p:spPr>
          <a:xfrm>
            <a:off x="7401814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A5EB8698-051D-4955-9972-0C221F1634E7}"/>
              </a:ext>
            </a:extLst>
          </p:cNvPr>
          <p:cNvSpPr/>
          <p:nvPr userDrawn="1"/>
        </p:nvSpPr>
        <p:spPr>
          <a:xfrm>
            <a:off x="7684515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CF198065-23CB-47CC-97E8-21003D8DFEFD}"/>
              </a:ext>
            </a:extLst>
          </p:cNvPr>
          <p:cNvSpPr/>
          <p:nvPr userDrawn="1"/>
        </p:nvSpPr>
        <p:spPr>
          <a:xfrm>
            <a:off x="7967215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7AD1CBFD-3925-4D65-B336-00055A548826}"/>
              </a:ext>
            </a:extLst>
          </p:cNvPr>
          <p:cNvSpPr/>
          <p:nvPr userDrawn="1"/>
        </p:nvSpPr>
        <p:spPr>
          <a:xfrm>
            <a:off x="8248586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853B47E3-750B-43C7-B624-8E57609B5A59}"/>
              </a:ext>
            </a:extLst>
          </p:cNvPr>
          <p:cNvSpPr/>
          <p:nvPr userDrawn="1"/>
        </p:nvSpPr>
        <p:spPr>
          <a:xfrm>
            <a:off x="8529954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26CB88CD-B315-4CEA-9E5B-953AEEB7D04D}"/>
              </a:ext>
            </a:extLst>
          </p:cNvPr>
          <p:cNvSpPr/>
          <p:nvPr userDrawn="1"/>
        </p:nvSpPr>
        <p:spPr>
          <a:xfrm>
            <a:off x="8811322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3E60818F-8F95-47DA-BF92-10455D40E8D3}"/>
              </a:ext>
            </a:extLst>
          </p:cNvPr>
          <p:cNvSpPr/>
          <p:nvPr userDrawn="1"/>
        </p:nvSpPr>
        <p:spPr>
          <a:xfrm>
            <a:off x="9094024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48A7BDD8-AE4B-4955-8CDE-56C4F12C7945}"/>
              </a:ext>
            </a:extLst>
          </p:cNvPr>
          <p:cNvSpPr/>
          <p:nvPr userDrawn="1"/>
        </p:nvSpPr>
        <p:spPr>
          <a:xfrm>
            <a:off x="9376726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DC036EFB-4E1B-4FF6-83AA-D94435FEF0EE}"/>
              </a:ext>
            </a:extLst>
          </p:cNvPr>
          <p:cNvSpPr/>
          <p:nvPr userDrawn="1"/>
        </p:nvSpPr>
        <p:spPr>
          <a:xfrm>
            <a:off x="62236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7F7F597A-BC4D-4B43-9B44-F2D844C34ED8}"/>
              </a:ext>
            </a:extLst>
          </p:cNvPr>
          <p:cNvSpPr/>
          <p:nvPr userDrawn="1"/>
        </p:nvSpPr>
        <p:spPr>
          <a:xfrm>
            <a:off x="344938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70BA6B55-541D-4819-906D-C6FB82CB400A}"/>
              </a:ext>
            </a:extLst>
          </p:cNvPr>
          <p:cNvSpPr/>
          <p:nvPr userDrawn="1"/>
        </p:nvSpPr>
        <p:spPr>
          <a:xfrm>
            <a:off x="627640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0E1F4994-F693-4591-AE84-7C7A39B8BEDD}"/>
              </a:ext>
            </a:extLst>
          </p:cNvPr>
          <p:cNvSpPr/>
          <p:nvPr userDrawn="1"/>
        </p:nvSpPr>
        <p:spPr>
          <a:xfrm>
            <a:off x="91033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CB0D6CEF-45D4-4D83-95D2-E08511DAB06B}"/>
              </a:ext>
            </a:extLst>
          </p:cNvPr>
          <p:cNvSpPr/>
          <p:nvPr userDrawn="1"/>
        </p:nvSpPr>
        <p:spPr>
          <a:xfrm>
            <a:off x="1193044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24AD9690-F4DA-4EF3-9C9D-A34DD52E35F8}"/>
              </a:ext>
            </a:extLst>
          </p:cNvPr>
          <p:cNvSpPr/>
          <p:nvPr userDrawn="1"/>
        </p:nvSpPr>
        <p:spPr>
          <a:xfrm>
            <a:off x="1475746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9ED37FE5-15F2-49DD-9B6E-DAFBC4E57774}"/>
              </a:ext>
            </a:extLst>
          </p:cNvPr>
          <p:cNvSpPr/>
          <p:nvPr userDrawn="1"/>
        </p:nvSpPr>
        <p:spPr>
          <a:xfrm>
            <a:off x="1758443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9816E197-5BCE-40D8-AA99-5729D8A755BC}"/>
              </a:ext>
            </a:extLst>
          </p:cNvPr>
          <p:cNvSpPr/>
          <p:nvPr userDrawn="1"/>
        </p:nvSpPr>
        <p:spPr>
          <a:xfrm>
            <a:off x="2039816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3689C11E-9A97-4CF6-9C33-C09CAAE9F2D9}"/>
              </a:ext>
            </a:extLst>
          </p:cNvPr>
          <p:cNvSpPr/>
          <p:nvPr userDrawn="1"/>
        </p:nvSpPr>
        <p:spPr>
          <a:xfrm>
            <a:off x="2321183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E657F117-295F-4863-B1A3-22478150305B}"/>
              </a:ext>
            </a:extLst>
          </p:cNvPr>
          <p:cNvSpPr/>
          <p:nvPr userDrawn="1"/>
        </p:nvSpPr>
        <p:spPr>
          <a:xfrm>
            <a:off x="2603885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5" name="타원 494">
            <a:extLst>
              <a:ext uri="{FF2B5EF4-FFF2-40B4-BE49-F238E27FC236}">
                <a16:creationId xmlns:a16="http://schemas.microsoft.com/office/drawing/2014/main" id="{0923153F-FAC4-44D8-A0F6-B6529FA4D561}"/>
              </a:ext>
            </a:extLst>
          </p:cNvPr>
          <p:cNvSpPr/>
          <p:nvPr userDrawn="1"/>
        </p:nvSpPr>
        <p:spPr>
          <a:xfrm>
            <a:off x="2886586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E730815B-5CE1-4478-8CD5-721AC5002D98}"/>
              </a:ext>
            </a:extLst>
          </p:cNvPr>
          <p:cNvSpPr/>
          <p:nvPr userDrawn="1"/>
        </p:nvSpPr>
        <p:spPr>
          <a:xfrm>
            <a:off x="316928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0D608966-6279-49C9-9EE4-D2A90A391907}"/>
              </a:ext>
            </a:extLst>
          </p:cNvPr>
          <p:cNvSpPr/>
          <p:nvPr userDrawn="1"/>
        </p:nvSpPr>
        <p:spPr>
          <a:xfrm>
            <a:off x="3451991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8" name="타원 497">
            <a:extLst>
              <a:ext uri="{FF2B5EF4-FFF2-40B4-BE49-F238E27FC236}">
                <a16:creationId xmlns:a16="http://schemas.microsoft.com/office/drawing/2014/main" id="{6467A829-54DC-465E-BBE0-290F291DEB88}"/>
              </a:ext>
            </a:extLst>
          </p:cNvPr>
          <p:cNvSpPr/>
          <p:nvPr userDrawn="1"/>
        </p:nvSpPr>
        <p:spPr>
          <a:xfrm>
            <a:off x="373335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396F75E0-C6FA-4C7F-A544-CF719A740DC4}"/>
              </a:ext>
            </a:extLst>
          </p:cNvPr>
          <p:cNvSpPr/>
          <p:nvPr userDrawn="1"/>
        </p:nvSpPr>
        <p:spPr>
          <a:xfrm>
            <a:off x="4014725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639FC41F-C395-4166-8634-8815C42ED007}"/>
              </a:ext>
            </a:extLst>
          </p:cNvPr>
          <p:cNvSpPr/>
          <p:nvPr userDrawn="1"/>
        </p:nvSpPr>
        <p:spPr>
          <a:xfrm>
            <a:off x="429742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A27E3AB1-F7FA-4B77-B103-3B41D5632ECB}"/>
              </a:ext>
            </a:extLst>
          </p:cNvPr>
          <p:cNvSpPr/>
          <p:nvPr userDrawn="1"/>
        </p:nvSpPr>
        <p:spPr>
          <a:xfrm>
            <a:off x="4580131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2" name="타원 501">
            <a:extLst>
              <a:ext uri="{FF2B5EF4-FFF2-40B4-BE49-F238E27FC236}">
                <a16:creationId xmlns:a16="http://schemas.microsoft.com/office/drawing/2014/main" id="{DC5D8D8B-2590-4384-B7C2-A73AADC96DD1}"/>
              </a:ext>
            </a:extLst>
          </p:cNvPr>
          <p:cNvSpPr/>
          <p:nvPr userDrawn="1"/>
        </p:nvSpPr>
        <p:spPr>
          <a:xfrm>
            <a:off x="4862828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CC1A533D-FEAE-4503-85EC-D480EC1C3FEF}"/>
              </a:ext>
            </a:extLst>
          </p:cNvPr>
          <p:cNvSpPr/>
          <p:nvPr userDrawn="1"/>
        </p:nvSpPr>
        <p:spPr>
          <a:xfrm>
            <a:off x="5144200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9A8550B0-E7AB-4034-8925-0032277A7A16}"/>
              </a:ext>
            </a:extLst>
          </p:cNvPr>
          <p:cNvSpPr/>
          <p:nvPr userDrawn="1"/>
        </p:nvSpPr>
        <p:spPr>
          <a:xfrm>
            <a:off x="542556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0C24882C-8DCD-4524-A5A8-56D981D80AD4}"/>
              </a:ext>
            </a:extLst>
          </p:cNvPr>
          <p:cNvSpPr/>
          <p:nvPr userDrawn="1"/>
        </p:nvSpPr>
        <p:spPr>
          <a:xfrm>
            <a:off x="5708271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B9E11EB1-07D1-440D-BAE6-34E26896EBE3}"/>
              </a:ext>
            </a:extLst>
          </p:cNvPr>
          <p:cNvSpPr/>
          <p:nvPr userDrawn="1"/>
        </p:nvSpPr>
        <p:spPr>
          <a:xfrm>
            <a:off x="5990967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1CE4CB39-7A32-4BAC-8841-D48D8BB2D694}"/>
              </a:ext>
            </a:extLst>
          </p:cNvPr>
          <p:cNvSpPr/>
          <p:nvPr userDrawn="1"/>
        </p:nvSpPr>
        <p:spPr>
          <a:xfrm>
            <a:off x="6273675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4A98A2F6-870F-4D59-A727-4DB1FFF24BC9}"/>
              </a:ext>
            </a:extLst>
          </p:cNvPr>
          <p:cNvSpPr/>
          <p:nvPr userDrawn="1"/>
        </p:nvSpPr>
        <p:spPr>
          <a:xfrm>
            <a:off x="6556377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A8570E2A-F410-44CD-B3F7-22AF49BC5F22}"/>
              </a:ext>
            </a:extLst>
          </p:cNvPr>
          <p:cNvSpPr/>
          <p:nvPr userDrawn="1"/>
        </p:nvSpPr>
        <p:spPr>
          <a:xfrm>
            <a:off x="6837744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F40FCF97-6ABF-4409-BD42-C816747089AA}"/>
              </a:ext>
            </a:extLst>
          </p:cNvPr>
          <p:cNvSpPr/>
          <p:nvPr userDrawn="1"/>
        </p:nvSpPr>
        <p:spPr>
          <a:xfrm>
            <a:off x="7119112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6C7045BD-A4F1-4F92-9589-0D1E93F9695A}"/>
              </a:ext>
            </a:extLst>
          </p:cNvPr>
          <p:cNvSpPr/>
          <p:nvPr userDrawn="1"/>
        </p:nvSpPr>
        <p:spPr>
          <a:xfrm>
            <a:off x="7401814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17E3FE53-5366-4D70-90A3-F7262E2307DF}"/>
              </a:ext>
            </a:extLst>
          </p:cNvPr>
          <p:cNvSpPr/>
          <p:nvPr userDrawn="1"/>
        </p:nvSpPr>
        <p:spPr>
          <a:xfrm>
            <a:off x="7684515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D7FD1DBF-EF58-4A34-98D0-3C86E892F534}"/>
              </a:ext>
            </a:extLst>
          </p:cNvPr>
          <p:cNvSpPr/>
          <p:nvPr userDrawn="1"/>
        </p:nvSpPr>
        <p:spPr>
          <a:xfrm>
            <a:off x="7967215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2FB2C73E-637F-41B8-839D-0ED0F385BC45}"/>
              </a:ext>
            </a:extLst>
          </p:cNvPr>
          <p:cNvSpPr/>
          <p:nvPr userDrawn="1"/>
        </p:nvSpPr>
        <p:spPr>
          <a:xfrm>
            <a:off x="8248586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56C56822-37F9-41CA-B8E9-E59666EBA7A5}"/>
              </a:ext>
            </a:extLst>
          </p:cNvPr>
          <p:cNvSpPr/>
          <p:nvPr userDrawn="1"/>
        </p:nvSpPr>
        <p:spPr>
          <a:xfrm>
            <a:off x="8529954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D8923BC1-82B1-4FC4-B986-411348E48BAE}"/>
              </a:ext>
            </a:extLst>
          </p:cNvPr>
          <p:cNvSpPr/>
          <p:nvPr userDrawn="1"/>
        </p:nvSpPr>
        <p:spPr>
          <a:xfrm>
            <a:off x="8811322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956092FE-6A62-440A-A35E-BDCF9CBC0A17}"/>
              </a:ext>
            </a:extLst>
          </p:cNvPr>
          <p:cNvSpPr/>
          <p:nvPr userDrawn="1"/>
        </p:nvSpPr>
        <p:spPr>
          <a:xfrm>
            <a:off x="9094024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44AC0F15-1266-4B14-B40F-6C0EE490BF32}"/>
              </a:ext>
            </a:extLst>
          </p:cNvPr>
          <p:cNvSpPr/>
          <p:nvPr userDrawn="1"/>
        </p:nvSpPr>
        <p:spPr>
          <a:xfrm>
            <a:off x="9376726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6FD2DF80-5EAC-42EF-A5A3-17A9EC162DEF}"/>
              </a:ext>
            </a:extLst>
          </p:cNvPr>
          <p:cNvSpPr/>
          <p:nvPr userDrawn="1"/>
        </p:nvSpPr>
        <p:spPr>
          <a:xfrm>
            <a:off x="0" y="455819"/>
            <a:ext cx="9601200" cy="366609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alpha val="89000"/>
                </a:schemeClr>
              </a:gs>
              <a:gs pos="83000">
                <a:schemeClr val="bg1">
                  <a:alpha val="64000"/>
                </a:schemeClr>
              </a:gs>
              <a:gs pos="100000">
                <a:schemeClr val="bg1"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23" name="그림 522">
            <a:extLst>
              <a:ext uri="{FF2B5EF4-FFF2-40B4-BE49-F238E27FC236}">
                <a16:creationId xmlns:a16="http://schemas.microsoft.com/office/drawing/2014/main" id="{6B683A4D-587B-422D-9312-ADED7816C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647" t="53556" r="1574"/>
          <a:stretch/>
        </p:blipFill>
        <p:spPr>
          <a:xfrm>
            <a:off x="0" y="8689990"/>
            <a:ext cx="9601200" cy="21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692444"/>
            <a:ext cx="8281035" cy="449240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7227345"/>
            <a:ext cx="8281035" cy="2362447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0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874937"/>
            <a:ext cx="408051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874937"/>
            <a:ext cx="408051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2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74990"/>
            <a:ext cx="8281035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647443"/>
            <a:ext cx="4061757" cy="1297471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944914"/>
            <a:ext cx="406175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647443"/>
            <a:ext cx="4081761" cy="1297471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944914"/>
            <a:ext cx="408176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8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19984"/>
            <a:ext cx="3096637" cy="2519945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554968"/>
            <a:ext cx="4860608" cy="767483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239929"/>
            <a:ext cx="3096637" cy="600236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19984"/>
            <a:ext cx="3096637" cy="2519945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554968"/>
            <a:ext cx="4860608" cy="767483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239929"/>
            <a:ext cx="3096637" cy="600236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3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74990"/>
            <a:ext cx="828103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874937"/>
            <a:ext cx="828103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0009783"/>
            <a:ext cx="216027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0009783"/>
            <a:ext cx="324040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0009783"/>
            <a:ext cx="216027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698" r:id="rId13"/>
    <p:sldLayoutId id="2147483684" r:id="rId14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1.wdp"/><Relationship Id="rId3" Type="http://schemas.openxmlformats.org/officeDocument/2006/relationships/hyperlink" Target="index.html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hyperlink" Target="customer.html" TargetMode="External"/><Relationship Id="rId17" Type="http://schemas.openxmlformats.org/officeDocument/2006/relationships/image" Target="../media/image16.png"/><Relationship Id="rId2" Type="http://schemas.openxmlformats.org/officeDocument/2006/relationships/image" Target="../media/image4.jpeg"/><Relationship Id="rId16" Type="http://schemas.openxmlformats.org/officeDocument/2006/relationships/image" Target="../media/image15.png"/><Relationship Id="rId20" Type="http://schemas.openxmlformats.org/officeDocument/2006/relationships/hyperlink" Target="aivleschool_rfp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customer.pdf" TargetMode="External"/><Relationship Id="rId10" Type="http://schemas.openxmlformats.org/officeDocument/2006/relationships/image" Target="../media/image11.png"/><Relationship Id="rId19" Type="http://schemas.openxmlformats.org/officeDocument/2006/relationships/hyperlink" Target="mailto:aivleschool.dx@gmail.com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201B6A4-0D56-4F88-B470-0B5DF2673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t="11132" b="16221"/>
          <a:stretch/>
        </p:blipFill>
        <p:spPr bwMode="auto">
          <a:xfrm>
            <a:off x="1" y="774662"/>
            <a:ext cx="9601200" cy="46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4AED0D-BC17-4A1A-8C69-D6E6272C2EBA}"/>
              </a:ext>
            </a:extLst>
          </p:cNvPr>
          <p:cNvSpPr/>
          <p:nvPr/>
        </p:nvSpPr>
        <p:spPr>
          <a:xfrm>
            <a:off x="1" y="0"/>
            <a:ext cx="9601200" cy="774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B0EE6D00-558C-48B9-87A9-0421233DD714}"/>
              </a:ext>
            </a:extLst>
          </p:cNvPr>
          <p:cNvSpPr txBox="1"/>
          <p:nvPr/>
        </p:nvSpPr>
        <p:spPr>
          <a:xfrm>
            <a:off x="841976" y="107491"/>
            <a:ext cx="11977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문화재관리본부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궁사업소</a:t>
            </a: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FD00A946-2C94-4452-ADA8-5A98F1320179}"/>
              </a:ext>
            </a:extLst>
          </p:cNvPr>
          <p:cNvSpPr/>
          <p:nvPr/>
        </p:nvSpPr>
        <p:spPr>
          <a:xfrm>
            <a:off x="416642" y="5887492"/>
            <a:ext cx="2443783" cy="1158727"/>
          </a:xfrm>
          <a:prstGeom prst="round2SameRect">
            <a:avLst>
              <a:gd name="adj1" fmla="val 3659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1" name="사각형: 둥근 위쪽 모서리 580">
            <a:extLst>
              <a:ext uri="{FF2B5EF4-FFF2-40B4-BE49-F238E27FC236}">
                <a16:creationId xmlns:a16="http://schemas.microsoft.com/office/drawing/2014/main" id="{205E5D04-5988-4582-AA59-78792E58505C}"/>
              </a:ext>
            </a:extLst>
          </p:cNvPr>
          <p:cNvSpPr/>
          <p:nvPr/>
        </p:nvSpPr>
        <p:spPr>
          <a:xfrm>
            <a:off x="2533338" y="5887492"/>
            <a:ext cx="2443783" cy="1158727"/>
          </a:xfrm>
          <a:prstGeom prst="round2SameRect">
            <a:avLst>
              <a:gd name="adj1" fmla="val 36599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2" name="사각형: 둥근 위쪽 모서리 581">
            <a:extLst>
              <a:ext uri="{FF2B5EF4-FFF2-40B4-BE49-F238E27FC236}">
                <a16:creationId xmlns:a16="http://schemas.microsoft.com/office/drawing/2014/main" id="{AF0A4DF7-3B7E-4A5D-BF72-2A4993E97BA6}"/>
              </a:ext>
            </a:extLst>
          </p:cNvPr>
          <p:cNvSpPr/>
          <p:nvPr/>
        </p:nvSpPr>
        <p:spPr>
          <a:xfrm>
            <a:off x="4632781" y="5887492"/>
            <a:ext cx="2443783" cy="1158727"/>
          </a:xfrm>
          <a:prstGeom prst="round2SameRect">
            <a:avLst>
              <a:gd name="adj1" fmla="val 3659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3" name="사각형: 둥근 위쪽 모서리 582">
            <a:extLst>
              <a:ext uri="{FF2B5EF4-FFF2-40B4-BE49-F238E27FC236}">
                <a16:creationId xmlns:a16="http://schemas.microsoft.com/office/drawing/2014/main" id="{2E88A62A-FC3C-49DC-8798-9806F8B36BAC}"/>
              </a:ext>
            </a:extLst>
          </p:cNvPr>
          <p:cNvSpPr/>
          <p:nvPr/>
        </p:nvSpPr>
        <p:spPr>
          <a:xfrm>
            <a:off x="6749477" y="5887492"/>
            <a:ext cx="2443783" cy="1158727"/>
          </a:xfrm>
          <a:prstGeom prst="round2SameRect">
            <a:avLst>
              <a:gd name="adj1" fmla="val 36599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D31FA-9D8C-4DC1-8D7A-1BA03927D691}"/>
              </a:ext>
            </a:extLst>
          </p:cNvPr>
          <p:cNvSpPr txBox="1"/>
          <p:nvPr/>
        </p:nvSpPr>
        <p:spPr>
          <a:xfrm>
            <a:off x="619472" y="6080267"/>
            <a:ext cx="1564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E6CA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solidFill>
                  <a:srgbClr val="2E6CA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대궁 소개</a:t>
            </a:r>
            <a:endParaRPr lang="en-US" altLang="ko-KR" dirty="0">
              <a:solidFill>
                <a:srgbClr val="2E6CA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solidFill>
                  <a:srgbClr val="2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경복궁     덕수궁</a:t>
            </a:r>
            <a:endParaRPr lang="en-US" altLang="ko-KR" sz="1200" dirty="0">
              <a:solidFill>
                <a:srgbClr val="2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2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창덕궁     창경궁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536D5D21-F0BA-4A9F-ADCA-5D66C894C60E}"/>
              </a:ext>
            </a:extLst>
          </p:cNvPr>
          <p:cNvSpPr txBox="1"/>
          <p:nvPr/>
        </p:nvSpPr>
        <p:spPr>
          <a:xfrm>
            <a:off x="2734961" y="6080267"/>
            <a:ext cx="1582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2530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 안내</a:t>
            </a:r>
            <a:endParaRPr lang="en-US" altLang="ko-KR" dirty="0">
              <a:solidFill>
                <a:srgbClr val="C2530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solidFill>
                  <a:srgbClr val="C2530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관람시간 및 요금</a:t>
            </a:r>
            <a:endParaRPr lang="en-US" altLang="ko-KR" sz="1200" dirty="0">
              <a:solidFill>
                <a:srgbClr val="C2530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C2530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해설투어 시간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56083B1E-5D96-49C7-9BCE-CC4379A3BE1F}"/>
              </a:ext>
            </a:extLst>
          </p:cNvPr>
          <p:cNvSpPr txBox="1"/>
          <p:nvPr/>
        </p:nvSpPr>
        <p:spPr>
          <a:xfrm>
            <a:off x="4805242" y="6080266"/>
            <a:ext cx="199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295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단체 관람 예약</a:t>
            </a:r>
            <a:endParaRPr lang="en-US" altLang="ko-KR" dirty="0">
              <a:solidFill>
                <a:srgbClr val="D295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solidFill>
                  <a:srgbClr val="D295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청소년 단체</a:t>
            </a:r>
            <a:endParaRPr lang="en-US" altLang="ko-KR" sz="1200" dirty="0">
              <a:solidFill>
                <a:srgbClr val="D295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D295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장애인 단체</a:t>
            </a:r>
            <a:endParaRPr lang="en-US" altLang="ko-KR" sz="1200" dirty="0">
              <a:solidFill>
                <a:srgbClr val="D295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D295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단체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1E2CC098-6209-4B94-9FD8-304AC8CC589E}"/>
              </a:ext>
            </a:extLst>
          </p:cNvPr>
          <p:cNvSpPr txBox="1"/>
          <p:nvPr/>
        </p:nvSpPr>
        <p:spPr>
          <a:xfrm>
            <a:off x="6903878" y="6080267"/>
            <a:ext cx="2257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B872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촬영 및 장소사용</a:t>
            </a:r>
            <a:endParaRPr lang="en-US" altLang="ko-KR" dirty="0">
              <a:solidFill>
                <a:srgbClr val="4B872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solidFill>
                  <a:srgbClr val="4B87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촬영 허가 신청</a:t>
            </a:r>
            <a:endParaRPr lang="en-US" altLang="ko-KR" sz="1200" dirty="0">
              <a:solidFill>
                <a:srgbClr val="4B87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4B87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장소사용 허가 신청</a:t>
            </a:r>
          </a:p>
        </p:txBody>
      </p:sp>
      <p:graphicFrame>
        <p:nvGraphicFramePr>
          <p:cNvPr id="590" name="표 589">
            <a:extLst>
              <a:ext uri="{FF2B5EF4-FFF2-40B4-BE49-F238E27FC236}">
                <a16:creationId xmlns:a16="http://schemas.microsoft.com/office/drawing/2014/main" id="{0CD966CF-FDE6-43C5-8355-334963931EB9}"/>
              </a:ext>
            </a:extLst>
          </p:cNvPr>
          <p:cNvGraphicFramePr>
            <a:graphicFrameLocks noGrp="1"/>
          </p:cNvGraphicFramePr>
          <p:nvPr/>
        </p:nvGraphicFramePr>
        <p:xfrm>
          <a:off x="3395854" y="7931998"/>
          <a:ext cx="2808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27806686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62224470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61537931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4727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6267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3EB0B75-90B4-4F47-B382-93E90D2B8B4B}"/>
              </a:ext>
            </a:extLst>
          </p:cNvPr>
          <p:cNvSpPr txBox="1"/>
          <p:nvPr/>
        </p:nvSpPr>
        <p:spPr>
          <a:xfrm>
            <a:off x="3300483" y="74900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1D5A93DA-89A3-48E6-B755-436C5E288E0F}"/>
              </a:ext>
            </a:extLst>
          </p:cNvPr>
          <p:cNvSpPr txBox="1"/>
          <p:nvPr/>
        </p:nvSpPr>
        <p:spPr>
          <a:xfrm>
            <a:off x="6270206" y="749007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알림판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5B91A4FD-8BBD-43DF-8A5C-6150AFD20A48}"/>
              </a:ext>
            </a:extLst>
          </p:cNvPr>
          <p:cNvSpPr txBox="1"/>
          <p:nvPr/>
        </p:nvSpPr>
        <p:spPr>
          <a:xfrm>
            <a:off x="363017" y="74900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</a:p>
        </p:txBody>
      </p:sp>
      <p:graphicFrame>
        <p:nvGraphicFramePr>
          <p:cNvPr id="600" name="표 599">
            <a:extLst>
              <a:ext uri="{FF2B5EF4-FFF2-40B4-BE49-F238E27FC236}">
                <a16:creationId xmlns:a16="http://schemas.microsoft.com/office/drawing/2014/main" id="{754AAD1A-9995-45D3-A581-BA8FBD717A15}"/>
              </a:ext>
            </a:extLst>
          </p:cNvPr>
          <p:cNvGraphicFramePr>
            <a:graphicFrameLocks noGrp="1"/>
          </p:cNvGraphicFramePr>
          <p:nvPr/>
        </p:nvGraphicFramePr>
        <p:xfrm>
          <a:off x="467083" y="7931998"/>
          <a:ext cx="2808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3278066868"/>
                    </a:ext>
                  </a:extLst>
                </a:gridCol>
              </a:tblGrid>
              <a:tr h="1872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관리소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용역채결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수문장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교대식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요일 변경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근정전 처마 보수 공사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‘22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하반기 야간개장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장애인을 위한 해설투어 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추석 연휴 관람 안내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19" marB="45719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47271"/>
                  </a:ext>
                </a:extLst>
              </a:tr>
            </a:tbl>
          </a:graphicData>
        </a:graphic>
      </p:graphicFrame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1489B92C-86C1-4227-96D2-A0A9E8D90521}"/>
              </a:ext>
            </a:extLst>
          </p:cNvPr>
          <p:cNvSpPr/>
          <p:nvPr/>
        </p:nvSpPr>
        <p:spPr>
          <a:xfrm>
            <a:off x="1" y="10174230"/>
            <a:ext cx="9601200" cy="625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C3FD80D3-D5A6-4524-9022-A3D874FC05FD}"/>
              </a:ext>
            </a:extLst>
          </p:cNvPr>
          <p:cNvSpPr txBox="1"/>
          <p:nvPr/>
        </p:nvSpPr>
        <p:spPr>
          <a:xfrm>
            <a:off x="6795347" y="10219336"/>
            <a:ext cx="2805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사이트는 교육용으로 만든 가상 사이트 입니다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Images: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경복궁관리소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www.royalpalace.go.kr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Icons: made 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Freepic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from FLATICON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4" name="그림 1033">
            <a:extLst>
              <a:ext uri="{FF2B5EF4-FFF2-40B4-BE49-F238E27FC236}">
                <a16:creationId xmlns:a16="http://schemas.microsoft.com/office/drawing/2014/main" id="{10D1A77E-D79F-464F-9B78-5100A27563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63" y="6477591"/>
            <a:ext cx="526009" cy="526009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2CC10AD2-3FF9-4B08-8753-EE1CA0A56E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612" y="6535485"/>
            <a:ext cx="405291" cy="405291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2A2662FA-20FC-4C70-8E7E-F93CD41E44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60" y="6549325"/>
            <a:ext cx="407022" cy="407022"/>
          </a:xfrm>
          <a:prstGeom prst="rect">
            <a:avLst/>
          </a:prstGeom>
        </p:spPr>
      </p:pic>
      <p:pic>
        <p:nvPicPr>
          <p:cNvPr id="1040" name="그림 1039">
            <a:extLst>
              <a:ext uri="{FF2B5EF4-FFF2-40B4-BE49-F238E27FC236}">
                <a16:creationId xmlns:a16="http://schemas.microsoft.com/office/drawing/2014/main" id="{BB9C7DD5-A401-450D-8C0B-A0C6314A11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23" y="6550737"/>
            <a:ext cx="405610" cy="405610"/>
          </a:xfrm>
          <a:prstGeom prst="rect">
            <a:avLst/>
          </a:prstGeom>
        </p:spPr>
      </p:pic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E4B19000-405E-421A-B207-EFBE39FD62D2}"/>
              </a:ext>
            </a:extLst>
          </p:cNvPr>
          <p:cNvSpPr/>
          <p:nvPr/>
        </p:nvSpPr>
        <p:spPr>
          <a:xfrm>
            <a:off x="0" y="774657"/>
            <a:ext cx="9601201" cy="469506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36000">
                <a:schemeClr val="tx1">
                  <a:alpha val="31000"/>
                </a:schemeClr>
              </a:gs>
              <a:gs pos="66000">
                <a:schemeClr val="tx1">
                  <a:alpha val="38000"/>
                </a:schemeClr>
              </a:gs>
              <a:gs pos="100000">
                <a:schemeClr val="tx1">
                  <a:alpha val="7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43" name="그림 1042">
            <a:hlinkClick r:id="rId3" action="ppaction://hlinkfile"/>
            <a:extLst>
              <a:ext uri="{FF2B5EF4-FFF2-40B4-BE49-F238E27FC236}">
                <a16:creationId xmlns:a16="http://schemas.microsoft.com/office/drawing/2014/main" id="{82283BBA-ECBB-42ED-B1D2-78D1A99C13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76" y="8067962"/>
            <a:ext cx="467441" cy="467441"/>
          </a:xfrm>
          <a:prstGeom prst="rect">
            <a:avLst/>
          </a:prstGeom>
        </p:spPr>
      </p:pic>
      <p:pic>
        <p:nvPicPr>
          <p:cNvPr id="1045" name="그림 1044">
            <a:extLst>
              <a:ext uri="{FF2B5EF4-FFF2-40B4-BE49-F238E27FC236}">
                <a16:creationId xmlns:a16="http://schemas.microsoft.com/office/drawing/2014/main" id="{8E808CBD-3B9F-4143-9734-D1940E3B68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62" y="8989187"/>
            <a:ext cx="468000" cy="468000"/>
          </a:xfrm>
          <a:prstGeom prst="rect">
            <a:avLst/>
          </a:prstGeom>
        </p:spPr>
      </p:pic>
      <p:pic>
        <p:nvPicPr>
          <p:cNvPr id="1047" name="그림 1046">
            <a:extLst>
              <a:ext uri="{FF2B5EF4-FFF2-40B4-BE49-F238E27FC236}">
                <a16:creationId xmlns:a16="http://schemas.microsoft.com/office/drawing/2014/main" id="{C64A8661-2DA0-466B-814E-4FE1BBF1D0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91" y="8989187"/>
            <a:ext cx="468000" cy="468000"/>
          </a:xfrm>
          <a:prstGeom prst="rect">
            <a:avLst/>
          </a:prstGeom>
        </p:spPr>
      </p:pic>
      <p:pic>
        <p:nvPicPr>
          <p:cNvPr id="1049" name="그림 1048">
            <a:extLst>
              <a:ext uri="{FF2B5EF4-FFF2-40B4-BE49-F238E27FC236}">
                <a16:creationId xmlns:a16="http://schemas.microsoft.com/office/drawing/2014/main" id="{BD8839E1-87C7-4E41-82D5-87D1932056F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0" y="8067399"/>
            <a:ext cx="468000" cy="468000"/>
          </a:xfrm>
          <a:prstGeom prst="rect">
            <a:avLst/>
          </a:prstGeom>
        </p:spPr>
      </p:pic>
      <p:pic>
        <p:nvPicPr>
          <p:cNvPr id="1051" name="그림 1050">
            <a:hlinkClick r:id="rId12" action="ppaction://hlinkfile"/>
            <a:extLst>
              <a:ext uri="{FF2B5EF4-FFF2-40B4-BE49-F238E27FC236}">
                <a16:creationId xmlns:a16="http://schemas.microsoft.com/office/drawing/2014/main" id="{AA4F0968-0825-4AB0-B879-EC1F3BBEAA3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23" y="8989187"/>
            <a:ext cx="468000" cy="468000"/>
          </a:xfrm>
          <a:prstGeom prst="rect">
            <a:avLst/>
          </a:prstGeom>
        </p:spPr>
      </p:pic>
      <p:pic>
        <p:nvPicPr>
          <p:cNvPr id="1053" name="그림 1052">
            <a:extLst>
              <a:ext uri="{FF2B5EF4-FFF2-40B4-BE49-F238E27FC236}">
                <a16:creationId xmlns:a16="http://schemas.microsoft.com/office/drawing/2014/main" id="{B7F55A25-4353-4909-9345-6F716142B80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23" y="8067678"/>
            <a:ext cx="468000" cy="468000"/>
          </a:xfrm>
          <a:prstGeom prst="rect">
            <a:avLst/>
          </a:prstGeom>
        </p:spPr>
      </p:pic>
      <p:sp>
        <p:nvSpPr>
          <p:cNvPr id="1054" name="TextBox 1053">
            <a:hlinkClick r:id="rId3" action="ppaction://hlinkfile"/>
            <a:extLst>
              <a:ext uri="{FF2B5EF4-FFF2-40B4-BE49-F238E27FC236}">
                <a16:creationId xmlns:a16="http://schemas.microsoft.com/office/drawing/2014/main" id="{A2456BC3-1B8B-4514-9E46-F156654BAC5A}"/>
              </a:ext>
            </a:extLst>
          </p:cNvPr>
          <p:cNvSpPr txBox="1"/>
          <p:nvPr/>
        </p:nvSpPr>
        <p:spPr>
          <a:xfrm>
            <a:off x="3480821" y="852194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 action="ppaction://hlinkfile"/>
              </a:rPr>
              <a:t>관람코스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67468EA2-981C-4828-B827-9CA91F892F9A}"/>
              </a:ext>
            </a:extLst>
          </p:cNvPr>
          <p:cNvSpPr txBox="1"/>
          <p:nvPr/>
        </p:nvSpPr>
        <p:spPr>
          <a:xfrm>
            <a:off x="4431081" y="852194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관람규칙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9FB35D9-275A-4854-B711-67DD15DF5F23}"/>
              </a:ext>
            </a:extLst>
          </p:cNvPr>
          <p:cNvSpPr txBox="1"/>
          <p:nvPr/>
        </p:nvSpPr>
        <p:spPr>
          <a:xfrm>
            <a:off x="5367953" y="8521945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오시는 길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7FD24D87-05DD-4237-8847-2FB2CDE424EE}"/>
              </a:ext>
            </a:extLst>
          </p:cNvPr>
          <p:cNvSpPr txBox="1"/>
          <p:nvPr/>
        </p:nvSpPr>
        <p:spPr>
          <a:xfrm>
            <a:off x="3480821" y="9444626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행사안내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4A6F2CC8-C1E8-48B1-B889-6512C097CC45}"/>
              </a:ext>
            </a:extLst>
          </p:cNvPr>
          <p:cNvSpPr txBox="1"/>
          <p:nvPr/>
        </p:nvSpPr>
        <p:spPr>
          <a:xfrm>
            <a:off x="4367580" y="9444626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답변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C8262C91-EA0C-4E12-BE07-FD5A47516EEE}"/>
              </a:ext>
            </a:extLst>
          </p:cNvPr>
          <p:cNvSpPr txBox="1"/>
          <p:nvPr/>
        </p:nvSpPr>
        <p:spPr>
          <a:xfrm>
            <a:off x="5367953" y="9444626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2" action="ppaction://hlinkfile"/>
              </a:rPr>
              <a:t>조직안내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11802691-B1B5-4CE2-B79D-05171CF6264B}"/>
              </a:ext>
            </a:extLst>
          </p:cNvPr>
          <p:cNvSpPr/>
          <p:nvPr/>
        </p:nvSpPr>
        <p:spPr>
          <a:xfrm>
            <a:off x="2009649" y="7998236"/>
            <a:ext cx="1222442" cy="1722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50000"/>
              </a:lnSpc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2022-10-30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2022-10-15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2022-10-11</a:t>
            </a: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2022-09-28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2022-09-13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2022-09-05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B8948E91-FA59-477C-A4D9-9F3349DAB853}"/>
              </a:ext>
            </a:extLst>
          </p:cNvPr>
          <p:cNvSpPr txBox="1"/>
          <p:nvPr/>
        </p:nvSpPr>
        <p:spPr>
          <a:xfrm>
            <a:off x="2380936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관람코스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30D57AF9-67F7-4D5A-8E07-F6CAC37BDCF8}"/>
              </a:ext>
            </a:extLst>
          </p:cNvPr>
          <p:cNvSpPr txBox="1"/>
          <p:nvPr/>
        </p:nvSpPr>
        <p:spPr>
          <a:xfrm>
            <a:off x="3557579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관람규칙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E53BD6A9-0FC4-44AC-8AAB-09C3F0B4137F}"/>
              </a:ext>
            </a:extLst>
          </p:cNvPr>
          <p:cNvSpPr txBox="1"/>
          <p:nvPr/>
        </p:nvSpPr>
        <p:spPr>
          <a:xfrm>
            <a:off x="7199714" y="26137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오시는 길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8A48B246-3B89-4323-8972-496EA752195D}"/>
              </a:ext>
            </a:extLst>
          </p:cNvPr>
          <p:cNvSpPr txBox="1"/>
          <p:nvPr/>
        </p:nvSpPr>
        <p:spPr>
          <a:xfrm>
            <a:off x="4734220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행사안내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CF7494B1-B27B-4705-AB6B-E1096012D6F7}"/>
              </a:ext>
            </a:extLst>
          </p:cNvPr>
          <p:cNvSpPr txBox="1"/>
          <p:nvPr/>
        </p:nvSpPr>
        <p:spPr>
          <a:xfrm>
            <a:off x="5910862" y="26137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답변</a:t>
            </a:r>
          </a:p>
        </p:txBody>
      </p:sp>
      <p:sp>
        <p:nvSpPr>
          <p:cNvPr id="648" name="TextBox 647">
            <a:hlinkClick r:id="rId15" action="ppaction://hlinkfile"/>
            <a:extLst>
              <a:ext uri="{FF2B5EF4-FFF2-40B4-BE49-F238E27FC236}">
                <a16:creationId xmlns:a16="http://schemas.microsoft.com/office/drawing/2014/main" id="{CD8174DC-4526-47CA-8B2C-6B5DBC918F5C}"/>
              </a:ext>
            </a:extLst>
          </p:cNvPr>
          <p:cNvSpPr txBox="1"/>
          <p:nvPr/>
        </p:nvSpPr>
        <p:spPr>
          <a:xfrm>
            <a:off x="8419639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2" action="ppaction://hlinkfile"/>
              </a:rPr>
              <a:t>조직안내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58" name="Picture 8" descr="https://upload.wikimedia.org/wikipedia/commons/thumb/a/ad/Taegeuk.svg/150px-Taegeuk.svg.png">
            <a:extLst>
              <a:ext uri="{FF2B5EF4-FFF2-40B4-BE49-F238E27FC236}">
                <a16:creationId xmlns:a16="http://schemas.microsoft.com/office/drawing/2014/main" id="{B3545ACE-D5F3-4F04-8051-E1C5BE63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" y="186725"/>
            <a:ext cx="426304" cy="4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C5B20E5F-DB5D-466D-8B18-E8E883253C1F}"/>
              </a:ext>
            </a:extLst>
          </p:cNvPr>
          <p:cNvSpPr txBox="1"/>
          <p:nvPr/>
        </p:nvSpPr>
        <p:spPr>
          <a:xfrm>
            <a:off x="5406180" y="1370019"/>
            <a:ext cx="35060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야사 속에 숨어있는</a:t>
            </a:r>
            <a:endParaRPr lang="en-US" altLang="ko-KR" sz="32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조선의 궁궐 이야기</a:t>
            </a:r>
          </a:p>
        </p:txBody>
      </p:sp>
      <p:cxnSp>
        <p:nvCxnSpPr>
          <p:cNvPr id="1065" name="직선 연결선 1064">
            <a:extLst>
              <a:ext uri="{FF2B5EF4-FFF2-40B4-BE49-F238E27FC236}">
                <a16:creationId xmlns:a16="http://schemas.microsoft.com/office/drawing/2014/main" id="{F9F8D379-B794-4E14-960C-4882AB52391F}"/>
              </a:ext>
            </a:extLst>
          </p:cNvPr>
          <p:cNvCxnSpPr/>
          <p:nvPr/>
        </p:nvCxnSpPr>
        <p:spPr>
          <a:xfrm>
            <a:off x="5495966" y="1219200"/>
            <a:ext cx="325800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직선 연결선 658">
            <a:extLst>
              <a:ext uri="{FF2B5EF4-FFF2-40B4-BE49-F238E27FC236}">
                <a16:creationId xmlns:a16="http://schemas.microsoft.com/office/drawing/2014/main" id="{13D359C0-7329-4EB7-B0D2-DD12C0FA4340}"/>
              </a:ext>
            </a:extLst>
          </p:cNvPr>
          <p:cNvCxnSpPr/>
          <p:nvPr/>
        </p:nvCxnSpPr>
        <p:spPr>
          <a:xfrm>
            <a:off x="5495966" y="2598057"/>
            <a:ext cx="325800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타원 1065">
            <a:extLst>
              <a:ext uri="{FF2B5EF4-FFF2-40B4-BE49-F238E27FC236}">
                <a16:creationId xmlns:a16="http://schemas.microsoft.com/office/drawing/2014/main" id="{2FE45118-407D-49BA-8778-BDE64B4FB8DB}"/>
              </a:ext>
            </a:extLst>
          </p:cNvPr>
          <p:cNvSpPr/>
          <p:nvPr/>
        </p:nvSpPr>
        <p:spPr>
          <a:xfrm>
            <a:off x="4649257" y="877739"/>
            <a:ext cx="87165" cy="87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1" name="타원 660">
            <a:extLst>
              <a:ext uri="{FF2B5EF4-FFF2-40B4-BE49-F238E27FC236}">
                <a16:creationId xmlns:a16="http://schemas.microsoft.com/office/drawing/2014/main" id="{922A3DC8-8FF0-46BC-B76C-6AFF26767CA0}"/>
              </a:ext>
            </a:extLst>
          </p:cNvPr>
          <p:cNvSpPr/>
          <p:nvPr/>
        </p:nvSpPr>
        <p:spPr>
          <a:xfrm>
            <a:off x="4832768" y="877739"/>
            <a:ext cx="87165" cy="87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2" name="타원 661">
            <a:extLst>
              <a:ext uri="{FF2B5EF4-FFF2-40B4-BE49-F238E27FC236}">
                <a16:creationId xmlns:a16="http://schemas.microsoft.com/office/drawing/2014/main" id="{31D17782-C5C1-4F78-BDC3-F877FE64F00A}"/>
              </a:ext>
            </a:extLst>
          </p:cNvPr>
          <p:cNvSpPr/>
          <p:nvPr/>
        </p:nvSpPr>
        <p:spPr>
          <a:xfrm>
            <a:off x="5016278" y="877739"/>
            <a:ext cx="87165" cy="87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7" name="이등변 삼각형 1066">
            <a:extLst>
              <a:ext uri="{FF2B5EF4-FFF2-40B4-BE49-F238E27FC236}">
                <a16:creationId xmlns:a16="http://schemas.microsoft.com/office/drawing/2014/main" id="{160E6819-87A3-47EF-ABDB-043D9C8D89A3}"/>
              </a:ext>
            </a:extLst>
          </p:cNvPr>
          <p:cNvSpPr/>
          <p:nvPr/>
        </p:nvSpPr>
        <p:spPr>
          <a:xfrm rot="5400000">
            <a:off x="4458774" y="874983"/>
            <a:ext cx="101110" cy="871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5" name="Picture 8" descr="https://upload.wikimedia.org/wikipedia/commons/thumb/a/ad/Taegeuk.svg/150px-Taegeuk.svg.png">
            <a:extLst>
              <a:ext uri="{FF2B5EF4-FFF2-40B4-BE49-F238E27FC236}">
                <a16:creationId xmlns:a16="http://schemas.microsoft.com/office/drawing/2014/main" id="{57403762-5250-4A1C-8D7A-F11318AC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-63000"/>
                    </a14:imgEffect>
                    <a14:imgEffect>
                      <a14:brightnessContrast bright="42000" contras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" y="10312758"/>
            <a:ext cx="342715" cy="3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6" name="TextBox 665">
            <a:hlinkClick r:id="rId3" action="ppaction://hlinkfile"/>
            <a:extLst>
              <a:ext uri="{FF2B5EF4-FFF2-40B4-BE49-F238E27FC236}">
                <a16:creationId xmlns:a16="http://schemas.microsoft.com/office/drawing/2014/main" id="{805F543A-98D8-4A1A-9FA4-A5D8EA95646B}"/>
              </a:ext>
            </a:extLst>
          </p:cNvPr>
          <p:cNvSpPr txBox="1"/>
          <p:nvPr/>
        </p:nvSpPr>
        <p:spPr>
          <a:xfrm>
            <a:off x="740378" y="10310723"/>
            <a:ext cx="2402306" cy="34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문화재관리본부 궁사업소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E5CEE52-C92A-49E4-B422-5CFC7632FCFD}"/>
              </a:ext>
            </a:extLst>
          </p:cNvPr>
          <p:cNvSpPr txBox="1"/>
          <p:nvPr/>
        </p:nvSpPr>
        <p:spPr>
          <a:xfrm>
            <a:off x="3306391" y="10324707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highlight>
                  <a:srgbClr val="FFD865"/>
                </a:highlight>
                <a:latin typeface="나눔고딕" panose="020D0604000000000000" pitchFamily="50" charset="-127"/>
                <a:ea typeface="나눔고딕" panose="020D0604000000000000" pitchFamily="50" charset="-127"/>
                <a:hlinkClick r:id="rId19"/>
              </a:rPr>
              <a:t>고객지원</a:t>
            </a:r>
            <a:r>
              <a:rPr lang="en-US" altLang="ko-KR" sz="1400" dirty="0">
                <a:highlight>
                  <a:srgbClr val="FFD865"/>
                </a:highlight>
                <a:latin typeface="나눔고딕" panose="020D0604000000000000" pitchFamily="50" charset="-127"/>
                <a:ea typeface="나눔고딕" panose="020D0604000000000000" pitchFamily="50" charset="-127"/>
                <a:hlinkClick r:id="rId19"/>
              </a:rPr>
              <a:t>: aivleschool.dx@gmail.com</a:t>
            </a:r>
            <a:endParaRPr lang="ko-KR" altLang="en-US" sz="1400" dirty="0">
              <a:highlight>
                <a:srgbClr val="FFD865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0" name="그림 59">
            <a:hlinkClick r:id="rId20" action="ppaction://hlinkfile"/>
            <a:extLst>
              <a:ext uri="{FF2B5EF4-FFF2-40B4-BE49-F238E27FC236}">
                <a16:creationId xmlns:a16="http://schemas.microsoft.com/office/drawing/2014/main" id="{BC13706C-C577-45B4-8196-E85D013B4F5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48106" y="7931997"/>
            <a:ext cx="2808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131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최용배(Customer신사업기획팀)</dc:creator>
  <cp:lastModifiedBy>용배 최</cp:lastModifiedBy>
  <cp:revision>123</cp:revision>
  <dcterms:created xsi:type="dcterms:W3CDTF">2022-09-01T07:05:43Z</dcterms:created>
  <dcterms:modified xsi:type="dcterms:W3CDTF">2022-09-05T07:15:12Z</dcterms:modified>
</cp:coreProperties>
</file>