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97AE-5E95-45B6-BB04-ED11DC59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8D6D-B680-4F7A-BBC0-B04D5E93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FFA9-F86D-43A7-BA7A-DCFA1178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F7C4-E1A2-4CB2-8FEC-BCAB9222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3468-5DB1-4B05-9EE3-FF085471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3A4-315F-4D6F-8C21-52B3344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7B96-F236-4D97-9918-CEE09B40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8AB8-4ABC-46CE-85FE-6586ED6D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AF55-6E1C-43F4-9083-27C5F44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71CA-0B09-474C-BDFB-BC666555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F479A-D6E3-4F58-B196-72904CD7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4A129-AC6D-4682-8E2B-A774F720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D454-26B7-40C9-8B36-8E667F5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D09A-98FB-499E-890F-5E01F13F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007A-14BB-44FF-A01A-978FE158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BE28-46EB-4ADB-963C-1E28BC5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7517-1EB2-483F-BD9D-D27466C1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0289-4439-43A0-9EEE-7649149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54BA-FCE5-4E02-9C0F-9D6A1C9B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9AD8-681E-42AC-B4B9-722E7B3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09E-512B-43C3-BA51-3FA627D5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5B66-7428-4EFA-847C-B469CFEF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01C-6C4F-4E84-99E2-4A14903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2772-2143-4D96-9BA3-E298D1F8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11AE-5DF8-47B6-8DFC-5BCFC3AD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D065-561D-4AED-97E6-C097BD0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7A53-ED55-4233-92E0-A909FD37D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24D76-66DD-4D70-9E9F-79321316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8B15-BBDE-4B9E-B440-3589FA88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01EC-DA7A-4129-AC9B-6FDFC170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C06F-BC0A-4B63-A875-A9228BAC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770-1BB4-46F3-984D-CAAB5B37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54A3-37C4-421E-879E-8D0A5802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6382-C7B6-4B62-AA76-A84E6EA5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B7BA6-43C3-4A5E-9261-96B3C8BAD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8D928-6951-4AFE-950D-E980BD36E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D36E0-7B45-46BB-B1F1-7F68BFA5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40939-2388-47EB-893F-6DA8D920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FC40C-5F3B-4929-A625-3EC04E80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33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7A3C-94AE-40ED-80CF-CFF5B793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AB94-CFE3-476B-94C2-9B7E406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010A3-AE2E-4EED-B0F9-BDF9994D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E4C91-2677-4166-BF60-3FB8C1B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2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AEF8F-56BF-403F-9769-49D32815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8CDB-17DC-4B8D-ADA7-AD48E09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ADD9-A85C-457A-8AA6-E627425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B1DD-F710-4480-BC57-FA460BA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573A-D3DA-4334-9EF4-048C45AA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888FE-C2EA-4B2B-A6EE-3BAB6E6F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9C7C-DD5A-4BD7-9CA5-21B1CCB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AA7A-A531-45A8-B8EC-9744C46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58F5-31C4-4E19-A5CE-21645507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B6BA-4621-4580-8F6C-10237A95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51C5B-63E5-4545-8358-2A4C0A367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2A073-A425-4DAB-97C5-B775163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A942C-E9B2-4D51-AC5E-DFDEAF49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3E97-1C8D-4C6E-9AFB-1B39326F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FBD4-45EC-45DB-8C93-3FE28F51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CCAA-B434-4A4A-9881-B84B9187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B244-5643-4C68-A9C5-66FB3CDFD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FC60-AB00-421D-82A7-CB53556B5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7D0A-FD4D-461E-B509-74BBEDAC09F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0AE4-242B-43AD-9C5A-6AE129E2C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27A5-D921-424B-B00A-24E6F5A01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B9D5-3951-4E90-8160-0A8BD61B8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schema2pojo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8DA91-2E77-4728-9E40-47A840F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JSON to POJO (JSON to Plain Old Java Object)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5194C-0304-4A58-855C-451DAE2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35" y="3429000"/>
            <a:ext cx="4293258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74BB-D7DA-45DC-A4F8-E65D0699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24" y="638233"/>
            <a:ext cx="7188199" cy="1952191"/>
          </a:xfrm>
        </p:spPr>
        <p:txBody>
          <a:bodyPr>
            <a:noAutofit/>
          </a:bodyPr>
          <a:lstStyle/>
          <a:p>
            <a:r>
              <a:rPr lang="en-GB" sz="2300" dirty="0">
                <a:hlinkClick r:id="rId3"/>
              </a:rPr>
              <a:t>http://www.jsonschema2pojo.org/</a:t>
            </a:r>
            <a:endParaRPr lang="en-GB" sz="2300" dirty="0"/>
          </a:p>
          <a:p>
            <a:r>
              <a:rPr lang="en-GB" sz="2300" dirty="0"/>
              <a:t>tool om JSON-strings om </a:t>
            </a:r>
            <a:r>
              <a:rPr lang="en-GB" sz="2300" dirty="0" err="1"/>
              <a:t>te</a:t>
            </a:r>
            <a:r>
              <a:rPr lang="en-GB" sz="2300" dirty="0"/>
              <a:t> </a:t>
            </a:r>
            <a:r>
              <a:rPr lang="en-GB" sz="2300" dirty="0" err="1"/>
              <a:t>vormen</a:t>
            </a:r>
            <a:r>
              <a:rPr lang="en-GB" sz="2300" dirty="0"/>
              <a:t> </a:t>
            </a:r>
            <a:r>
              <a:rPr lang="en-GB" sz="2300" dirty="0" err="1"/>
              <a:t>naar</a:t>
            </a:r>
            <a:r>
              <a:rPr lang="en-GB" sz="2300" dirty="0"/>
              <a:t> Java </a:t>
            </a:r>
            <a:r>
              <a:rPr lang="en-GB" sz="2300" dirty="0" err="1"/>
              <a:t>klassen</a:t>
            </a:r>
            <a:endParaRPr lang="en-GB" sz="2300" dirty="0"/>
          </a:p>
          <a:p>
            <a:r>
              <a:rPr lang="en-GB" sz="2300" dirty="0" err="1"/>
              <a:t>handig</a:t>
            </a:r>
            <a:r>
              <a:rPr lang="en-GB" sz="2300" dirty="0"/>
              <a:t> </a:t>
            </a:r>
            <a:r>
              <a:rPr lang="en-GB" sz="2300" dirty="0" err="1"/>
              <a:t>als</a:t>
            </a:r>
            <a:r>
              <a:rPr lang="en-GB" sz="2300" dirty="0"/>
              <a:t> </a:t>
            </a:r>
            <a:r>
              <a:rPr lang="en-GB" sz="2300" dirty="0" err="1"/>
              <a:t>een</a:t>
            </a:r>
            <a:r>
              <a:rPr lang="en-GB" sz="2300" dirty="0"/>
              <a:t> API </a:t>
            </a:r>
            <a:r>
              <a:rPr lang="en-GB" sz="2300" dirty="0" err="1"/>
              <a:t>antwoordt</a:t>
            </a:r>
            <a:r>
              <a:rPr lang="en-GB" sz="2300" dirty="0"/>
              <a:t> met </a:t>
            </a:r>
            <a:r>
              <a:rPr lang="en-GB" sz="2300" dirty="0" err="1"/>
              <a:t>een</a:t>
            </a:r>
            <a:r>
              <a:rPr lang="en-GB" sz="2300" dirty="0"/>
              <a:t> </a:t>
            </a:r>
            <a:r>
              <a:rPr lang="en-GB" sz="2300" dirty="0" err="1"/>
              <a:t>grote</a:t>
            </a:r>
            <a:r>
              <a:rPr lang="en-GB" sz="2300" dirty="0"/>
              <a:t> JSON-string</a:t>
            </a:r>
          </a:p>
          <a:p>
            <a:r>
              <a:rPr lang="en-GB" sz="2300" dirty="0" err="1"/>
              <a:t>foutloos</a:t>
            </a:r>
            <a:endParaRPr lang="en-GB" sz="2300" dirty="0"/>
          </a:p>
          <a:p>
            <a:r>
              <a:rPr lang="en-GB" sz="2300" dirty="0"/>
              <a:t>extra </a:t>
            </a:r>
            <a:r>
              <a:rPr lang="en-GB" sz="2300" dirty="0" err="1"/>
              <a:t>methoden</a:t>
            </a:r>
            <a:r>
              <a:rPr lang="en-GB" sz="2300" dirty="0"/>
              <a:t> </a:t>
            </a:r>
            <a:r>
              <a:rPr lang="en-GB" sz="2300" dirty="0" err="1"/>
              <a:t>voorzien</a:t>
            </a:r>
            <a:r>
              <a:rPr lang="en-GB" sz="2300" dirty="0"/>
              <a:t>, </a:t>
            </a:r>
            <a:r>
              <a:rPr lang="en-GB" sz="2300" dirty="0" err="1"/>
              <a:t>bv</a:t>
            </a:r>
            <a:r>
              <a:rPr lang="en-GB" sz="2300" dirty="0"/>
              <a:t>. </a:t>
            </a:r>
            <a:r>
              <a:rPr lang="en-GB" sz="2300" dirty="0" err="1"/>
              <a:t>hashCode</a:t>
            </a:r>
            <a:r>
              <a:rPr lang="en-GB" sz="2300" dirty="0"/>
              <a:t>, equals, builder </a:t>
            </a:r>
            <a:r>
              <a:rPr lang="en-GB" sz="2300" dirty="0" err="1"/>
              <a:t>methodes</a:t>
            </a:r>
            <a:r>
              <a:rPr lang="en-GB" sz="2300" dirty="0"/>
              <a:t>…</a:t>
            </a:r>
          </a:p>
        </p:txBody>
      </p:sp>
      <p:pic>
        <p:nvPicPr>
          <p:cNvPr id="1026" name="Picture 2" descr="https://cdn.discordapp.com/attachments/527606501733433374/577881176124031006/unknown.png">
            <a:extLst>
              <a:ext uri="{FF2B5EF4-FFF2-40B4-BE49-F238E27FC236}">
                <a16:creationId xmlns:a16="http://schemas.microsoft.com/office/drawing/2014/main" id="{6240AC34-4BB8-495C-BDD8-5699CC9A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76" y="3462760"/>
            <a:ext cx="3914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1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D1F62-ED48-43F5-BB60-97393FC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Proxy </a:t>
            </a:r>
            <a:r>
              <a:rPr lang="en-GB" sz="2600" dirty="0" err="1">
                <a:solidFill>
                  <a:srgbClr val="FFFFFF"/>
                </a:solidFill>
              </a:rPr>
              <a:t>naar</a:t>
            </a:r>
            <a:r>
              <a:rPr lang="en-GB" sz="2600" dirty="0">
                <a:solidFill>
                  <a:srgbClr val="FFFFFF"/>
                </a:solidFill>
              </a:rPr>
              <a:t> </a:t>
            </a:r>
            <a:r>
              <a:rPr lang="en-GB" sz="2600" dirty="0" err="1">
                <a:solidFill>
                  <a:srgbClr val="FFFFFF"/>
                </a:solidFill>
              </a:rPr>
              <a:t>myStaff</a:t>
            </a:r>
            <a:r>
              <a:rPr lang="en-GB" sz="2600" dirty="0">
                <a:solidFill>
                  <a:srgbClr val="FFFFFF"/>
                </a:solidFill>
              </a:rPr>
              <a:t>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4F8AB-53DB-49BD-8609-6B94296E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20" y="3398940"/>
            <a:ext cx="7188199" cy="30331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D683-0237-4D1E-92F9-39F9353A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5" y="912451"/>
            <a:ext cx="8651846" cy="2636091"/>
          </a:xfrm>
        </p:spPr>
        <p:txBody>
          <a:bodyPr>
            <a:noAutofit/>
          </a:bodyPr>
          <a:lstStyle/>
          <a:p>
            <a:r>
              <a:rPr lang="en-GB" sz="2300" dirty="0"/>
              <a:t>Cross-origin resource sharing (CORS) </a:t>
            </a:r>
            <a:r>
              <a:rPr lang="en-GB" sz="2300" dirty="0" err="1"/>
              <a:t>mechanisme</a:t>
            </a:r>
            <a:r>
              <a:rPr lang="en-GB" sz="2300" dirty="0"/>
              <a:t> </a:t>
            </a:r>
            <a:r>
              <a:rPr lang="en-GB" sz="2300" dirty="0" err="1"/>
              <a:t>blokkeerd</a:t>
            </a:r>
            <a:r>
              <a:rPr lang="en-GB" sz="2300" dirty="0"/>
              <a:t> requests</a:t>
            </a:r>
          </a:p>
          <a:p>
            <a:pPr lvl="1"/>
            <a:r>
              <a:rPr lang="en-GB" sz="2300" dirty="0" err="1"/>
              <a:t>geen</a:t>
            </a:r>
            <a:r>
              <a:rPr lang="en-GB" sz="2300" dirty="0"/>
              <a:t> Access-Control-Allow-Origin HTTP header in request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sz="2300" dirty="0"/>
              <a:t>requests </a:t>
            </a:r>
            <a:r>
              <a:rPr lang="en-GB" sz="2300" dirty="0" err="1"/>
              <a:t>naar</a:t>
            </a:r>
            <a:r>
              <a:rPr lang="en-GB" sz="2300" dirty="0"/>
              <a:t> </a:t>
            </a:r>
            <a:r>
              <a:rPr lang="en-GB" sz="2300" dirty="0" err="1"/>
              <a:t>myStaff</a:t>
            </a:r>
            <a:r>
              <a:rPr lang="en-GB" sz="2300" dirty="0"/>
              <a:t> API </a:t>
            </a:r>
            <a:r>
              <a:rPr lang="en-GB" sz="2300" dirty="0" err="1"/>
              <a:t>geblokkeerd</a:t>
            </a:r>
            <a:endParaRPr lang="en-GB" sz="2300" dirty="0"/>
          </a:p>
          <a:p>
            <a:r>
              <a:rPr lang="en-GB" sz="2300" dirty="0"/>
              <a:t>proxy </a:t>
            </a:r>
            <a:r>
              <a:rPr lang="en-GB" sz="2300" dirty="0" err="1"/>
              <a:t>opstellen</a:t>
            </a:r>
            <a:endParaRPr lang="en-GB" sz="2300" dirty="0"/>
          </a:p>
          <a:p>
            <a:r>
              <a:rPr lang="en-GB" sz="2300" dirty="0" err="1"/>
              <a:t>proxy.conf.json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41051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3AE1F-CC37-4868-BDE7-7781FA5C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1500" dirty="0" err="1">
                <a:solidFill>
                  <a:srgbClr val="FFFFFF"/>
                </a:solidFill>
              </a:rPr>
              <a:t>SessionStorageService</a:t>
            </a:r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701EA-81C2-4DBD-A140-6E7CD86F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8" y="2187444"/>
            <a:ext cx="7188199" cy="970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367D-946C-4C8B-B3D0-0A95A199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472263"/>
            <a:ext cx="7188199" cy="1292090"/>
          </a:xfrm>
        </p:spPr>
        <p:txBody>
          <a:bodyPr>
            <a:noAutofit/>
          </a:bodyPr>
          <a:lstStyle/>
          <a:p>
            <a:r>
              <a:rPr lang="en-GB" sz="2300" dirty="0" err="1"/>
              <a:t>gebruikersgegevens</a:t>
            </a:r>
            <a:r>
              <a:rPr lang="en-GB" sz="2300" dirty="0"/>
              <a:t> </a:t>
            </a:r>
            <a:r>
              <a:rPr lang="en-GB" sz="2300" dirty="0" err="1"/>
              <a:t>tijdens</a:t>
            </a:r>
            <a:r>
              <a:rPr lang="en-GB" sz="2300" dirty="0"/>
              <a:t> </a:t>
            </a:r>
            <a:r>
              <a:rPr lang="en-GB" sz="2300" dirty="0" err="1"/>
              <a:t>huidige</a:t>
            </a:r>
            <a:r>
              <a:rPr lang="en-GB" sz="2300" dirty="0"/>
              <a:t> </a:t>
            </a:r>
            <a:r>
              <a:rPr lang="en-GB" sz="2300" dirty="0" err="1"/>
              <a:t>sessie</a:t>
            </a:r>
            <a:r>
              <a:rPr lang="en-GB" sz="2300" dirty="0"/>
              <a:t> </a:t>
            </a:r>
            <a:r>
              <a:rPr lang="en-GB" sz="2300" dirty="0" err="1"/>
              <a:t>bewaren</a:t>
            </a:r>
            <a:r>
              <a:rPr lang="en-GB" sz="2300" dirty="0"/>
              <a:t> in browser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sz="2300" dirty="0">
                <a:sym typeface="Wingdings" panose="05000000000000000000" pitchFamily="2" charset="2"/>
              </a:rPr>
              <a:t>minder requests </a:t>
            </a:r>
            <a:r>
              <a:rPr lang="en-GB" sz="2300" dirty="0" err="1">
                <a:sym typeface="Wingdings" panose="05000000000000000000" pitchFamily="2" charset="2"/>
              </a:rPr>
              <a:t>sturen</a:t>
            </a:r>
            <a:r>
              <a:rPr lang="en-GB" sz="2300" dirty="0">
                <a:sym typeface="Wingdings" panose="05000000000000000000" pitchFamily="2" charset="2"/>
              </a:rPr>
              <a:t> in front-</a:t>
            </a:r>
            <a:r>
              <a:rPr lang="en-GB" sz="2300" dirty="0" err="1">
                <a:sym typeface="Wingdings" panose="05000000000000000000" pitchFamily="2" charset="2"/>
              </a:rPr>
              <a:t>en</a:t>
            </a:r>
            <a:r>
              <a:rPr lang="en-GB" sz="2300" dirty="0">
                <a:sym typeface="Wingdings" panose="05000000000000000000" pitchFamily="2" charset="2"/>
              </a:rPr>
              <a:t> back-end</a:t>
            </a:r>
          </a:p>
          <a:p>
            <a:r>
              <a:rPr lang="en-GB" sz="2300" dirty="0" err="1"/>
              <a:t>bewaren</a:t>
            </a:r>
            <a:r>
              <a:rPr lang="en-GB" sz="2300" dirty="0"/>
              <a:t> </a:t>
            </a:r>
            <a:r>
              <a:rPr lang="en-GB" sz="2300" dirty="0" err="1"/>
              <a:t>bij</a:t>
            </a:r>
            <a:r>
              <a:rPr lang="en-GB" sz="2300" dirty="0"/>
              <a:t> login, </a:t>
            </a:r>
            <a:r>
              <a:rPr lang="en-GB" sz="2300" dirty="0" err="1"/>
              <a:t>verwijder</a:t>
            </a:r>
            <a:r>
              <a:rPr lang="en-GB" sz="2300" dirty="0"/>
              <a:t> </a:t>
            </a:r>
            <a:r>
              <a:rPr lang="en-GB" sz="2300" dirty="0" err="1"/>
              <a:t>bij</a:t>
            </a:r>
            <a:r>
              <a:rPr lang="en-GB" sz="2300" dirty="0"/>
              <a:t> </a:t>
            </a:r>
            <a:r>
              <a:rPr lang="en-GB" sz="2300" dirty="0" err="1"/>
              <a:t>uitloggen</a:t>
            </a:r>
            <a:endParaRPr lang="en-GB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A3608-7ACC-48B8-B8F6-ECF430F1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93" y="3429000"/>
            <a:ext cx="8059780" cy="29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891B-5561-4B3C-9BEC-D89B9FB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klasse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1E99E1B-48AA-42F7-B67A-65E4C4D5B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121" y="0"/>
            <a:ext cx="849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7FAD3-D31C-4B77-BD33-E0EB416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1800">
                <a:solidFill>
                  <a:srgbClr val="FFFFFF"/>
                </a:solidFill>
              </a:rPr>
              <a:t>Internationalisatie (front-end)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B6AC4-BB8D-4BF5-BAB8-70C26B17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78" y="4703270"/>
            <a:ext cx="3331553" cy="1953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0841-5FAF-4DE7-9433-8F3A6DD2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078" y="269886"/>
            <a:ext cx="8415179" cy="4209835"/>
          </a:xfrm>
        </p:spPr>
        <p:txBody>
          <a:bodyPr>
            <a:noAutofit/>
          </a:bodyPr>
          <a:lstStyle/>
          <a:p>
            <a:r>
              <a:rPr lang="en-GB" sz="2300" dirty="0" err="1"/>
              <a:t>lang</a:t>
            </a:r>
            <a:r>
              <a:rPr lang="en-GB" sz="2300" dirty="0"/>
              <a:t>-’code’.</a:t>
            </a:r>
            <a:r>
              <a:rPr lang="en-GB" sz="2300" dirty="0" err="1"/>
              <a:t>ts</a:t>
            </a:r>
            <a:r>
              <a:rPr lang="en-GB" sz="2300" dirty="0"/>
              <a:t> </a:t>
            </a:r>
            <a:r>
              <a:rPr lang="en-GB" sz="2300" dirty="0" err="1"/>
              <a:t>bestand</a:t>
            </a:r>
            <a:r>
              <a:rPr lang="en-GB" sz="2300" dirty="0"/>
              <a:t> </a:t>
            </a:r>
            <a:r>
              <a:rPr lang="en-GB" sz="2300" dirty="0" err="1"/>
              <a:t>dat</a:t>
            </a:r>
            <a:r>
              <a:rPr lang="en-GB" sz="2300" dirty="0"/>
              <a:t> </a:t>
            </a:r>
            <a:r>
              <a:rPr lang="en-GB" sz="2300" dirty="0" err="1"/>
              <a:t>vertalingen</a:t>
            </a:r>
            <a:r>
              <a:rPr lang="en-GB" sz="2300" dirty="0"/>
              <a:t> </a:t>
            </a:r>
            <a:r>
              <a:rPr lang="en-GB" sz="2300" dirty="0" err="1"/>
              <a:t>bevat</a:t>
            </a:r>
            <a:endParaRPr lang="en-GB" sz="2300" dirty="0"/>
          </a:p>
          <a:p>
            <a:r>
              <a:rPr lang="en-GB" sz="2300" dirty="0" err="1"/>
              <a:t>TranslateService</a:t>
            </a:r>
            <a:endParaRPr lang="en-GB" sz="2300" dirty="0"/>
          </a:p>
          <a:p>
            <a:pPr lvl="1"/>
            <a:r>
              <a:rPr lang="en-GB" sz="2300" dirty="0" err="1"/>
              <a:t>structuur</a:t>
            </a:r>
            <a:r>
              <a:rPr lang="en-GB" sz="2300" dirty="0"/>
              <a:t>: Map&lt;string, Map&lt;string, string&gt;&gt;</a:t>
            </a:r>
          </a:p>
          <a:p>
            <a:pPr lvl="1"/>
            <a:r>
              <a:rPr lang="en-GB" sz="2300" dirty="0"/>
              <a:t>use(</a:t>
            </a:r>
            <a:r>
              <a:rPr lang="en-GB" sz="2300" dirty="0" err="1"/>
              <a:t>lang</a:t>
            </a:r>
            <a:r>
              <a:rPr lang="en-GB" sz="2300" dirty="0"/>
              <a:t>: string), </a:t>
            </a:r>
            <a:r>
              <a:rPr lang="en-GB" sz="2300" dirty="0" err="1"/>
              <a:t>taal</a:t>
            </a:r>
            <a:r>
              <a:rPr lang="en-GB" sz="2300" dirty="0"/>
              <a:t> </a:t>
            </a:r>
            <a:r>
              <a:rPr lang="en-GB" sz="2300" dirty="0" err="1"/>
              <a:t>veranderen</a:t>
            </a:r>
            <a:endParaRPr lang="en-GB" sz="2300" dirty="0"/>
          </a:p>
          <a:p>
            <a:pPr lvl="1"/>
            <a:r>
              <a:rPr lang="en-GB" sz="2300" dirty="0"/>
              <a:t>translate(key: string), key </a:t>
            </a:r>
            <a:r>
              <a:rPr lang="en-GB" sz="2300" dirty="0" err="1"/>
              <a:t>vertalen</a:t>
            </a:r>
            <a:r>
              <a:rPr lang="en-GB" sz="2300" dirty="0"/>
              <a:t> </a:t>
            </a:r>
            <a:r>
              <a:rPr lang="en-GB" sz="2300" dirty="0" err="1"/>
              <a:t>naar</a:t>
            </a:r>
            <a:r>
              <a:rPr lang="en-GB" sz="2300" dirty="0"/>
              <a:t> </a:t>
            </a:r>
            <a:r>
              <a:rPr lang="en-GB" sz="2300" dirty="0" err="1"/>
              <a:t>geselecteerde</a:t>
            </a:r>
            <a:r>
              <a:rPr lang="en-GB" sz="2300" dirty="0"/>
              <a:t> </a:t>
            </a:r>
            <a:r>
              <a:rPr lang="en-GB" sz="2300" dirty="0" err="1"/>
              <a:t>taal</a:t>
            </a:r>
            <a:endParaRPr lang="en-GB" sz="2300" dirty="0"/>
          </a:p>
          <a:p>
            <a:pPr lvl="1"/>
            <a:r>
              <a:rPr lang="en-GB" sz="2300" dirty="0" err="1"/>
              <a:t>LanguageChange</a:t>
            </a:r>
            <a:r>
              <a:rPr lang="en-GB" sz="2300" dirty="0"/>
              <a:t>(), </a:t>
            </a:r>
            <a:r>
              <a:rPr lang="en-GB" sz="2300" dirty="0" err="1"/>
              <a:t>getriggered</a:t>
            </a:r>
            <a:r>
              <a:rPr lang="en-GB" sz="2300" dirty="0"/>
              <a:t> </a:t>
            </a:r>
            <a:r>
              <a:rPr lang="en-GB" sz="2300" dirty="0" err="1"/>
              <a:t>bij</a:t>
            </a:r>
            <a:r>
              <a:rPr lang="en-GB" sz="2300" dirty="0"/>
              <a:t> </a:t>
            </a:r>
            <a:r>
              <a:rPr lang="en-GB" sz="2300" dirty="0" err="1"/>
              <a:t>veranderen</a:t>
            </a:r>
            <a:r>
              <a:rPr lang="en-GB" sz="2300" dirty="0"/>
              <a:t> van </a:t>
            </a:r>
            <a:r>
              <a:rPr lang="en-GB" sz="2300" dirty="0" err="1"/>
              <a:t>taal</a:t>
            </a:r>
            <a:endParaRPr lang="en-GB" sz="2300" dirty="0"/>
          </a:p>
          <a:p>
            <a:pPr lvl="2"/>
            <a:r>
              <a:rPr lang="en-GB" sz="2300" dirty="0" err="1"/>
              <a:t>gebruik</a:t>
            </a:r>
            <a:r>
              <a:rPr lang="en-GB" sz="2300" dirty="0"/>
              <a:t>: </a:t>
            </a:r>
            <a:r>
              <a:rPr lang="en-GB" sz="2300" dirty="0" err="1"/>
              <a:t>LanguageChange</a:t>
            </a:r>
            <a:r>
              <a:rPr lang="en-GB" sz="2300" dirty="0"/>
              <a:t>().on(‘</a:t>
            </a:r>
            <a:r>
              <a:rPr lang="en-GB" sz="2300" dirty="0" err="1"/>
              <a:t>callback</a:t>
            </a:r>
            <a:r>
              <a:rPr lang="en-GB" sz="2300" dirty="0"/>
              <a:t> </a:t>
            </a:r>
            <a:r>
              <a:rPr lang="en-GB" sz="2300" dirty="0" err="1"/>
              <a:t>functie</a:t>
            </a:r>
            <a:r>
              <a:rPr lang="en-GB" sz="2300" dirty="0"/>
              <a:t>’)</a:t>
            </a:r>
            <a:endParaRPr lang="en-GB" sz="2100" dirty="0"/>
          </a:p>
          <a:p>
            <a:pPr lvl="1"/>
            <a:r>
              <a:rPr lang="en-GB" sz="2300" dirty="0" err="1"/>
              <a:t>voorbeeld</a:t>
            </a:r>
            <a:r>
              <a:rPr lang="en-GB" sz="2300" dirty="0"/>
              <a:t>:</a:t>
            </a:r>
          </a:p>
          <a:p>
            <a:pPr marL="457200" lvl="1" indent="0">
              <a:buNone/>
            </a:pPr>
            <a:r>
              <a:rPr lang="en-GB" sz="2300" dirty="0"/>
              <a:t>	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this._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translate.use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this._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translate.translate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(‘USERNAME’) //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Gebruikersnaam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this._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translate.use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this._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translate.translate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(‘USERNAME’) // 'Username'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CF38F-34F0-44FC-8279-23F67FED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58" y="4703270"/>
            <a:ext cx="4145005" cy="1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7FAD3-D31C-4B77-BD33-E0EB416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1800" dirty="0" err="1">
                <a:solidFill>
                  <a:srgbClr val="FFFFFF"/>
                </a:solidFill>
              </a:rPr>
              <a:t>Internationalisatie</a:t>
            </a:r>
            <a:r>
              <a:rPr lang="en-GB" sz="1800" dirty="0">
                <a:solidFill>
                  <a:srgbClr val="FFFFFF"/>
                </a:solidFill>
              </a:rPr>
              <a:t>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0841-5FAF-4DE7-9433-8F3A6DD2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078" y="269886"/>
            <a:ext cx="8415179" cy="4209835"/>
          </a:xfrm>
        </p:spPr>
        <p:txBody>
          <a:bodyPr>
            <a:noAutofit/>
          </a:bodyPr>
          <a:lstStyle/>
          <a:p>
            <a:r>
              <a:rPr lang="en-GB" sz="2300" dirty="0"/>
              <a:t>text-’</a:t>
            </a:r>
            <a:r>
              <a:rPr lang="en-GB" sz="2300" dirty="0" err="1"/>
              <a:t>code’.properties</a:t>
            </a:r>
            <a:r>
              <a:rPr lang="en-GB" sz="2300" dirty="0"/>
              <a:t> </a:t>
            </a:r>
            <a:r>
              <a:rPr lang="en-GB" sz="2300" dirty="0" err="1"/>
              <a:t>bestand</a:t>
            </a:r>
            <a:r>
              <a:rPr lang="en-GB" sz="2300" dirty="0"/>
              <a:t> </a:t>
            </a:r>
            <a:r>
              <a:rPr lang="en-GB" sz="2300" dirty="0" err="1"/>
              <a:t>dat</a:t>
            </a:r>
            <a:r>
              <a:rPr lang="en-GB" sz="2300" dirty="0"/>
              <a:t> </a:t>
            </a:r>
            <a:r>
              <a:rPr lang="en-GB" sz="2300" dirty="0" err="1"/>
              <a:t>vertalingen</a:t>
            </a:r>
            <a:r>
              <a:rPr lang="en-GB" sz="2300" dirty="0"/>
              <a:t> </a:t>
            </a:r>
            <a:r>
              <a:rPr lang="en-GB" sz="2300" dirty="0" err="1"/>
              <a:t>bevat</a:t>
            </a:r>
            <a:endParaRPr lang="en-GB" sz="2300" dirty="0"/>
          </a:p>
          <a:p>
            <a:r>
              <a:rPr lang="en-GB" sz="2300" dirty="0" err="1"/>
              <a:t>TranslateService</a:t>
            </a:r>
            <a:endParaRPr lang="en-GB" sz="2300" dirty="0"/>
          </a:p>
          <a:p>
            <a:pPr lvl="1"/>
            <a:r>
              <a:rPr lang="en-GB" sz="2300" dirty="0" err="1"/>
              <a:t>ResourceBundle</a:t>
            </a:r>
            <a:endParaRPr lang="en-GB" sz="2300" dirty="0"/>
          </a:p>
          <a:p>
            <a:pPr lvl="1"/>
            <a:r>
              <a:rPr lang="en-GB" sz="2300" dirty="0" err="1"/>
              <a:t>bevoorkeurde</a:t>
            </a:r>
            <a:r>
              <a:rPr lang="en-GB" sz="2300" dirty="0"/>
              <a:t> Locale </a:t>
            </a:r>
            <a:r>
              <a:rPr lang="en-GB" sz="2300" dirty="0" err="1"/>
              <a:t>bepaald</a:t>
            </a:r>
            <a:r>
              <a:rPr lang="en-GB" sz="2300" dirty="0"/>
              <a:t> </a:t>
            </a:r>
            <a:r>
              <a:rPr lang="en-GB" sz="2300" dirty="0" err="1"/>
              <a:t>taal</a:t>
            </a:r>
            <a:endParaRPr lang="en-GB" sz="2300" dirty="0"/>
          </a:p>
          <a:p>
            <a:pPr lvl="2"/>
            <a:r>
              <a:rPr lang="en-GB" sz="2300" dirty="0" err="1"/>
              <a:t>verkregen</a:t>
            </a:r>
            <a:r>
              <a:rPr lang="en-GB" sz="2300" dirty="0"/>
              <a:t> via de </a:t>
            </a:r>
            <a:r>
              <a:rPr lang="en-GB" sz="2300" dirty="0" err="1"/>
              <a:t>myStaff</a:t>
            </a:r>
            <a:r>
              <a:rPr lang="en-GB" sz="2300" dirty="0"/>
              <a:t> API</a:t>
            </a:r>
          </a:p>
          <a:p>
            <a:pPr marL="457200" lvl="1" indent="0">
              <a:buNone/>
            </a:pPr>
            <a:r>
              <a:rPr lang="en-GB" sz="2300" dirty="0"/>
              <a:t>	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79ECF-3498-4F94-919B-3C26F95C1D05}"/>
              </a:ext>
            </a:extLst>
          </p:cNvPr>
          <p:cNvSpPr txBox="1"/>
          <p:nvPr/>
        </p:nvSpPr>
        <p:spPr>
          <a:xfrm>
            <a:off x="3741489" y="2702311"/>
            <a:ext cx="83981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loadBundle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(Locale locale)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bundle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ResourceBundle.getBundle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locale);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bundle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ResourceBundle.getBundle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Locale.ENGLISH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key)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bundle.getString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key;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32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7FAD3-D31C-4B77-BD33-E0EB4169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1800" dirty="0" err="1">
                <a:solidFill>
                  <a:srgbClr val="FFFFFF"/>
                </a:solidFill>
              </a:rPr>
              <a:t>Internationalisatie</a:t>
            </a:r>
            <a:r>
              <a:rPr lang="en-GB" sz="1800" dirty="0">
                <a:solidFill>
                  <a:srgbClr val="FFFFFF"/>
                </a:solidFill>
              </a:rPr>
              <a:t>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0841-5FAF-4DE7-9433-8F3A6DD2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078" y="269886"/>
            <a:ext cx="8415179" cy="4209835"/>
          </a:xfrm>
        </p:spPr>
        <p:txBody>
          <a:bodyPr>
            <a:noAutofit/>
          </a:bodyPr>
          <a:lstStyle/>
          <a:p>
            <a:r>
              <a:rPr lang="en-GB" sz="2300" dirty="0"/>
              <a:t>text-’</a:t>
            </a:r>
            <a:r>
              <a:rPr lang="en-GB" sz="2300" dirty="0" err="1"/>
              <a:t>code’.properties</a:t>
            </a:r>
            <a:r>
              <a:rPr lang="en-GB" sz="2300" dirty="0"/>
              <a:t> </a:t>
            </a:r>
            <a:r>
              <a:rPr lang="en-GB" sz="2300" dirty="0" err="1"/>
              <a:t>bestand</a:t>
            </a:r>
            <a:r>
              <a:rPr lang="en-GB" sz="2300" dirty="0"/>
              <a:t> </a:t>
            </a:r>
            <a:r>
              <a:rPr lang="en-GB" sz="2300" dirty="0" err="1"/>
              <a:t>dat</a:t>
            </a:r>
            <a:r>
              <a:rPr lang="en-GB" sz="2300" dirty="0"/>
              <a:t> </a:t>
            </a:r>
            <a:r>
              <a:rPr lang="en-GB" sz="2300" dirty="0" err="1"/>
              <a:t>vertalingen</a:t>
            </a:r>
            <a:r>
              <a:rPr lang="en-GB" sz="2300" dirty="0"/>
              <a:t> </a:t>
            </a:r>
            <a:r>
              <a:rPr lang="en-GB" sz="2300" dirty="0" err="1"/>
              <a:t>bevat</a:t>
            </a:r>
            <a:endParaRPr lang="en-GB" sz="2300" dirty="0"/>
          </a:p>
          <a:p>
            <a:r>
              <a:rPr lang="en-GB" sz="2300" dirty="0" err="1"/>
              <a:t>TranslateService</a:t>
            </a:r>
            <a:endParaRPr lang="en-GB" sz="2300" dirty="0"/>
          </a:p>
          <a:p>
            <a:pPr lvl="1"/>
            <a:r>
              <a:rPr lang="en-GB" sz="2300" dirty="0" err="1"/>
              <a:t>ResourceBundle</a:t>
            </a:r>
            <a:endParaRPr lang="en-GB" sz="2300" dirty="0"/>
          </a:p>
          <a:p>
            <a:pPr lvl="1"/>
            <a:r>
              <a:rPr lang="en-GB" sz="2300" dirty="0" err="1"/>
              <a:t>bevoorkeurde</a:t>
            </a:r>
            <a:r>
              <a:rPr lang="en-GB" sz="2300" dirty="0"/>
              <a:t> Locale </a:t>
            </a:r>
            <a:r>
              <a:rPr lang="en-GB" sz="2300" dirty="0" err="1"/>
              <a:t>bepaald</a:t>
            </a:r>
            <a:r>
              <a:rPr lang="en-GB" sz="2300" dirty="0"/>
              <a:t> </a:t>
            </a:r>
            <a:r>
              <a:rPr lang="en-GB" sz="2300" dirty="0" err="1"/>
              <a:t>taal</a:t>
            </a:r>
            <a:endParaRPr lang="en-GB" sz="2300" dirty="0"/>
          </a:p>
          <a:p>
            <a:pPr lvl="2"/>
            <a:r>
              <a:rPr lang="en-GB" sz="2300" dirty="0" err="1"/>
              <a:t>verkregen</a:t>
            </a:r>
            <a:r>
              <a:rPr lang="en-GB" sz="2300" dirty="0"/>
              <a:t> via de </a:t>
            </a:r>
            <a:r>
              <a:rPr lang="en-GB" sz="2300" dirty="0" err="1"/>
              <a:t>myStaff</a:t>
            </a:r>
            <a:r>
              <a:rPr lang="en-GB" sz="2300" dirty="0"/>
              <a:t> API</a:t>
            </a:r>
          </a:p>
          <a:p>
            <a:pPr marL="457200" lvl="1" indent="0">
              <a:buNone/>
            </a:pPr>
            <a:r>
              <a:rPr lang="en-GB" sz="2300" dirty="0"/>
              <a:t>	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D181E-44DA-4092-BD51-F6C436A2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98" y="4235877"/>
            <a:ext cx="6382641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0498A-E01A-4AE4-B22D-CE06CA9D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92" y="5434631"/>
            <a:ext cx="7182852" cy="1028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71FA8-3BBE-4E93-8BA8-7BC3C96EFD12}"/>
              </a:ext>
            </a:extLst>
          </p:cNvPr>
          <p:cNvSpPr txBox="1"/>
          <p:nvPr/>
        </p:nvSpPr>
        <p:spPr>
          <a:xfrm>
            <a:off x="3722636" y="2588639"/>
            <a:ext cx="827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TranslateService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TranslateService.getInstance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ts.loadBundle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Locale("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ts.getWord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("REMOVED"); //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verwijderd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ts.loadBundle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Locale("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ts.getWord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("REMOVED"); // "removed"</a:t>
            </a:r>
          </a:p>
        </p:txBody>
      </p:sp>
    </p:spTree>
    <p:extLst>
      <p:ext uri="{BB962C8B-B14F-4D97-AF65-F5344CB8AC3E}">
        <p14:creationId xmlns:p14="http://schemas.microsoft.com/office/powerpoint/2010/main" val="23135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7A6B3-A87E-4225-BB94-97C95D5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Race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58865-4214-402E-8D88-2F9D275A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359898"/>
            <a:ext cx="7188199" cy="1999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3CBD-0ED3-4405-8934-D1589836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90224"/>
            <a:ext cx="7188199" cy="2927209"/>
          </a:xfrm>
        </p:spPr>
        <p:txBody>
          <a:bodyPr>
            <a:noAutofit/>
          </a:bodyPr>
          <a:lstStyle/>
          <a:p>
            <a:r>
              <a:rPr lang="en-GB" sz="2300" dirty="0"/>
              <a:t>data </a:t>
            </a:r>
            <a:r>
              <a:rPr lang="en-GB" sz="2300" dirty="0" err="1"/>
              <a:t>verzoeken</a:t>
            </a:r>
            <a:r>
              <a:rPr lang="en-GB" sz="2300" dirty="0"/>
              <a:t> van back-end </a:t>
            </a:r>
            <a:r>
              <a:rPr lang="en-GB" sz="2300" dirty="0" err="1"/>
              <a:t>neemt</a:t>
            </a:r>
            <a:r>
              <a:rPr lang="en-GB" sz="2300" dirty="0"/>
              <a:t> </a:t>
            </a:r>
            <a:r>
              <a:rPr lang="en-GB" sz="2300" dirty="0" err="1"/>
              <a:t>tijd</a:t>
            </a:r>
            <a:r>
              <a:rPr lang="en-GB" sz="2300" dirty="0"/>
              <a:t> in </a:t>
            </a:r>
            <a:r>
              <a:rPr lang="en-GB" sz="2300" dirty="0" err="1"/>
              <a:t>beslag</a:t>
            </a:r>
            <a:endParaRPr lang="en-GB" sz="2300" dirty="0"/>
          </a:p>
          <a:p>
            <a:r>
              <a:rPr lang="en-GB" sz="2300" dirty="0" err="1"/>
              <a:t>methodes</a:t>
            </a:r>
            <a:r>
              <a:rPr lang="en-GB" sz="2300" dirty="0"/>
              <a:t> in front-end </a:t>
            </a:r>
            <a:r>
              <a:rPr lang="en-GB" sz="2300" dirty="0" err="1"/>
              <a:t>gingen</a:t>
            </a:r>
            <a:r>
              <a:rPr lang="en-GB" sz="2300" dirty="0"/>
              <a:t> </a:t>
            </a:r>
            <a:r>
              <a:rPr lang="en-GB" sz="2300" dirty="0" err="1"/>
              <a:t>ervan</a:t>
            </a:r>
            <a:r>
              <a:rPr lang="en-GB" sz="2300" dirty="0"/>
              <a:t> </a:t>
            </a:r>
            <a:r>
              <a:rPr lang="en-GB" sz="2300" dirty="0" err="1"/>
              <a:t>uit</a:t>
            </a:r>
            <a:r>
              <a:rPr lang="en-GB" sz="2300" dirty="0"/>
              <a:t> </a:t>
            </a:r>
            <a:r>
              <a:rPr lang="en-GB" sz="2300" dirty="0" err="1"/>
              <a:t>dat</a:t>
            </a:r>
            <a:r>
              <a:rPr lang="en-GB" sz="2300" dirty="0"/>
              <a:t> data </a:t>
            </a:r>
            <a:r>
              <a:rPr lang="en-GB" sz="2300" dirty="0" err="1"/>
              <a:t>beschikbaar</a:t>
            </a:r>
            <a:r>
              <a:rPr lang="en-GB" sz="2300" dirty="0"/>
              <a:t> is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sz="2300" dirty="0" err="1">
                <a:sym typeface="Wingdings" panose="05000000000000000000" pitchFamily="2" charset="2"/>
              </a:rPr>
              <a:t>excepties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en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fouten</a:t>
            </a:r>
            <a:endParaRPr lang="en-GB" sz="2300" dirty="0">
              <a:sym typeface="Wingdings" panose="05000000000000000000" pitchFamily="2" charset="2"/>
            </a:endParaRPr>
          </a:p>
          <a:p>
            <a:r>
              <a:rPr lang="en-GB" sz="2300" dirty="0" err="1">
                <a:sym typeface="Wingdings" panose="05000000000000000000" pitchFamily="2" charset="2"/>
              </a:rPr>
              <a:t>oplossing</a:t>
            </a:r>
            <a:r>
              <a:rPr lang="en-GB" sz="23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GB" sz="2300" dirty="0">
                <a:sym typeface="Wingdings" panose="05000000000000000000" pitchFamily="2" charset="2"/>
              </a:rPr>
              <a:t>event </a:t>
            </a:r>
            <a:r>
              <a:rPr lang="en-GB" sz="2300" dirty="0" err="1">
                <a:sym typeface="Wingdings" panose="05000000000000000000" pitchFamily="2" charset="2"/>
              </a:rPr>
              <a:t>triggeren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eenmaal</a:t>
            </a:r>
            <a:r>
              <a:rPr lang="en-GB" sz="2300" dirty="0">
                <a:sym typeface="Wingdings" panose="05000000000000000000" pitchFamily="2" charset="2"/>
              </a:rPr>
              <a:t> data </a:t>
            </a:r>
            <a:r>
              <a:rPr lang="en-GB" sz="2300" dirty="0" err="1">
                <a:sym typeface="Wingdings" panose="05000000000000000000" pitchFamily="2" charset="2"/>
              </a:rPr>
              <a:t>geladen</a:t>
            </a:r>
            <a:r>
              <a:rPr lang="en-GB" sz="2300" dirty="0">
                <a:sym typeface="Wingdings" panose="05000000000000000000" pitchFamily="2" charset="2"/>
              </a:rPr>
              <a:t> is</a:t>
            </a:r>
          </a:p>
          <a:p>
            <a:pPr lvl="1"/>
            <a:r>
              <a:rPr lang="en-GB" sz="2300" dirty="0" err="1">
                <a:sym typeface="Wingdings" panose="05000000000000000000" pitchFamily="2" charset="2"/>
              </a:rPr>
              <a:t>voer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callback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functie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uit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na</a:t>
            </a:r>
            <a:r>
              <a:rPr lang="en-GB" sz="2300" dirty="0">
                <a:sym typeface="Wingdings" panose="05000000000000000000" pitchFamily="2" charset="2"/>
              </a:rPr>
              <a:t> trigger</a:t>
            </a:r>
          </a:p>
          <a:p>
            <a:pPr lvl="1"/>
            <a:r>
              <a:rPr lang="en-GB" sz="2300" dirty="0" err="1">
                <a:sym typeface="Wingdings" panose="05000000000000000000" pitchFamily="2" charset="2"/>
              </a:rPr>
              <a:t>onthoudt</a:t>
            </a:r>
            <a:r>
              <a:rPr lang="en-GB" sz="2300" dirty="0">
                <a:sym typeface="Wingdings" panose="05000000000000000000" pitchFamily="2" charset="2"/>
              </a:rPr>
              <a:t> </a:t>
            </a:r>
            <a:r>
              <a:rPr lang="en-GB" sz="2300" dirty="0" err="1">
                <a:sym typeface="Wingdings" panose="05000000000000000000" pitchFamily="2" charset="2"/>
              </a:rPr>
              <a:t>dat</a:t>
            </a:r>
            <a:r>
              <a:rPr lang="en-GB" sz="2300" dirty="0">
                <a:sym typeface="Wingdings" panose="05000000000000000000" pitchFamily="2" charset="2"/>
              </a:rPr>
              <a:t> data </a:t>
            </a:r>
            <a:r>
              <a:rPr lang="en-GB" sz="2300" dirty="0" err="1">
                <a:sym typeface="Wingdings" panose="05000000000000000000" pitchFamily="2" charset="2"/>
              </a:rPr>
              <a:t>geladen</a:t>
            </a:r>
            <a:r>
              <a:rPr lang="en-GB" sz="2300" dirty="0">
                <a:sym typeface="Wingdings" panose="05000000000000000000" pitchFamily="2" charset="2"/>
              </a:rPr>
              <a:t> is</a:t>
            </a:r>
          </a:p>
          <a:p>
            <a:pPr lvl="1"/>
            <a:endParaRPr lang="en-GB" sz="23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sz="23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endParaRPr lang="en-GB" sz="2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882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JSON to POJO (JSON to Plain Old Java Object)</vt:lpstr>
      <vt:lpstr>Proxy naar myStaff API</vt:lpstr>
      <vt:lpstr>SessionStorageService</vt:lpstr>
      <vt:lpstr>Event klasse</vt:lpstr>
      <vt:lpstr>Internationalisatie (front-end)</vt:lpstr>
      <vt:lpstr>Internationalisatie (back-end)</vt:lpstr>
      <vt:lpstr>Internationalisatie (back-end)</vt:lpstr>
      <vt:lpstr>Race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to POJO (JSON to Plain Old Java Object)</dc:title>
  <dc:creator>Robin De Zwaef</dc:creator>
  <cp:lastModifiedBy>Robin De Zwaef</cp:lastModifiedBy>
  <cp:revision>1</cp:revision>
  <dcterms:created xsi:type="dcterms:W3CDTF">2019-05-14T16:39:07Z</dcterms:created>
  <dcterms:modified xsi:type="dcterms:W3CDTF">2019-05-14T16:40:07Z</dcterms:modified>
</cp:coreProperties>
</file>