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Lst>
  <p:sldIdLst>
    <p:sldId id="257" r:id="rId3"/>
    <p:sldId id="258" r:id="rId4"/>
    <p:sldId id="259" r:id="rId5"/>
    <p:sldId id="260" r:id="rId6"/>
    <p:sldId id="261" r:id="rId7"/>
    <p:sldId id="262" r:id="rId8"/>
    <p:sldId id="25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5" r:id="rId25"/>
    <p:sldId id="286" r:id="rId26"/>
    <p:sldId id="287" r:id="rId27"/>
    <p:sldId id="288" r:id="rId28"/>
    <p:sldId id="294" r:id="rId29"/>
    <p:sldId id="292" r:id="rId30"/>
    <p:sldId id="295" r:id="rId31"/>
    <p:sldId id="296" r:id="rId32"/>
    <p:sldId id="297" r:id="rId33"/>
    <p:sldId id="298" r:id="rId34"/>
    <p:sldId id="299" r:id="rId35"/>
    <p:sldId id="300" r:id="rId36"/>
    <p:sldId id="301" r:id="rId37"/>
    <p:sldId id="263" r:id="rId38"/>
    <p:sldId id="291" r:id="rId39"/>
    <p:sldId id="302" r:id="rId40"/>
    <p:sldId id="293"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279" r:id="rId63"/>
    <p:sldId id="280" r:id="rId64"/>
    <p:sldId id="281" r:id="rId65"/>
    <p:sldId id="282" r:id="rId66"/>
    <p:sldId id="283" r:id="rId67"/>
    <p:sldId id="284" r:id="rId68"/>
    <p:sldId id="324" r:id="rId69"/>
    <p:sldId id="325" r:id="rId70"/>
    <p:sldId id="326" r:id="rId71"/>
    <p:sldId id="327" r:id="rId72"/>
    <p:sldId id="289" r:id="rId73"/>
    <p:sldId id="328" r:id="rId7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5061C-BC88-4B72-B03C-EA10DD6254D3}"/>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1DFB225-E75F-4B31-83CC-FB4CD3C0D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D7B1BBD-5873-44D6-98A2-5E46658E0F65}"/>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5" name="Tijdelijke aanduiding voor voettekst 4">
            <a:extLst>
              <a:ext uri="{FF2B5EF4-FFF2-40B4-BE49-F238E27FC236}">
                <a16:creationId xmlns:a16="http://schemas.microsoft.com/office/drawing/2014/main" id="{352FA84D-C2EB-4094-BAAA-4AC804DF657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7825D2-9962-4781-A29E-3087702E5D54}"/>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12283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BBDA5-2449-47C4-AE6B-BC14305CDFD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F0779995-5E55-47C0-B8B7-5363C766CCE4}"/>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2A33C3B-5C8A-49AE-BE84-23424ED91FE3}"/>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5" name="Tijdelijke aanduiding voor voettekst 4">
            <a:extLst>
              <a:ext uri="{FF2B5EF4-FFF2-40B4-BE49-F238E27FC236}">
                <a16:creationId xmlns:a16="http://schemas.microsoft.com/office/drawing/2014/main" id="{63D4FD97-107B-4AE9-AD7A-E826880D8E0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D487CBE-DC81-4B82-99E3-1E45DEA35552}"/>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112816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298317B-CF93-46CB-856C-B6F1EA4A6A8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0302946-C8FD-4B10-8AA7-3DCA8E5E3FE7}"/>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4FAFA84-EF98-40C1-A8E7-347530C4A3C7}"/>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5" name="Tijdelijke aanduiding voor voettekst 4">
            <a:extLst>
              <a:ext uri="{FF2B5EF4-FFF2-40B4-BE49-F238E27FC236}">
                <a16:creationId xmlns:a16="http://schemas.microsoft.com/office/drawing/2014/main" id="{8A885E4E-279D-41F9-97FF-7F6D2FF948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B0755A3-AD47-407B-9005-3632D6DC5073}"/>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87314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A121-1358-4982-80BD-B1D98F300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EA244-B9F6-4E1E-92A4-5EBD14174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2187C-C84D-4F34-8700-56A49E4505F4}"/>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5" name="Footer Placeholder 4">
            <a:extLst>
              <a:ext uri="{FF2B5EF4-FFF2-40B4-BE49-F238E27FC236}">
                <a16:creationId xmlns:a16="http://schemas.microsoft.com/office/drawing/2014/main" id="{5DEBDA7E-B7A6-460C-9281-888AB6088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85073-AC64-467D-A930-1BB103D11232}"/>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488419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4890-E80E-4141-B2A6-B4A9E87E8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9A56E-70EA-4B0E-9B90-BFD3E749B9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8F1D8-A731-4AFD-88D4-CBE2C126D359}"/>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5" name="Footer Placeholder 4">
            <a:extLst>
              <a:ext uri="{FF2B5EF4-FFF2-40B4-BE49-F238E27FC236}">
                <a16:creationId xmlns:a16="http://schemas.microsoft.com/office/drawing/2014/main" id="{FCB3AEEE-0796-4A17-B15E-5EE054090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1BAF0-EA4A-4A1B-91A0-B2CCA8159B33}"/>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152429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4240-4647-4E8A-86D5-C8FAB0F7D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F7FC1-65BC-453D-B6CA-F54BB57B7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5A6A59-E785-4BB8-88EC-070D91043B12}"/>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5" name="Footer Placeholder 4">
            <a:extLst>
              <a:ext uri="{FF2B5EF4-FFF2-40B4-BE49-F238E27FC236}">
                <a16:creationId xmlns:a16="http://schemas.microsoft.com/office/drawing/2014/main" id="{49BD10DD-270E-40EC-B271-E0961E960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222D3-C440-40C7-8B31-8FFB4A681D02}"/>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59375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9A70-C7CF-43F1-9844-A14521521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7D5AC-EC71-402D-BE8C-0A6767B6DF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BACE0-E719-4494-96DB-A47AB1261F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60716-65C4-4997-912E-E7DD99B2EAB6}"/>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6" name="Footer Placeholder 5">
            <a:extLst>
              <a:ext uri="{FF2B5EF4-FFF2-40B4-BE49-F238E27FC236}">
                <a16:creationId xmlns:a16="http://schemas.microsoft.com/office/drawing/2014/main" id="{C71185CC-8CF4-409F-B57F-33F70CAA4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9F152-7928-41B4-89EA-533A4DD560BB}"/>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3525563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C144-A5C3-47F2-9040-9CBA12711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573E2E-B7AF-4B3D-8DE7-B458B37DE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E17880-D31B-4BAE-87FE-3D1B3721F3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C5B4E8-27E4-4075-8170-9415F9C63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E0A89A-EDA8-45D3-8CBE-695599973F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2BF95-B933-46ED-A0C6-64DF168D201A}"/>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8" name="Footer Placeholder 7">
            <a:extLst>
              <a:ext uri="{FF2B5EF4-FFF2-40B4-BE49-F238E27FC236}">
                <a16:creationId xmlns:a16="http://schemas.microsoft.com/office/drawing/2014/main" id="{878420CE-7CC3-4832-B958-2E254B8AAB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EA274-E474-443E-9AA6-43AB8B96EF9C}"/>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55062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C4FE-5E1C-4C76-BDC6-FA036191A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BEDF75-EA69-434A-B4A7-973FCF76CC1A}"/>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4" name="Footer Placeholder 3">
            <a:extLst>
              <a:ext uri="{FF2B5EF4-FFF2-40B4-BE49-F238E27FC236}">
                <a16:creationId xmlns:a16="http://schemas.microsoft.com/office/drawing/2014/main" id="{3A2ACD3A-B9FB-4B63-95EB-FBD5154E4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330F24-2B19-4CCA-B064-81D5A0D26859}"/>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761865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E22F7-67CD-43E1-AADE-9565EE7F394C}"/>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3" name="Footer Placeholder 2">
            <a:extLst>
              <a:ext uri="{FF2B5EF4-FFF2-40B4-BE49-F238E27FC236}">
                <a16:creationId xmlns:a16="http://schemas.microsoft.com/office/drawing/2014/main" id="{8EAE0504-1E6F-41DC-989C-CF308BC34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A64D5-4283-4C52-BB95-4C86AA726C44}"/>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745026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F3C0-88B2-49CC-8A43-D52A072B2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38DC5C-6941-43B6-A574-19F80BB3C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7A2758-E481-4933-B61A-DD866122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944CB3-9A94-4E92-81A6-0BA945FBEA20}"/>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6" name="Footer Placeholder 5">
            <a:extLst>
              <a:ext uri="{FF2B5EF4-FFF2-40B4-BE49-F238E27FC236}">
                <a16:creationId xmlns:a16="http://schemas.microsoft.com/office/drawing/2014/main" id="{12052DB1-B9DB-42C6-A7CB-FEF9E946B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206EA-E8CA-4017-B332-0D982765A553}"/>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88361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FEF21B-588B-47B4-A67F-0493385F91C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1A4BCBE-E3A6-43A6-8DFE-FCB9A5544DAA}"/>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F88671B-84C9-442D-86AB-0C6E466DD460}"/>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5" name="Tijdelijke aanduiding voor voettekst 4">
            <a:extLst>
              <a:ext uri="{FF2B5EF4-FFF2-40B4-BE49-F238E27FC236}">
                <a16:creationId xmlns:a16="http://schemas.microsoft.com/office/drawing/2014/main" id="{5761D349-E518-4A83-8ADB-D9D866A8E76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D2A6F69-4E58-4721-90D4-0C6CD019A617}"/>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367633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F12F-1665-4887-B2F9-AE16B1A77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154D52-5800-4090-87B1-5FB9AE692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A5CE0E-395F-4C0F-B1FC-E8FC92D80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7926B-6D79-4287-B1F2-EF7AC5AD8895}"/>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6" name="Footer Placeholder 5">
            <a:extLst>
              <a:ext uri="{FF2B5EF4-FFF2-40B4-BE49-F238E27FC236}">
                <a16:creationId xmlns:a16="http://schemas.microsoft.com/office/drawing/2014/main" id="{475FDCD7-C997-4500-AABF-15CC370C9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CE4D0-B32B-49C1-BDF9-6E90D772C63D}"/>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941353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251B-BCEA-4357-B854-CE0FC69F63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A534C-6754-45EB-BF68-F4FAB22DEF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89FBC-5D59-4AC3-A0D5-C33428BC309E}"/>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5" name="Footer Placeholder 4">
            <a:extLst>
              <a:ext uri="{FF2B5EF4-FFF2-40B4-BE49-F238E27FC236}">
                <a16:creationId xmlns:a16="http://schemas.microsoft.com/office/drawing/2014/main" id="{AAC8E6D6-B221-43F6-8AEB-17E8B2459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3236-2029-428C-8E6D-28FFC64A23F1}"/>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2221112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6C707-852A-4C6F-BCFF-A87DAE58E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348A83-9A7F-410F-B477-49D7558D8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D10F-3F27-4290-975A-FB887D66D2D1}"/>
              </a:ext>
            </a:extLst>
          </p:cNvPr>
          <p:cNvSpPr>
            <a:spLocks noGrp="1"/>
          </p:cNvSpPr>
          <p:nvPr>
            <p:ph type="dt" sz="half" idx="10"/>
          </p:nvPr>
        </p:nvSpPr>
        <p:spPr/>
        <p:txBody>
          <a:bodyPr/>
          <a:lstStyle/>
          <a:p>
            <a:fld id="{37C649AF-4954-4661-B1F8-30354061A466}" type="datetimeFigureOut">
              <a:rPr lang="en-US" smtClean="0"/>
              <a:t>5/16/2019</a:t>
            </a:fld>
            <a:endParaRPr lang="en-US"/>
          </a:p>
        </p:txBody>
      </p:sp>
      <p:sp>
        <p:nvSpPr>
          <p:cNvPr id="5" name="Footer Placeholder 4">
            <a:extLst>
              <a:ext uri="{FF2B5EF4-FFF2-40B4-BE49-F238E27FC236}">
                <a16:creationId xmlns:a16="http://schemas.microsoft.com/office/drawing/2014/main" id="{F91F34E3-086A-4B93-A264-7D4CF59AA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28085-823E-4519-A42F-76AD80002082}"/>
              </a:ext>
            </a:extLst>
          </p:cNvPr>
          <p:cNvSpPr>
            <a:spLocks noGrp="1"/>
          </p:cNvSpPr>
          <p:nvPr>
            <p:ph type="sldNum" sz="quarter" idx="12"/>
          </p:nvPr>
        </p:nvSpPr>
        <p:spPr/>
        <p:txBody>
          <a:bodyPr/>
          <a:lstStyle/>
          <a:p>
            <a:fld id="{15C4CF50-7FDB-418E-8F9F-27630DD8B180}" type="slidenum">
              <a:rPr lang="en-US" smtClean="0"/>
              <a:t>‹#›</a:t>
            </a:fld>
            <a:endParaRPr lang="en-US"/>
          </a:p>
        </p:txBody>
      </p:sp>
    </p:spTree>
    <p:extLst>
      <p:ext uri="{BB962C8B-B14F-4D97-AF65-F5344CB8AC3E}">
        <p14:creationId xmlns:p14="http://schemas.microsoft.com/office/powerpoint/2010/main" val="1071614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Foto - verticaal">
    <p:spTree>
      <p:nvGrpSpPr>
        <p:cNvPr id="1" name=""/>
        <p:cNvGrpSpPr/>
        <p:nvPr/>
      </p:nvGrpSpPr>
      <p:grpSpPr>
        <a:xfrm>
          <a:off x="0" y="0"/>
          <a:ext cx="0" cy="0"/>
          <a:chOff x="0" y="0"/>
          <a:chExt cx="0" cy="0"/>
        </a:xfrm>
      </p:grpSpPr>
      <p:sp>
        <p:nvSpPr>
          <p:cNvPr id="38" name="Afbeelding"/>
          <p:cNvSpPr>
            <a:spLocks noGrp="1"/>
          </p:cNvSpPr>
          <p:nvPr>
            <p:ph type="pic" sz="half" idx="13"/>
          </p:nvPr>
        </p:nvSpPr>
        <p:spPr>
          <a:xfrm>
            <a:off x="6298406" y="446484"/>
            <a:ext cx="5000625" cy="5777508"/>
          </a:xfrm>
          <a:prstGeom prst="rect">
            <a:avLst/>
          </a:prstGeom>
        </p:spPr>
        <p:txBody>
          <a:bodyPr lIns="91439" tIns="45719" rIns="91439" bIns="45719" anchor="t">
            <a:noAutofit/>
          </a:bodyPr>
          <a:lstStyle/>
          <a:p>
            <a:endParaRPr/>
          </a:p>
        </p:txBody>
      </p:sp>
      <p:sp>
        <p:nvSpPr>
          <p:cNvPr id="39" name="Titeltekst"/>
          <p:cNvSpPr txBox="1">
            <a:spLocks noGrp="1"/>
          </p:cNvSpPr>
          <p:nvPr>
            <p:ph type="title"/>
          </p:nvPr>
        </p:nvSpPr>
        <p:spPr>
          <a:xfrm>
            <a:off x="892969" y="446484"/>
            <a:ext cx="5000625" cy="2803922"/>
          </a:xfrm>
          <a:prstGeom prst="rect">
            <a:avLst/>
          </a:prstGeom>
        </p:spPr>
        <p:txBody>
          <a:bodyPr anchor="b"/>
          <a:lstStyle>
            <a:lvl1pPr>
              <a:defRPr sz="4219"/>
            </a:lvl1pPr>
          </a:lstStyle>
          <a:p>
            <a:r>
              <a:t>Titeltekst</a:t>
            </a:r>
          </a:p>
        </p:txBody>
      </p:sp>
      <p:sp>
        <p:nvSpPr>
          <p:cNvPr id="40" name="Hoofdtekst - niveau één…"/>
          <p:cNvSpPr txBox="1">
            <a:spLocks noGrp="1"/>
          </p:cNvSpPr>
          <p:nvPr>
            <p:ph type="body" sz="quarter" idx="1"/>
          </p:nvPr>
        </p:nvSpPr>
        <p:spPr>
          <a:xfrm>
            <a:off x="892969" y="3321844"/>
            <a:ext cx="5000625" cy="2893219"/>
          </a:xfrm>
          <a:prstGeom prst="rect">
            <a:avLst/>
          </a:prstGeom>
        </p:spPr>
        <p:txBody>
          <a:bodyPr anchor="t"/>
          <a:lstStyle>
            <a:lvl1pPr marL="0" indent="0" algn="ctr">
              <a:spcBef>
                <a:spcPts val="0"/>
              </a:spcBef>
              <a:buSzTx/>
              <a:buNone/>
              <a:defRPr sz="2601"/>
            </a:lvl1pPr>
            <a:lvl2pPr marL="0" indent="0" algn="ctr">
              <a:spcBef>
                <a:spcPts val="0"/>
              </a:spcBef>
              <a:buSzTx/>
              <a:buNone/>
              <a:defRPr sz="2601"/>
            </a:lvl2pPr>
            <a:lvl3pPr marL="0" indent="0" algn="ctr">
              <a:spcBef>
                <a:spcPts val="0"/>
              </a:spcBef>
              <a:buSzTx/>
              <a:buNone/>
              <a:defRPr sz="2601"/>
            </a:lvl3pPr>
            <a:lvl4pPr marL="0" indent="0" algn="ctr">
              <a:spcBef>
                <a:spcPts val="0"/>
              </a:spcBef>
              <a:buSzTx/>
              <a:buNone/>
              <a:defRPr sz="2601"/>
            </a:lvl4pPr>
            <a:lvl5pPr marL="0" indent="0" algn="ctr">
              <a:spcBef>
                <a:spcPts val="0"/>
              </a:spcBef>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6953378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791333-3CA1-43EB-9750-F0B115EA4DBC}"/>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B77E5F0B-FD27-475A-8492-A59E254FF4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46CDF8CF-B90F-4329-AD0F-A3B469ECD7F2}"/>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5" name="Tijdelijke aanduiding voor voettekst 4">
            <a:extLst>
              <a:ext uri="{FF2B5EF4-FFF2-40B4-BE49-F238E27FC236}">
                <a16:creationId xmlns:a16="http://schemas.microsoft.com/office/drawing/2014/main" id="{D237E512-B774-4F46-9975-00C3225131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C0DDB41-17DE-4E0E-8183-B2B91EFFF7A9}"/>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405822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68885F-E5B2-4710-B7AC-E060A6D7DD51}"/>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A9D28BE-8FFD-455F-A306-8A003B1E0A6A}"/>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B0DB020-4A2C-4297-9BB1-E1058B69E702}"/>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74162303-D2C6-4909-8A89-6EE82AC5E770}"/>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6" name="Tijdelijke aanduiding voor voettekst 5">
            <a:extLst>
              <a:ext uri="{FF2B5EF4-FFF2-40B4-BE49-F238E27FC236}">
                <a16:creationId xmlns:a16="http://schemas.microsoft.com/office/drawing/2014/main" id="{3C99F530-59A8-45D5-90CB-F9B61CD8593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66B269-A028-4A2A-83D8-87E956203BA5}"/>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332699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DFC55-B47D-450D-BD28-B9EE570AF9E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35A37A4-AA69-4037-B735-EA1EDA090A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6843CB20-3EAB-40A4-B263-B8646605B795}"/>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6F79E0BF-8CE5-4367-A39D-F4ADD2ED1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D8E1B105-2322-4A70-8D0B-314610E19DBB}"/>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E80DB99-758D-4E7C-AA22-3910CEBA5042}"/>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8" name="Tijdelijke aanduiding voor voettekst 7">
            <a:extLst>
              <a:ext uri="{FF2B5EF4-FFF2-40B4-BE49-F238E27FC236}">
                <a16:creationId xmlns:a16="http://schemas.microsoft.com/office/drawing/2014/main" id="{98666976-2B38-4E91-A3F8-72720C6B4EF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51C82542-402F-4B0C-88D1-733052561AC6}"/>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183220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6BA2ED-2CF9-4ACA-8011-430794FE28D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2BD6473-5C43-46F3-BAA5-A98804C1E894}"/>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4" name="Tijdelijke aanduiding voor voettekst 3">
            <a:extLst>
              <a:ext uri="{FF2B5EF4-FFF2-40B4-BE49-F238E27FC236}">
                <a16:creationId xmlns:a16="http://schemas.microsoft.com/office/drawing/2014/main" id="{43BA1DD8-F8C3-43A8-BAF2-45B6C1A3ED42}"/>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55B62F06-982D-4F49-899B-7F4709D8A7B9}"/>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292210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BCA2E68-B02E-48F6-ABA0-24920F6FBA57}"/>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3" name="Tijdelijke aanduiding voor voettekst 2">
            <a:extLst>
              <a:ext uri="{FF2B5EF4-FFF2-40B4-BE49-F238E27FC236}">
                <a16:creationId xmlns:a16="http://schemas.microsoft.com/office/drawing/2014/main" id="{2169FAE0-A3DD-4485-99E7-DF8D02AA631F}"/>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0FE3FD2-D961-4921-BDA0-DD6812FBD4E1}"/>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286543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8BA238-1BB6-464D-9EDC-365DBA0FF97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0D5B86F-1056-4B08-BB2A-714E06FB3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F7C9D703-439A-4688-89BD-39986E3F0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A5F06BB6-4865-461F-A5F0-75687C848171}"/>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6" name="Tijdelijke aanduiding voor voettekst 5">
            <a:extLst>
              <a:ext uri="{FF2B5EF4-FFF2-40B4-BE49-F238E27FC236}">
                <a16:creationId xmlns:a16="http://schemas.microsoft.com/office/drawing/2014/main" id="{F4608E66-6353-4022-8D6D-3649C4148B0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2023613-06B4-4948-9BF0-A4BB017452CF}"/>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426695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690DE-A383-465F-B6A1-D9D55922BBE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0ABC2757-8869-418C-AD7D-932FDC84E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D48123B-19AB-47B1-8E0B-FA56CBA95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B27F5B25-DA9C-4FC0-9E5C-39357520936F}"/>
              </a:ext>
            </a:extLst>
          </p:cNvPr>
          <p:cNvSpPr>
            <a:spLocks noGrp="1"/>
          </p:cNvSpPr>
          <p:nvPr>
            <p:ph type="dt" sz="half" idx="10"/>
          </p:nvPr>
        </p:nvSpPr>
        <p:spPr/>
        <p:txBody>
          <a:bodyPr/>
          <a:lstStyle/>
          <a:p>
            <a:fld id="{3E400843-8042-4870-A5ED-E8F9D6174EBC}" type="datetimeFigureOut">
              <a:rPr lang="nl-NL" smtClean="0"/>
              <a:t>16-5-2019</a:t>
            </a:fld>
            <a:endParaRPr lang="nl-NL"/>
          </a:p>
        </p:txBody>
      </p:sp>
      <p:sp>
        <p:nvSpPr>
          <p:cNvPr id="6" name="Tijdelijke aanduiding voor voettekst 5">
            <a:extLst>
              <a:ext uri="{FF2B5EF4-FFF2-40B4-BE49-F238E27FC236}">
                <a16:creationId xmlns:a16="http://schemas.microsoft.com/office/drawing/2014/main" id="{8571C9D0-5ADE-45D7-99C9-B05ACE9442D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8554EC4-AE96-4D2D-8190-AEAF84EA35A2}"/>
              </a:ext>
            </a:extLst>
          </p:cNvPr>
          <p:cNvSpPr>
            <a:spLocks noGrp="1"/>
          </p:cNvSpPr>
          <p:nvPr>
            <p:ph type="sldNum" sz="quarter" idx="12"/>
          </p:nvPr>
        </p:nvSpPr>
        <p:spPr/>
        <p:txBody>
          <a:bodyPr/>
          <a:lstStyle/>
          <a:p>
            <a:fld id="{591BDF1F-510D-4CCA-B216-5A4025A2BC77}" type="slidenum">
              <a:rPr lang="nl-NL" smtClean="0"/>
              <a:t>‹#›</a:t>
            </a:fld>
            <a:endParaRPr lang="nl-NL"/>
          </a:p>
        </p:txBody>
      </p:sp>
    </p:spTree>
    <p:extLst>
      <p:ext uri="{BB962C8B-B14F-4D97-AF65-F5344CB8AC3E}">
        <p14:creationId xmlns:p14="http://schemas.microsoft.com/office/powerpoint/2010/main" val="136606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800F9AB-073F-45B7-95AA-26F812587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9A925DAC-5945-47E4-84EE-BCAE34EBC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33BA942-A9E5-450E-A870-D64F4729B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00843-8042-4870-A5ED-E8F9D6174EBC}" type="datetimeFigureOut">
              <a:rPr lang="nl-NL" smtClean="0"/>
              <a:t>16-5-2019</a:t>
            </a:fld>
            <a:endParaRPr lang="nl-NL"/>
          </a:p>
        </p:txBody>
      </p:sp>
      <p:sp>
        <p:nvSpPr>
          <p:cNvPr id="5" name="Tijdelijke aanduiding voor voettekst 4">
            <a:extLst>
              <a:ext uri="{FF2B5EF4-FFF2-40B4-BE49-F238E27FC236}">
                <a16:creationId xmlns:a16="http://schemas.microsoft.com/office/drawing/2014/main" id="{701EB1A5-9A88-44E6-8FB3-38F030B8F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112B15B5-8201-4976-8714-58BAFDD5A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BDF1F-510D-4CCA-B216-5A4025A2BC77}" type="slidenum">
              <a:rPr lang="nl-NL" smtClean="0"/>
              <a:t>‹#›</a:t>
            </a:fld>
            <a:endParaRPr lang="nl-NL"/>
          </a:p>
        </p:txBody>
      </p:sp>
    </p:spTree>
    <p:extLst>
      <p:ext uri="{BB962C8B-B14F-4D97-AF65-F5344CB8AC3E}">
        <p14:creationId xmlns:p14="http://schemas.microsoft.com/office/powerpoint/2010/main" val="2597854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AACCB-B6D7-498B-BC6E-C04790381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B8686A-C6B2-4451-A49E-16870BB66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DF95D-921A-45F4-BBB1-DD7488FD9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649AF-4954-4661-B1F8-30354061A466}" type="datetimeFigureOut">
              <a:rPr lang="en-US" smtClean="0"/>
              <a:t>5/16/2019</a:t>
            </a:fld>
            <a:endParaRPr lang="en-US"/>
          </a:p>
        </p:txBody>
      </p:sp>
      <p:sp>
        <p:nvSpPr>
          <p:cNvPr id="5" name="Footer Placeholder 4">
            <a:extLst>
              <a:ext uri="{FF2B5EF4-FFF2-40B4-BE49-F238E27FC236}">
                <a16:creationId xmlns:a16="http://schemas.microsoft.com/office/drawing/2014/main" id="{259B8667-2AEC-40E9-9278-AF27B8091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D240A-4D3F-49EB-BBB3-54086BB01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4CF50-7FDB-418E-8F9F-27630DD8B180}" type="slidenum">
              <a:rPr lang="en-US" smtClean="0"/>
              <a:t>‹#›</a:t>
            </a:fld>
            <a:endParaRPr lang="en-US"/>
          </a:p>
        </p:txBody>
      </p:sp>
    </p:spTree>
    <p:extLst>
      <p:ext uri="{BB962C8B-B14F-4D97-AF65-F5344CB8AC3E}">
        <p14:creationId xmlns:p14="http://schemas.microsoft.com/office/powerpoint/2010/main" val="287383865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jsonschema2pojo.org/"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C89C0DA-F9F8-40FD-A737-0FC2EC574847}"/>
              </a:ext>
            </a:extLst>
          </p:cNvPr>
          <p:cNvSpPr>
            <a:spLocks noGrp="1"/>
          </p:cNvSpPr>
          <p:nvPr>
            <p:ph type="ctrTitle"/>
          </p:nvPr>
        </p:nvSpPr>
        <p:spPr>
          <a:xfrm>
            <a:off x="838199" y="4525347"/>
            <a:ext cx="6801321" cy="1737360"/>
          </a:xfrm>
        </p:spPr>
        <p:txBody>
          <a:bodyPr anchor="ctr">
            <a:normAutofit/>
          </a:bodyPr>
          <a:lstStyle/>
          <a:p>
            <a:pPr algn="r"/>
            <a:r>
              <a:rPr lang="nl-NL" dirty="0" err="1"/>
              <a:t>myStaff</a:t>
            </a:r>
            <a:r>
              <a:rPr lang="nl-NL" dirty="0"/>
              <a:t> vakantieplanner</a:t>
            </a:r>
            <a:endParaRPr lang="nl-NL"/>
          </a:p>
        </p:txBody>
      </p:sp>
      <p:sp>
        <p:nvSpPr>
          <p:cNvPr id="3" name="Ondertitel 2">
            <a:extLst>
              <a:ext uri="{FF2B5EF4-FFF2-40B4-BE49-F238E27FC236}">
                <a16:creationId xmlns:a16="http://schemas.microsoft.com/office/drawing/2014/main" id="{D43D468D-3559-4A59-A149-BB5AE7887057}"/>
              </a:ext>
            </a:extLst>
          </p:cNvPr>
          <p:cNvSpPr>
            <a:spLocks noGrp="1"/>
          </p:cNvSpPr>
          <p:nvPr>
            <p:ph type="subTitle" idx="1"/>
          </p:nvPr>
        </p:nvSpPr>
        <p:spPr>
          <a:xfrm>
            <a:off x="7961258" y="4525347"/>
            <a:ext cx="3258675" cy="1737360"/>
          </a:xfrm>
        </p:spPr>
        <p:txBody>
          <a:bodyPr anchor="ctr">
            <a:normAutofit/>
          </a:bodyPr>
          <a:lstStyle/>
          <a:p>
            <a:pPr algn="l"/>
            <a:endParaRPr lang="nl-NL"/>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8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8DE5-7D0D-4879-A91D-E3FE1D390F50}"/>
              </a:ext>
            </a:extLst>
          </p:cNvPr>
          <p:cNvSpPr>
            <a:spLocks noGrp="1"/>
          </p:cNvSpPr>
          <p:nvPr>
            <p:ph type="title"/>
          </p:nvPr>
        </p:nvSpPr>
        <p:spPr/>
        <p:txBody>
          <a:bodyPr/>
          <a:lstStyle/>
          <a:p>
            <a:r>
              <a:rPr lang="nl-BE" dirty="0"/>
              <a:t>Typische call naar database</a:t>
            </a:r>
          </a:p>
        </p:txBody>
      </p:sp>
      <p:sp>
        <p:nvSpPr>
          <p:cNvPr id="3" name="Content Placeholder 2">
            <a:extLst>
              <a:ext uri="{FF2B5EF4-FFF2-40B4-BE49-F238E27FC236}">
                <a16:creationId xmlns:a16="http://schemas.microsoft.com/office/drawing/2014/main" id="{75D8E1EE-F98E-4136-8551-9B8F30746A8E}"/>
              </a:ext>
            </a:extLst>
          </p:cNvPr>
          <p:cNvSpPr>
            <a:spLocks noGrp="1"/>
          </p:cNvSpPr>
          <p:nvPr>
            <p:ph idx="1"/>
          </p:nvPr>
        </p:nvSpPr>
        <p:spPr/>
        <p:txBody>
          <a:bodyPr/>
          <a:lstStyle/>
          <a:p>
            <a:r>
              <a:rPr lang="nl-BE" dirty="0"/>
              <a:t>Asynchrone subscribe methode </a:t>
            </a:r>
            <a:r>
              <a:rPr lang="nl-BE" dirty="0">
                <a:sym typeface="Wingdings" panose="05000000000000000000" pitchFamily="2" charset="2"/>
              </a:rPr>
              <a:t></a:t>
            </a:r>
            <a:r>
              <a:rPr lang="nl-BE" dirty="0"/>
              <a:t> Service</a:t>
            </a:r>
          </a:p>
          <a:p>
            <a:pPr lvl="1"/>
            <a:r>
              <a:rPr lang="nl-BE" dirty="0"/>
              <a:t>Separation of concerns </a:t>
            </a:r>
          </a:p>
          <a:p>
            <a:r>
              <a:rPr lang="nl-BE" dirty="0"/>
              <a:t>Service voert HTTP call uit </a:t>
            </a:r>
          </a:p>
          <a:p>
            <a:pPr lvl="1"/>
            <a:r>
              <a:rPr lang="nl-BE" dirty="0"/>
              <a:t>routes bestand url</a:t>
            </a:r>
          </a:p>
          <a:p>
            <a:r>
              <a:rPr lang="nl-BE" dirty="0"/>
              <a:t>Controller voert aanvraag uit</a:t>
            </a:r>
          </a:p>
          <a:p>
            <a:r>
              <a:rPr lang="nl-BE" dirty="0"/>
              <a:t>Frontend ontvangt JSON</a:t>
            </a:r>
          </a:p>
          <a:p>
            <a:endParaRPr lang="nl-BE" dirty="0"/>
          </a:p>
        </p:txBody>
      </p:sp>
    </p:spTree>
    <p:extLst>
      <p:ext uri="{BB962C8B-B14F-4D97-AF65-F5344CB8AC3E}">
        <p14:creationId xmlns:p14="http://schemas.microsoft.com/office/powerpoint/2010/main" val="369992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3764-A262-4BBC-AD1C-5F8590E87CE7}"/>
              </a:ext>
            </a:extLst>
          </p:cNvPr>
          <p:cNvSpPr>
            <a:spLocks noGrp="1"/>
          </p:cNvSpPr>
          <p:nvPr>
            <p:ph type="title"/>
          </p:nvPr>
        </p:nvSpPr>
        <p:spPr/>
        <p:txBody>
          <a:bodyPr/>
          <a:lstStyle/>
          <a:p>
            <a:r>
              <a:rPr lang="nl-BE" dirty="0"/>
              <a:t>Race probleem</a:t>
            </a:r>
          </a:p>
        </p:txBody>
      </p:sp>
      <p:pic>
        <p:nvPicPr>
          <p:cNvPr id="4" name="Content Placeholder 3">
            <a:extLst>
              <a:ext uri="{FF2B5EF4-FFF2-40B4-BE49-F238E27FC236}">
                <a16:creationId xmlns:a16="http://schemas.microsoft.com/office/drawing/2014/main" id="{ABCC5594-4AB6-4E5D-B069-4CF5535AD9C7}"/>
              </a:ext>
            </a:extLst>
          </p:cNvPr>
          <p:cNvPicPr>
            <a:picLocks noGrp="1" noChangeAspect="1"/>
          </p:cNvPicPr>
          <p:nvPr>
            <p:ph idx="1"/>
          </p:nvPr>
        </p:nvPicPr>
        <p:blipFill rotWithShape="1">
          <a:blip r:embed="rId2"/>
          <a:srcRect l="14092" t="25335" r="35701" b="39917"/>
          <a:stretch/>
        </p:blipFill>
        <p:spPr>
          <a:xfrm>
            <a:off x="981958" y="1862797"/>
            <a:ext cx="10228083" cy="3981844"/>
          </a:xfrm>
          <a:prstGeom prst="rect">
            <a:avLst/>
          </a:prstGeom>
        </p:spPr>
      </p:pic>
    </p:spTree>
    <p:extLst>
      <p:ext uri="{BB962C8B-B14F-4D97-AF65-F5344CB8AC3E}">
        <p14:creationId xmlns:p14="http://schemas.microsoft.com/office/powerpoint/2010/main" val="282454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6C79-4401-490F-A1A3-94979E12ED10}"/>
              </a:ext>
            </a:extLst>
          </p:cNvPr>
          <p:cNvSpPr>
            <a:spLocks noGrp="1"/>
          </p:cNvSpPr>
          <p:nvPr>
            <p:ph type="title"/>
          </p:nvPr>
        </p:nvSpPr>
        <p:spPr/>
        <p:txBody>
          <a:bodyPr/>
          <a:lstStyle/>
          <a:p>
            <a:r>
              <a:rPr lang="nl-BE" dirty="0"/>
              <a:t>Angular material</a:t>
            </a:r>
          </a:p>
        </p:txBody>
      </p:sp>
      <p:sp>
        <p:nvSpPr>
          <p:cNvPr id="3" name="Content Placeholder 2">
            <a:extLst>
              <a:ext uri="{FF2B5EF4-FFF2-40B4-BE49-F238E27FC236}">
                <a16:creationId xmlns:a16="http://schemas.microsoft.com/office/drawing/2014/main" id="{826DB2A1-E120-477F-8D76-1E482C5124A5}"/>
              </a:ext>
            </a:extLst>
          </p:cNvPr>
          <p:cNvSpPr>
            <a:spLocks noGrp="1"/>
          </p:cNvSpPr>
          <p:nvPr>
            <p:ph idx="1"/>
          </p:nvPr>
        </p:nvSpPr>
        <p:spPr/>
        <p:txBody>
          <a:bodyPr/>
          <a:lstStyle/>
          <a:p>
            <a:r>
              <a:rPr lang="nl-BE" dirty="0"/>
              <a:t>Icons</a:t>
            </a:r>
          </a:p>
          <a:p>
            <a:r>
              <a:rPr lang="nl-BE" dirty="0"/>
              <a:t>Progress Spinner</a:t>
            </a:r>
          </a:p>
          <a:p>
            <a:r>
              <a:rPr lang="nl-BE" dirty="0"/>
              <a:t>Tables</a:t>
            </a:r>
          </a:p>
          <a:p>
            <a:r>
              <a:rPr lang="nl-BE" dirty="0"/>
              <a:t>Navigation bar</a:t>
            </a:r>
          </a:p>
        </p:txBody>
      </p:sp>
    </p:spTree>
    <p:extLst>
      <p:ext uri="{BB962C8B-B14F-4D97-AF65-F5344CB8AC3E}">
        <p14:creationId xmlns:p14="http://schemas.microsoft.com/office/powerpoint/2010/main" val="324569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C703-050C-4735-B044-E63A99071E78}"/>
              </a:ext>
            </a:extLst>
          </p:cNvPr>
          <p:cNvSpPr>
            <a:spLocks noGrp="1"/>
          </p:cNvSpPr>
          <p:nvPr>
            <p:ph type="title"/>
          </p:nvPr>
        </p:nvSpPr>
        <p:spPr/>
        <p:txBody>
          <a:bodyPr/>
          <a:lstStyle/>
          <a:p>
            <a:r>
              <a:rPr lang="nl-BE" dirty="0"/>
              <a:t>Voorbeeld tabel</a:t>
            </a:r>
          </a:p>
        </p:txBody>
      </p:sp>
      <p:pic>
        <p:nvPicPr>
          <p:cNvPr id="5" name="Content Placeholder 4" descr="A screenshot of a computer&#10;&#10;Description automatically generated">
            <a:extLst>
              <a:ext uri="{FF2B5EF4-FFF2-40B4-BE49-F238E27FC236}">
                <a16:creationId xmlns:a16="http://schemas.microsoft.com/office/drawing/2014/main" id="{F31BCE18-7F70-4B6F-9039-250FBDA0B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6425"/>
            <a:ext cx="10899879" cy="4824920"/>
          </a:xfrm>
        </p:spPr>
      </p:pic>
    </p:spTree>
    <p:extLst>
      <p:ext uri="{BB962C8B-B14F-4D97-AF65-F5344CB8AC3E}">
        <p14:creationId xmlns:p14="http://schemas.microsoft.com/office/powerpoint/2010/main" val="299963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DA91-2E77-4728-9E40-47A840F25FE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dirty="0">
                <a:solidFill>
                  <a:srgbClr val="FFFFFF"/>
                </a:solidFill>
              </a:rPr>
              <a:t>JSON to POJO (JSON to Plain Old Java Object)</a:t>
            </a:r>
          </a:p>
        </p:txBody>
      </p:sp>
      <p:sp>
        <p:nvSpPr>
          <p:cNvPr id="3" name="Content Placeholder 2">
            <a:extLst>
              <a:ext uri="{FF2B5EF4-FFF2-40B4-BE49-F238E27FC236}">
                <a16:creationId xmlns:a16="http://schemas.microsoft.com/office/drawing/2014/main" id="{73DF74BB-D7DA-45DC-A4F8-E65D06997F24}"/>
              </a:ext>
            </a:extLst>
          </p:cNvPr>
          <p:cNvSpPr>
            <a:spLocks noGrp="1"/>
          </p:cNvSpPr>
          <p:nvPr>
            <p:ph idx="1"/>
          </p:nvPr>
        </p:nvSpPr>
        <p:spPr>
          <a:xfrm>
            <a:off x="3884124" y="638233"/>
            <a:ext cx="7188199" cy="1952191"/>
          </a:xfrm>
        </p:spPr>
        <p:txBody>
          <a:bodyPr>
            <a:noAutofit/>
          </a:bodyPr>
          <a:lstStyle/>
          <a:p>
            <a:r>
              <a:rPr lang="en-GB" sz="2300" dirty="0">
                <a:hlinkClick r:id="rId2"/>
              </a:rPr>
              <a:t>http://www.jsonschema2pojo.org/</a:t>
            </a:r>
            <a:endParaRPr lang="en-GB" sz="2300" dirty="0"/>
          </a:p>
          <a:p>
            <a:r>
              <a:rPr lang="en-GB" sz="2300" dirty="0"/>
              <a:t>tool om JSON-strings om </a:t>
            </a:r>
            <a:r>
              <a:rPr lang="en-GB" sz="2300" dirty="0" err="1"/>
              <a:t>te</a:t>
            </a:r>
            <a:r>
              <a:rPr lang="en-GB" sz="2300" dirty="0"/>
              <a:t> </a:t>
            </a:r>
            <a:r>
              <a:rPr lang="en-GB" sz="2300" dirty="0" err="1"/>
              <a:t>vormen</a:t>
            </a:r>
            <a:r>
              <a:rPr lang="en-GB" sz="2300" dirty="0"/>
              <a:t> </a:t>
            </a:r>
            <a:r>
              <a:rPr lang="en-GB" sz="2300" dirty="0" err="1"/>
              <a:t>naar</a:t>
            </a:r>
            <a:r>
              <a:rPr lang="en-GB" sz="2300" dirty="0"/>
              <a:t> Java </a:t>
            </a:r>
            <a:r>
              <a:rPr lang="en-GB" sz="2300" dirty="0" err="1"/>
              <a:t>klassen</a:t>
            </a:r>
            <a:endParaRPr lang="en-GB" sz="2300" dirty="0"/>
          </a:p>
          <a:p>
            <a:r>
              <a:rPr lang="en-GB" sz="2300" dirty="0" err="1"/>
              <a:t>handig</a:t>
            </a:r>
            <a:r>
              <a:rPr lang="en-GB" sz="2300" dirty="0"/>
              <a:t> </a:t>
            </a:r>
            <a:r>
              <a:rPr lang="en-GB" sz="2300" dirty="0" err="1"/>
              <a:t>als</a:t>
            </a:r>
            <a:r>
              <a:rPr lang="en-GB" sz="2300" dirty="0"/>
              <a:t> </a:t>
            </a:r>
            <a:r>
              <a:rPr lang="en-GB" sz="2300" dirty="0" err="1"/>
              <a:t>een</a:t>
            </a:r>
            <a:r>
              <a:rPr lang="en-GB" sz="2300" dirty="0"/>
              <a:t> API </a:t>
            </a:r>
            <a:r>
              <a:rPr lang="en-GB" sz="2300" dirty="0" err="1"/>
              <a:t>antwoordt</a:t>
            </a:r>
            <a:r>
              <a:rPr lang="en-GB" sz="2300" dirty="0"/>
              <a:t> met </a:t>
            </a:r>
            <a:r>
              <a:rPr lang="en-GB" sz="2300" dirty="0" err="1"/>
              <a:t>een</a:t>
            </a:r>
            <a:r>
              <a:rPr lang="en-GB" sz="2300" dirty="0"/>
              <a:t> </a:t>
            </a:r>
            <a:r>
              <a:rPr lang="en-GB" sz="2300" dirty="0" err="1"/>
              <a:t>grote</a:t>
            </a:r>
            <a:r>
              <a:rPr lang="en-GB" sz="2300" dirty="0"/>
              <a:t> JSON-string</a:t>
            </a:r>
          </a:p>
          <a:p>
            <a:r>
              <a:rPr lang="en-GB" sz="2300" dirty="0" err="1"/>
              <a:t>foutloos</a:t>
            </a:r>
            <a:endParaRPr lang="en-GB" sz="2300" dirty="0"/>
          </a:p>
          <a:p>
            <a:r>
              <a:rPr lang="en-GB" sz="2300" dirty="0"/>
              <a:t>extra </a:t>
            </a:r>
            <a:r>
              <a:rPr lang="en-GB" sz="2300" dirty="0" err="1"/>
              <a:t>methoden</a:t>
            </a:r>
            <a:r>
              <a:rPr lang="en-GB" sz="2300" dirty="0"/>
              <a:t> </a:t>
            </a:r>
            <a:r>
              <a:rPr lang="en-GB" sz="2300" dirty="0" err="1"/>
              <a:t>voorzien</a:t>
            </a:r>
            <a:r>
              <a:rPr lang="en-GB" sz="2300" dirty="0"/>
              <a:t>, </a:t>
            </a:r>
            <a:r>
              <a:rPr lang="en-GB" sz="2300" dirty="0" err="1"/>
              <a:t>bv</a:t>
            </a:r>
            <a:r>
              <a:rPr lang="en-GB" sz="2300" dirty="0"/>
              <a:t>. </a:t>
            </a:r>
            <a:r>
              <a:rPr lang="en-GB" sz="2300" dirty="0" err="1"/>
              <a:t>hashCode</a:t>
            </a:r>
            <a:r>
              <a:rPr lang="en-GB" sz="2300" dirty="0"/>
              <a:t>, equals, builder </a:t>
            </a:r>
            <a:r>
              <a:rPr lang="en-GB" sz="2300" dirty="0" err="1"/>
              <a:t>methodes</a:t>
            </a:r>
            <a:r>
              <a:rPr lang="en-GB" sz="2300" dirty="0"/>
              <a:t>…</a:t>
            </a:r>
          </a:p>
        </p:txBody>
      </p:sp>
      <p:pic>
        <p:nvPicPr>
          <p:cNvPr id="7" name="Picture 6">
            <a:extLst>
              <a:ext uri="{FF2B5EF4-FFF2-40B4-BE49-F238E27FC236}">
                <a16:creationId xmlns:a16="http://schemas.microsoft.com/office/drawing/2014/main" id="{8165194C-0304-4A58-855C-451DAE2AE364}"/>
              </a:ext>
            </a:extLst>
          </p:cNvPr>
          <p:cNvPicPr>
            <a:picLocks noChangeAspect="1"/>
          </p:cNvPicPr>
          <p:nvPr/>
        </p:nvPicPr>
        <p:blipFill>
          <a:blip r:embed="rId3"/>
          <a:stretch>
            <a:fillRect/>
          </a:stretch>
        </p:blipFill>
        <p:spPr>
          <a:xfrm>
            <a:off x="7705435" y="3429000"/>
            <a:ext cx="4293258" cy="3091146"/>
          </a:xfrm>
          <a:prstGeom prst="rect">
            <a:avLst/>
          </a:prstGeom>
        </p:spPr>
      </p:pic>
      <p:pic>
        <p:nvPicPr>
          <p:cNvPr id="1026" name="Picture 2" descr="https://cdn.discordapp.com/attachments/527606501733433374/577881176124031006/unknown.png">
            <a:extLst>
              <a:ext uri="{FF2B5EF4-FFF2-40B4-BE49-F238E27FC236}">
                <a16:creationId xmlns:a16="http://schemas.microsoft.com/office/drawing/2014/main" id="{6240AC34-4BB8-495C-BDD8-5699CC9A1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776" y="3462760"/>
            <a:ext cx="39147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1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1F62-ED48-43F5-BB60-97393FCFC0C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dirty="0">
                <a:solidFill>
                  <a:srgbClr val="FFFFFF"/>
                </a:solidFill>
              </a:rPr>
              <a:t>Proxy </a:t>
            </a:r>
            <a:r>
              <a:rPr lang="en-GB" sz="2600" dirty="0" err="1">
                <a:solidFill>
                  <a:srgbClr val="FFFFFF"/>
                </a:solidFill>
              </a:rPr>
              <a:t>naar</a:t>
            </a:r>
            <a:r>
              <a:rPr lang="en-GB" sz="2600" dirty="0">
                <a:solidFill>
                  <a:srgbClr val="FFFFFF"/>
                </a:solidFill>
              </a:rPr>
              <a:t> </a:t>
            </a:r>
            <a:r>
              <a:rPr lang="en-GB" sz="2600" dirty="0" err="1">
                <a:solidFill>
                  <a:srgbClr val="FFFFFF"/>
                </a:solidFill>
              </a:rPr>
              <a:t>myStaff</a:t>
            </a:r>
            <a:r>
              <a:rPr lang="en-GB" sz="2600" dirty="0">
                <a:solidFill>
                  <a:srgbClr val="FFFFFF"/>
                </a:solidFill>
              </a:rPr>
              <a:t> API</a:t>
            </a:r>
          </a:p>
        </p:txBody>
      </p:sp>
      <p:sp>
        <p:nvSpPr>
          <p:cNvPr id="3" name="Content Placeholder 2">
            <a:extLst>
              <a:ext uri="{FF2B5EF4-FFF2-40B4-BE49-F238E27FC236}">
                <a16:creationId xmlns:a16="http://schemas.microsoft.com/office/drawing/2014/main" id="{A241D683-0237-4D1E-92F9-39F9353ADD09}"/>
              </a:ext>
            </a:extLst>
          </p:cNvPr>
          <p:cNvSpPr>
            <a:spLocks noGrp="1"/>
          </p:cNvSpPr>
          <p:nvPr>
            <p:ph idx="1"/>
          </p:nvPr>
        </p:nvSpPr>
        <p:spPr>
          <a:xfrm>
            <a:off x="3540155" y="912451"/>
            <a:ext cx="8651846" cy="2636091"/>
          </a:xfrm>
        </p:spPr>
        <p:txBody>
          <a:bodyPr>
            <a:noAutofit/>
          </a:bodyPr>
          <a:lstStyle/>
          <a:p>
            <a:r>
              <a:rPr lang="en-GB" sz="2300" dirty="0"/>
              <a:t>Cross-origin resource sharing (CORS) </a:t>
            </a:r>
            <a:r>
              <a:rPr lang="en-GB" sz="2300" dirty="0" err="1"/>
              <a:t>mechanisme</a:t>
            </a:r>
            <a:r>
              <a:rPr lang="en-GB" sz="2300" dirty="0"/>
              <a:t> </a:t>
            </a:r>
            <a:r>
              <a:rPr lang="en-GB" sz="2300" dirty="0" err="1"/>
              <a:t>blokkeerd</a:t>
            </a:r>
            <a:r>
              <a:rPr lang="en-GB" sz="2300" dirty="0"/>
              <a:t> requests</a:t>
            </a:r>
          </a:p>
          <a:p>
            <a:pPr lvl="1"/>
            <a:r>
              <a:rPr lang="en-GB" sz="2300" dirty="0" err="1"/>
              <a:t>geen</a:t>
            </a:r>
            <a:r>
              <a:rPr lang="en-GB" sz="2300" dirty="0"/>
              <a:t> Access-Control-Allow-Origin HTTP header in request</a:t>
            </a:r>
          </a:p>
          <a:p>
            <a:pPr lvl="1">
              <a:buFont typeface="Wingdings" panose="05000000000000000000" pitchFamily="2" charset="2"/>
              <a:buChar char="è"/>
            </a:pPr>
            <a:r>
              <a:rPr lang="en-GB" sz="2300" dirty="0"/>
              <a:t>requests </a:t>
            </a:r>
            <a:r>
              <a:rPr lang="en-GB" sz="2300" dirty="0" err="1"/>
              <a:t>naar</a:t>
            </a:r>
            <a:r>
              <a:rPr lang="en-GB" sz="2300" dirty="0"/>
              <a:t> </a:t>
            </a:r>
            <a:r>
              <a:rPr lang="en-GB" sz="2300" dirty="0" err="1"/>
              <a:t>myStaff</a:t>
            </a:r>
            <a:r>
              <a:rPr lang="en-GB" sz="2300" dirty="0"/>
              <a:t> API </a:t>
            </a:r>
            <a:r>
              <a:rPr lang="en-GB" sz="2300" dirty="0" err="1"/>
              <a:t>geblokkeerd</a:t>
            </a:r>
            <a:endParaRPr lang="en-GB" sz="2300" dirty="0"/>
          </a:p>
          <a:p>
            <a:r>
              <a:rPr lang="en-GB" sz="2300" dirty="0"/>
              <a:t>proxy </a:t>
            </a:r>
            <a:r>
              <a:rPr lang="en-GB" sz="2300" dirty="0" err="1"/>
              <a:t>opstellen</a:t>
            </a:r>
            <a:endParaRPr lang="en-GB" sz="2300" dirty="0"/>
          </a:p>
          <a:p>
            <a:r>
              <a:rPr lang="en-GB" sz="2300" dirty="0" err="1"/>
              <a:t>proxy.conf.json</a:t>
            </a:r>
            <a:endParaRPr lang="en-GB" sz="2300" dirty="0"/>
          </a:p>
        </p:txBody>
      </p:sp>
      <p:pic>
        <p:nvPicPr>
          <p:cNvPr id="4" name="Picture 3">
            <a:extLst>
              <a:ext uri="{FF2B5EF4-FFF2-40B4-BE49-F238E27FC236}">
                <a16:creationId xmlns:a16="http://schemas.microsoft.com/office/drawing/2014/main" id="{ABC4F8AB-53DB-49BD-8609-6B94296E0196}"/>
              </a:ext>
            </a:extLst>
          </p:cNvPr>
          <p:cNvPicPr>
            <a:picLocks noChangeAspect="1"/>
          </p:cNvPicPr>
          <p:nvPr/>
        </p:nvPicPr>
        <p:blipFill>
          <a:blip r:embed="rId2"/>
          <a:stretch>
            <a:fillRect/>
          </a:stretch>
        </p:blipFill>
        <p:spPr>
          <a:xfrm>
            <a:off x="4132220" y="3398940"/>
            <a:ext cx="7188199" cy="3033170"/>
          </a:xfrm>
          <a:prstGeom prst="rect">
            <a:avLst/>
          </a:prstGeom>
        </p:spPr>
      </p:pic>
    </p:spTree>
    <p:extLst>
      <p:ext uri="{BB962C8B-B14F-4D97-AF65-F5344CB8AC3E}">
        <p14:creationId xmlns:p14="http://schemas.microsoft.com/office/powerpoint/2010/main" val="410515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AE1F-CC37-4868-BDE7-7781FA5C314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1500" dirty="0" err="1">
                <a:solidFill>
                  <a:srgbClr val="FFFFFF"/>
                </a:solidFill>
              </a:rPr>
              <a:t>SessionStorageService</a:t>
            </a:r>
            <a:endParaRPr lang="en-GB" sz="1500" dirty="0">
              <a:solidFill>
                <a:srgbClr val="FFFFFF"/>
              </a:solidFill>
            </a:endParaRPr>
          </a:p>
        </p:txBody>
      </p:sp>
      <p:sp>
        <p:nvSpPr>
          <p:cNvPr id="3" name="Content Placeholder 2">
            <a:extLst>
              <a:ext uri="{FF2B5EF4-FFF2-40B4-BE49-F238E27FC236}">
                <a16:creationId xmlns:a16="http://schemas.microsoft.com/office/drawing/2014/main" id="{8306367D-946C-4C8B-B3D0-0A95A199EE6C}"/>
              </a:ext>
            </a:extLst>
          </p:cNvPr>
          <p:cNvSpPr>
            <a:spLocks noGrp="1"/>
          </p:cNvSpPr>
          <p:nvPr>
            <p:ph idx="1"/>
          </p:nvPr>
        </p:nvSpPr>
        <p:spPr>
          <a:xfrm>
            <a:off x="4038599" y="472263"/>
            <a:ext cx="7188199" cy="1292090"/>
          </a:xfrm>
        </p:spPr>
        <p:txBody>
          <a:bodyPr>
            <a:noAutofit/>
          </a:bodyPr>
          <a:lstStyle/>
          <a:p>
            <a:r>
              <a:rPr lang="en-GB" sz="2300" dirty="0" err="1"/>
              <a:t>gebruikersgegevens</a:t>
            </a:r>
            <a:r>
              <a:rPr lang="en-GB" sz="2300" dirty="0"/>
              <a:t> </a:t>
            </a:r>
            <a:r>
              <a:rPr lang="en-GB" sz="2300" dirty="0" err="1"/>
              <a:t>tijdens</a:t>
            </a:r>
            <a:r>
              <a:rPr lang="en-GB" sz="2300" dirty="0"/>
              <a:t> </a:t>
            </a:r>
            <a:r>
              <a:rPr lang="en-GB" sz="2300" dirty="0" err="1"/>
              <a:t>huidige</a:t>
            </a:r>
            <a:r>
              <a:rPr lang="en-GB" sz="2300" dirty="0"/>
              <a:t> </a:t>
            </a:r>
            <a:r>
              <a:rPr lang="en-GB" sz="2300" dirty="0" err="1"/>
              <a:t>sessie</a:t>
            </a:r>
            <a:r>
              <a:rPr lang="en-GB" sz="2300" dirty="0"/>
              <a:t> </a:t>
            </a:r>
            <a:r>
              <a:rPr lang="en-GB" sz="2300" dirty="0" err="1"/>
              <a:t>bewaren</a:t>
            </a:r>
            <a:r>
              <a:rPr lang="en-GB" sz="2300" dirty="0"/>
              <a:t> in browser</a:t>
            </a:r>
          </a:p>
          <a:p>
            <a:pPr lvl="1">
              <a:buFont typeface="Wingdings" panose="05000000000000000000" pitchFamily="2" charset="2"/>
              <a:buChar char="è"/>
            </a:pPr>
            <a:r>
              <a:rPr lang="en-GB" sz="2300" dirty="0">
                <a:sym typeface="Wingdings" panose="05000000000000000000" pitchFamily="2" charset="2"/>
              </a:rPr>
              <a:t>minder requests </a:t>
            </a:r>
            <a:r>
              <a:rPr lang="en-GB" sz="2300" dirty="0" err="1">
                <a:sym typeface="Wingdings" panose="05000000000000000000" pitchFamily="2" charset="2"/>
              </a:rPr>
              <a:t>sturen</a:t>
            </a:r>
            <a:r>
              <a:rPr lang="en-GB" sz="2300" dirty="0">
                <a:sym typeface="Wingdings" panose="05000000000000000000" pitchFamily="2" charset="2"/>
              </a:rPr>
              <a:t> in front-</a:t>
            </a:r>
            <a:r>
              <a:rPr lang="en-GB" sz="2300" dirty="0" err="1">
                <a:sym typeface="Wingdings" panose="05000000000000000000" pitchFamily="2" charset="2"/>
              </a:rPr>
              <a:t>en</a:t>
            </a:r>
            <a:r>
              <a:rPr lang="en-GB" sz="2300" dirty="0">
                <a:sym typeface="Wingdings" panose="05000000000000000000" pitchFamily="2" charset="2"/>
              </a:rPr>
              <a:t> back-end</a:t>
            </a:r>
          </a:p>
          <a:p>
            <a:r>
              <a:rPr lang="en-GB" sz="2300" dirty="0" err="1"/>
              <a:t>bewaren</a:t>
            </a:r>
            <a:r>
              <a:rPr lang="en-GB" sz="2300" dirty="0"/>
              <a:t> </a:t>
            </a:r>
            <a:r>
              <a:rPr lang="en-GB" sz="2300" dirty="0" err="1"/>
              <a:t>bij</a:t>
            </a:r>
            <a:r>
              <a:rPr lang="en-GB" sz="2300" dirty="0"/>
              <a:t> login, </a:t>
            </a:r>
            <a:r>
              <a:rPr lang="en-GB" sz="2300" dirty="0" err="1"/>
              <a:t>verwijder</a:t>
            </a:r>
            <a:r>
              <a:rPr lang="en-GB" sz="2300" dirty="0"/>
              <a:t> </a:t>
            </a:r>
            <a:r>
              <a:rPr lang="en-GB" sz="2300" dirty="0" err="1"/>
              <a:t>bij</a:t>
            </a:r>
            <a:r>
              <a:rPr lang="en-GB" sz="2300" dirty="0"/>
              <a:t> </a:t>
            </a:r>
            <a:r>
              <a:rPr lang="en-GB" sz="2300" dirty="0" err="1"/>
              <a:t>uitloggen</a:t>
            </a:r>
            <a:endParaRPr lang="en-GB" sz="2300" dirty="0"/>
          </a:p>
        </p:txBody>
      </p:sp>
      <p:pic>
        <p:nvPicPr>
          <p:cNvPr id="5" name="Picture 4">
            <a:extLst>
              <a:ext uri="{FF2B5EF4-FFF2-40B4-BE49-F238E27FC236}">
                <a16:creationId xmlns:a16="http://schemas.microsoft.com/office/drawing/2014/main" id="{4A6701EA-81C2-4DBD-A140-6E7CD86FEC1C}"/>
              </a:ext>
            </a:extLst>
          </p:cNvPr>
          <p:cNvPicPr>
            <a:picLocks noChangeAspect="1"/>
          </p:cNvPicPr>
          <p:nvPr/>
        </p:nvPicPr>
        <p:blipFill>
          <a:blip r:embed="rId2"/>
          <a:stretch>
            <a:fillRect/>
          </a:stretch>
        </p:blipFill>
        <p:spPr>
          <a:xfrm>
            <a:off x="4038598" y="2187444"/>
            <a:ext cx="7188199" cy="970407"/>
          </a:xfrm>
          <a:prstGeom prst="rect">
            <a:avLst/>
          </a:prstGeom>
        </p:spPr>
      </p:pic>
      <p:pic>
        <p:nvPicPr>
          <p:cNvPr id="6" name="Picture 5">
            <a:extLst>
              <a:ext uri="{FF2B5EF4-FFF2-40B4-BE49-F238E27FC236}">
                <a16:creationId xmlns:a16="http://schemas.microsoft.com/office/drawing/2014/main" id="{423A3608-7ACC-48B8-B8F6-ECF430F11E17}"/>
              </a:ext>
            </a:extLst>
          </p:cNvPr>
          <p:cNvPicPr>
            <a:picLocks noChangeAspect="1"/>
          </p:cNvPicPr>
          <p:nvPr/>
        </p:nvPicPr>
        <p:blipFill>
          <a:blip r:embed="rId3"/>
          <a:stretch>
            <a:fillRect/>
          </a:stretch>
        </p:blipFill>
        <p:spPr>
          <a:xfrm>
            <a:off x="3695993" y="3429000"/>
            <a:ext cx="8059780" cy="2997366"/>
          </a:xfrm>
          <a:prstGeom prst="rect">
            <a:avLst/>
          </a:prstGeom>
        </p:spPr>
      </p:pic>
    </p:spTree>
    <p:extLst>
      <p:ext uri="{BB962C8B-B14F-4D97-AF65-F5344CB8AC3E}">
        <p14:creationId xmlns:p14="http://schemas.microsoft.com/office/powerpoint/2010/main" val="228401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891B-5561-4B3C-9BEC-D89B9FB37B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Event klasse</a:t>
            </a:r>
          </a:p>
        </p:txBody>
      </p:sp>
      <p:pic>
        <p:nvPicPr>
          <p:cNvPr id="7" name="Content Placeholder 3">
            <a:extLst>
              <a:ext uri="{FF2B5EF4-FFF2-40B4-BE49-F238E27FC236}">
                <a16:creationId xmlns:a16="http://schemas.microsoft.com/office/drawing/2014/main" id="{01E99E1B-48AA-42F7-B67A-65E4C4D5B09C}"/>
              </a:ext>
            </a:extLst>
          </p:cNvPr>
          <p:cNvPicPr>
            <a:picLocks noGrp="1" noChangeAspect="1"/>
          </p:cNvPicPr>
          <p:nvPr>
            <p:ph idx="1"/>
          </p:nvPr>
        </p:nvPicPr>
        <p:blipFill>
          <a:blip r:embed="rId2"/>
          <a:stretch>
            <a:fillRect/>
          </a:stretch>
        </p:blipFill>
        <p:spPr>
          <a:xfrm>
            <a:off x="3699121" y="0"/>
            <a:ext cx="8492880" cy="6858000"/>
          </a:xfrm>
          <a:prstGeom prst="rect">
            <a:avLst/>
          </a:prstGeom>
        </p:spPr>
      </p:pic>
    </p:spTree>
    <p:extLst>
      <p:ext uri="{BB962C8B-B14F-4D97-AF65-F5344CB8AC3E}">
        <p14:creationId xmlns:p14="http://schemas.microsoft.com/office/powerpoint/2010/main" val="418489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FAD3-D31C-4B77-BD33-E0EB4169BAE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1800">
                <a:solidFill>
                  <a:srgbClr val="FFFFFF"/>
                </a:solidFill>
              </a:rPr>
              <a:t>Internationalisatie (front-end)</a:t>
            </a:r>
          </a:p>
        </p:txBody>
      </p:sp>
      <p:sp>
        <p:nvSpPr>
          <p:cNvPr id="3" name="Content Placeholder 2">
            <a:extLst>
              <a:ext uri="{FF2B5EF4-FFF2-40B4-BE49-F238E27FC236}">
                <a16:creationId xmlns:a16="http://schemas.microsoft.com/office/drawing/2014/main" id="{21EF0841-5FAF-4DE7-9433-8F3A6DD203AF}"/>
              </a:ext>
            </a:extLst>
          </p:cNvPr>
          <p:cNvSpPr>
            <a:spLocks noGrp="1"/>
          </p:cNvSpPr>
          <p:nvPr>
            <p:ph idx="1"/>
          </p:nvPr>
        </p:nvSpPr>
        <p:spPr>
          <a:xfrm>
            <a:off x="3581078" y="269886"/>
            <a:ext cx="8415179" cy="4209835"/>
          </a:xfrm>
        </p:spPr>
        <p:txBody>
          <a:bodyPr>
            <a:noAutofit/>
          </a:bodyPr>
          <a:lstStyle/>
          <a:p>
            <a:r>
              <a:rPr lang="en-GB" sz="2300" dirty="0" err="1"/>
              <a:t>lang</a:t>
            </a:r>
            <a:r>
              <a:rPr lang="en-GB" sz="2300" dirty="0"/>
              <a:t>-’code’.</a:t>
            </a:r>
            <a:r>
              <a:rPr lang="en-GB" sz="2300" dirty="0" err="1"/>
              <a:t>ts</a:t>
            </a:r>
            <a:r>
              <a:rPr lang="en-GB" sz="2300" dirty="0"/>
              <a:t> </a:t>
            </a:r>
            <a:r>
              <a:rPr lang="en-GB" sz="2300" dirty="0" err="1"/>
              <a:t>bestand</a:t>
            </a:r>
            <a:r>
              <a:rPr lang="en-GB" sz="2300" dirty="0"/>
              <a:t> </a:t>
            </a:r>
            <a:r>
              <a:rPr lang="en-GB" sz="2300" dirty="0" err="1"/>
              <a:t>dat</a:t>
            </a:r>
            <a:r>
              <a:rPr lang="en-GB" sz="2300" dirty="0"/>
              <a:t> </a:t>
            </a:r>
            <a:r>
              <a:rPr lang="en-GB" sz="2300" dirty="0" err="1"/>
              <a:t>vertalingen</a:t>
            </a:r>
            <a:r>
              <a:rPr lang="en-GB" sz="2300" dirty="0"/>
              <a:t> </a:t>
            </a:r>
            <a:r>
              <a:rPr lang="en-GB" sz="2300" dirty="0" err="1"/>
              <a:t>bevat</a:t>
            </a:r>
            <a:endParaRPr lang="en-GB" sz="2300" dirty="0"/>
          </a:p>
          <a:p>
            <a:r>
              <a:rPr lang="en-GB" sz="2300" dirty="0" err="1"/>
              <a:t>TranslateService</a:t>
            </a:r>
            <a:endParaRPr lang="en-GB" sz="2300" dirty="0"/>
          </a:p>
          <a:p>
            <a:pPr lvl="1"/>
            <a:r>
              <a:rPr lang="en-GB" sz="2300" dirty="0" err="1"/>
              <a:t>structuur</a:t>
            </a:r>
            <a:r>
              <a:rPr lang="en-GB" sz="2300" dirty="0"/>
              <a:t>: Map&lt;string, Map&lt;string, string&gt;&gt;</a:t>
            </a:r>
          </a:p>
          <a:p>
            <a:pPr lvl="1"/>
            <a:r>
              <a:rPr lang="en-GB" sz="2300" dirty="0"/>
              <a:t>use(</a:t>
            </a:r>
            <a:r>
              <a:rPr lang="en-GB" sz="2300" dirty="0" err="1"/>
              <a:t>lang</a:t>
            </a:r>
            <a:r>
              <a:rPr lang="en-GB" sz="2300" dirty="0"/>
              <a:t>: string), </a:t>
            </a:r>
            <a:r>
              <a:rPr lang="en-GB" sz="2300" dirty="0" err="1"/>
              <a:t>taal</a:t>
            </a:r>
            <a:r>
              <a:rPr lang="en-GB" sz="2300" dirty="0"/>
              <a:t> </a:t>
            </a:r>
            <a:r>
              <a:rPr lang="en-GB" sz="2300" dirty="0" err="1"/>
              <a:t>veranderen</a:t>
            </a:r>
            <a:endParaRPr lang="en-GB" sz="2300" dirty="0"/>
          </a:p>
          <a:p>
            <a:pPr lvl="1"/>
            <a:r>
              <a:rPr lang="en-GB" sz="2300" dirty="0"/>
              <a:t>translate(key: string), key </a:t>
            </a:r>
            <a:r>
              <a:rPr lang="en-GB" sz="2300" dirty="0" err="1"/>
              <a:t>vertalen</a:t>
            </a:r>
            <a:r>
              <a:rPr lang="en-GB" sz="2300" dirty="0"/>
              <a:t> </a:t>
            </a:r>
            <a:r>
              <a:rPr lang="en-GB" sz="2300" dirty="0" err="1"/>
              <a:t>naar</a:t>
            </a:r>
            <a:r>
              <a:rPr lang="en-GB" sz="2300" dirty="0"/>
              <a:t> </a:t>
            </a:r>
            <a:r>
              <a:rPr lang="en-GB" sz="2300" dirty="0" err="1"/>
              <a:t>geselecteerde</a:t>
            </a:r>
            <a:r>
              <a:rPr lang="en-GB" sz="2300" dirty="0"/>
              <a:t> </a:t>
            </a:r>
            <a:r>
              <a:rPr lang="en-GB" sz="2300" dirty="0" err="1"/>
              <a:t>taal</a:t>
            </a:r>
            <a:endParaRPr lang="en-GB" sz="2300" dirty="0"/>
          </a:p>
          <a:p>
            <a:pPr lvl="1"/>
            <a:r>
              <a:rPr lang="en-GB" sz="2300" dirty="0" err="1"/>
              <a:t>LanguageChange</a:t>
            </a:r>
            <a:r>
              <a:rPr lang="en-GB" sz="2300" dirty="0"/>
              <a:t>(), </a:t>
            </a:r>
            <a:r>
              <a:rPr lang="en-GB" sz="2300" dirty="0" err="1"/>
              <a:t>getriggered</a:t>
            </a:r>
            <a:r>
              <a:rPr lang="en-GB" sz="2300" dirty="0"/>
              <a:t> </a:t>
            </a:r>
            <a:r>
              <a:rPr lang="en-GB" sz="2300" dirty="0" err="1"/>
              <a:t>bij</a:t>
            </a:r>
            <a:r>
              <a:rPr lang="en-GB" sz="2300" dirty="0"/>
              <a:t> </a:t>
            </a:r>
            <a:r>
              <a:rPr lang="en-GB" sz="2300" dirty="0" err="1"/>
              <a:t>veranderen</a:t>
            </a:r>
            <a:r>
              <a:rPr lang="en-GB" sz="2300" dirty="0"/>
              <a:t> van </a:t>
            </a:r>
            <a:r>
              <a:rPr lang="en-GB" sz="2300" dirty="0" err="1"/>
              <a:t>taal</a:t>
            </a:r>
            <a:endParaRPr lang="en-GB" sz="2300" dirty="0"/>
          </a:p>
          <a:p>
            <a:pPr lvl="2"/>
            <a:r>
              <a:rPr lang="en-GB" sz="2300" dirty="0" err="1"/>
              <a:t>gebruik</a:t>
            </a:r>
            <a:r>
              <a:rPr lang="en-GB" sz="2300" dirty="0"/>
              <a:t>: </a:t>
            </a:r>
            <a:r>
              <a:rPr lang="en-GB" sz="2300" dirty="0" err="1"/>
              <a:t>LanguageChange</a:t>
            </a:r>
            <a:r>
              <a:rPr lang="en-GB" sz="2300" dirty="0"/>
              <a:t>().on(‘</a:t>
            </a:r>
            <a:r>
              <a:rPr lang="en-GB" sz="2300" dirty="0" err="1"/>
              <a:t>callback</a:t>
            </a:r>
            <a:r>
              <a:rPr lang="en-GB" sz="2300" dirty="0"/>
              <a:t> </a:t>
            </a:r>
            <a:r>
              <a:rPr lang="en-GB" sz="2300" dirty="0" err="1"/>
              <a:t>functie</a:t>
            </a:r>
            <a:r>
              <a:rPr lang="en-GB" sz="2300" dirty="0"/>
              <a:t>’)</a:t>
            </a:r>
            <a:endParaRPr lang="en-GB" sz="2100" dirty="0"/>
          </a:p>
          <a:p>
            <a:pPr lvl="1"/>
            <a:r>
              <a:rPr lang="en-GB" sz="2300" dirty="0" err="1"/>
              <a:t>voorbeeld</a:t>
            </a:r>
            <a:r>
              <a:rPr lang="en-GB" sz="2300" dirty="0"/>
              <a:t>:</a:t>
            </a:r>
          </a:p>
          <a:p>
            <a:pPr marL="457200" lvl="1" indent="0">
              <a:buNone/>
            </a:pPr>
            <a:r>
              <a:rPr lang="en-GB" sz="2300" dirty="0"/>
              <a:t>	</a:t>
            </a:r>
            <a:r>
              <a:rPr lang="en-GB" sz="1600" dirty="0">
                <a:latin typeface="Courier New" panose="02070309020205020404" pitchFamily="49" charset="0"/>
                <a:cs typeface="Courier New" panose="02070309020205020404" pitchFamily="49" charset="0"/>
              </a:rPr>
              <a:t>this._</a:t>
            </a:r>
            <a:r>
              <a:rPr lang="en-GB" sz="1600" dirty="0" err="1">
                <a:latin typeface="Courier New" panose="02070309020205020404" pitchFamily="49" charset="0"/>
                <a:cs typeface="Courier New" panose="02070309020205020404" pitchFamily="49" charset="0"/>
              </a:rPr>
              <a:t>translate.use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nl</a:t>
            </a:r>
            <a:r>
              <a:rPr lang="en-GB" sz="1600" dirty="0">
                <a:latin typeface="Courier New" panose="02070309020205020404" pitchFamily="49" charset="0"/>
                <a:cs typeface="Courier New" panose="02070309020205020404" pitchFamily="49" charset="0"/>
              </a:rPr>
              <a:t>');</a:t>
            </a:r>
            <a:br>
              <a:rPr lang="en-GB" sz="1600" dirty="0">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this._</a:t>
            </a:r>
            <a:r>
              <a:rPr lang="en-GB" sz="1600" dirty="0" err="1">
                <a:latin typeface="Courier New" panose="02070309020205020404" pitchFamily="49" charset="0"/>
                <a:cs typeface="Courier New" panose="02070309020205020404" pitchFamily="49" charset="0"/>
              </a:rPr>
              <a:t>translate.translate</a:t>
            </a:r>
            <a:r>
              <a:rPr lang="en-GB" sz="1600" dirty="0">
                <a:latin typeface="Courier New" panose="02070309020205020404" pitchFamily="49" charset="0"/>
                <a:cs typeface="Courier New" panose="02070309020205020404" pitchFamily="49" charset="0"/>
              </a:rPr>
              <a:t>(‘USERNAME’) // '</a:t>
            </a:r>
            <a:r>
              <a:rPr lang="en-GB" sz="1600" dirty="0" err="1">
                <a:latin typeface="Courier New" panose="02070309020205020404" pitchFamily="49" charset="0"/>
                <a:cs typeface="Courier New" panose="02070309020205020404" pitchFamily="49" charset="0"/>
              </a:rPr>
              <a:t>Gebruikersnaam</a:t>
            </a:r>
            <a:r>
              <a:rPr lang="en-GB" sz="1600" dirty="0">
                <a:latin typeface="Courier New" panose="02070309020205020404" pitchFamily="49" charset="0"/>
                <a:cs typeface="Courier New" panose="02070309020205020404" pitchFamily="49" charset="0"/>
              </a:rPr>
              <a:t>'</a:t>
            </a:r>
          </a:p>
          <a:p>
            <a:pPr marL="457200" lvl="1" indent="0">
              <a:buNone/>
            </a:pPr>
            <a:r>
              <a:rPr lang="en-GB" sz="1600" dirty="0">
                <a:latin typeface="Courier New" panose="02070309020205020404" pitchFamily="49" charset="0"/>
                <a:cs typeface="Courier New" panose="02070309020205020404" pitchFamily="49" charset="0"/>
              </a:rPr>
              <a:t>	this._</a:t>
            </a:r>
            <a:r>
              <a:rPr lang="en-GB" sz="1600" dirty="0" err="1">
                <a:latin typeface="Courier New" panose="02070309020205020404" pitchFamily="49" charset="0"/>
                <a:cs typeface="Courier New" panose="02070309020205020404" pitchFamily="49" charset="0"/>
              </a:rPr>
              <a:t>translate.use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en</a:t>
            </a:r>
            <a:r>
              <a:rPr lang="en-GB" sz="1600" dirty="0">
                <a:latin typeface="Courier New" panose="02070309020205020404" pitchFamily="49" charset="0"/>
                <a:cs typeface="Courier New" panose="02070309020205020404" pitchFamily="49" charset="0"/>
              </a:rPr>
              <a:t>');</a:t>
            </a:r>
          </a:p>
          <a:p>
            <a:pPr marL="457200" lvl="1" indent="0">
              <a:buNone/>
            </a:pPr>
            <a:r>
              <a:rPr lang="en-GB" sz="1600" dirty="0">
                <a:latin typeface="Courier New" panose="02070309020205020404" pitchFamily="49" charset="0"/>
                <a:cs typeface="Courier New" panose="02070309020205020404" pitchFamily="49" charset="0"/>
              </a:rPr>
              <a:t>	this._</a:t>
            </a:r>
            <a:r>
              <a:rPr lang="en-GB" sz="1600" dirty="0" err="1">
                <a:latin typeface="Courier New" panose="02070309020205020404" pitchFamily="49" charset="0"/>
                <a:cs typeface="Courier New" panose="02070309020205020404" pitchFamily="49" charset="0"/>
              </a:rPr>
              <a:t>translate.translate</a:t>
            </a:r>
            <a:r>
              <a:rPr lang="en-GB" sz="1600" dirty="0">
                <a:latin typeface="Courier New" panose="02070309020205020404" pitchFamily="49" charset="0"/>
                <a:cs typeface="Courier New" panose="02070309020205020404" pitchFamily="49" charset="0"/>
              </a:rPr>
              <a:t>(‘USERNAME’) // 'Username'</a:t>
            </a:r>
            <a:endParaRPr lang="en-GB" sz="1600" dirty="0"/>
          </a:p>
        </p:txBody>
      </p:sp>
      <p:pic>
        <p:nvPicPr>
          <p:cNvPr id="5" name="Picture 4">
            <a:extLst>
              <a:ext uri="{FF2B5EF4-FFF2-40B4-BE49-F238E27FC236}">
                <a16:creationId xmlns:a16="http://schemas.microsoft.com/office/drawing/2014/main" id="{DF4B6AC4-BB8D-4BF5-BAB8-70C26B176A19}"/>
              </a:ext>
            </a:extLst>
          </p:cNvPr>
          <p:cNvPicPr>
            <a:picLocks noChangeAspect="1"/>
          </p:cNvPicPr>
          <p:nvPr/>
        </p:nvPicPr>
        <p:blipFill>
          <a:blip r:embed="rId2"/>
          <a:stretch>
            <a:fillRect/>
          </a:stretch>
        </p:blipFill>
        <p:spPr>
          <a:xfrm>
            <a:off x="3581078" y="4703270"/>
            <a:ext cx="3331553" cy="1953393"/>
          </a:xfrm>
          <a:prstGeom prst="rect">
            <a:avLst/>
          </a:prstGeom>
        </p:spPr>
      </p:pic>
      <p:pic>
        <p:nvPicPr>
          <p:cNvPr id="6" name="Picture 5">
            <a:extLst>
              <a:ext uri="{FF2B5EF4-FFF2-40B4-BE49-F238E27FC236}">
                <a16:creationId xmlns:a16="http://schemas.microsoft.com/office/drawing/2014/main" id="{5B6CF38F-34F0-44FC-8279-23F67FED9FA0}"/>
              </a:ext>
            </a:extLst>
          </p:cNvPr>
          <p:cNvPicPr>
            <a:picLocks noChangeAspect="1"/>
          </p:cNvPicPr>
          <p:nvPr/>
        </p:nvPicPr>
        <p:blipFill>
          <a:blip r:embed="rId3"/>
          <a:stretch>
            <a:fillRect/>
          </a:stretch>
        </p:blipFill>
        <p:spPr>
          <a:xfrm>
            <a:off x="7389858" y="4703270"/>
            <a:ext cx="4145005" cy="1953393"/>
          </a:xfrm>
          <a:prstGeom prst="rect">
            <a:avLst/>
          </a:prstGeom>
        </p:spPr>
      </p:pic>
    </p:spTree>
    <p:extLst>
      <p:ext uri="{BB962C8B-B14F-4D97-AF65-F5344CB8AC3E}">
        <p14:creationId xmlns:p14="http://schemas.microsoft.com/office/powerpoint/2010/main" val="199817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FAD3-D31C-4B77-BD33-E0EB4169BAE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1800" dirty="0" err="1">
                <a:solidFill>
                  <a:srgbClr val="FFFFFF"/>
                </a:solidFill>
              </a:rPr>
              <a:t>Internationalisatie</a:t>
            </a:r>
            <a:r>
              <a:rPr lang="en-GB" sz="1800" dirty="0">
                <a:solidFill>
                  <a:srgbClr val="FFFFFF"/>
                </a:solidFill>
              </a:rPr>
              <a:t> (back-end)</a:t>
            </a:r>
          </a:p>
        </p:txBody>
      </p:sp>
      <p:sp>
        <p:nvSpPr>
          <p:cNvPr id="3" name="Content Placeholder 2">
            <a:extLst>
              <a:ext uri="{FF2B5EF4-FFF2-40B4-BE49-F238E27FC236}">
                <a16:creationId xmlns:a16="http://schemas.microsoft.com/office/drawing/2014/main" id="{21EF0841-5FAF-4DE7-9433-8F3A6DD203AF}"/>
              </a:ext>
            </a:extLst>
          </p:cNvPr>
          <p:cNvSpPr>
            <a:spLocks noGrp="1"/>
          </p:cNvSpPr>
          <p:nvPr>
            <p:ph idx="1"/>
          </p:nvPr>
        </p:nvSpPr>
        <p:spPr>
          <a:xfrm>
            <a:off x="3581078" y="269886"/>
            <a:ext cx="8415179" cy="4209835"/>
          </a:xfrm>
        </p:spPr>
        <p:txBody>
          <a:bodyPr>
            <a:noAutofit/>
          </a:bodyPr>
          <a:lstStyle/>
          <a:p>
            <a:r>
              <a:rPr lang="en-GB" sz="2300" dirty="0"/>
              <a:t>text-’</a:t>
            </a:r>
            <a:r>
              <a:rPr lang="en-GB" sz="2300" dirty="0" err="1"/>
              <a:t>code’.properties</a:t>
            </a:r>
            <a:r>
              <a:rPr lang="en-GB" sz="2300" dirty="0"/>
              <a:t> </a:t>
            </a:r>
            <a:r>
              <a:rPr lang="en-GB" sz="2300" dirty="0" err="1"/>
              <a:t>bestand</a:t>
            </a:r>
            <a:r>
              <a:rPr lang="en-GB" sz="2300" dirty="0"/>
              <a:t> </a:t>
            </a:r>
            <a:r>
              <a:rPr lang="en-GB" sz="2300" dirty="0" err="1"/>
              <a:t>dat</a:t>
            </a:r>
            <a:r>
              <a:rPr lang="en-GB" sz="2300" dirty="0"/>
              <a:t> </a:t>
            </a:r>
            <a:r>
              <a:rPr lang="en-GB" sz="2300" dirty="0" err="1"/>
              <a:t>vertalingen</a:t>
            </a:r>
            <a:r>
              <a:rPr lang="en-GB" sz="2300" dirty="0"/>
              <a:t> </a:t>
            </a:r>
            <a:r>
              <a:rPr lang="en-GB" sz="2300" dirty="0" err="1"/>
              <a:t>bevat</a:t>
            </a:r>
            <a:endParaRPr lang="en-GB" sz="2300" dirty="0"/>
          </a:p>
          <a:p>
            <a:r>
              <a:rPr lang="en-GB" sz="2300" dirty="0" err="1"/>
              <a:t>TranslateService</a:t>
            </a:r>
            <a:endParaRPr lang="en-GB" sz="2300" dirty="0"/>
          </a:p>
          <a:p>
            <a:pPr lvl="1"/>
            <a:r>
              <a:rPr lang="en-GB" sz="2300" dirty="0" err="1"/>
              <a:t>ResourceBundle</a:t>
            </a:r>
            <a:endParaRPr lang="en-GB" sz="2300" dirty="0"/>
          </a:p>
          <a:p>
            <a:pPr lvl="1"/>
            <a:r>
              <a:rPr lang="en-GB" sz="2300" dirty="0" err="1"/>
              <a:t>bevoorkeurde</a:t>
            </a:r>
            <a:r>
              <a:rPr lang="en-GB" sz="2300" dirty="0"/>
              <a:t> Locale </a:t>
            </a:r>
            <a:r>
              <a:rPr lang="en-GB" sz="2300" dirty="0" err="1"/>
              <a:t>bepaald</a:t>
            </a:r>
            <a:r>
              <a:rPr lang="en-GB" sz="2300" dirty="0"/>
              <a:t> </a:t>
            </a:r>
            <a:r>
              <a:rPr lang="en-GB" sz="2300" dirty="0" err="1"/>
              <a:t>taal</a:t>
            </a:r>
            <a:endParaRPr lang="en-GB" sz="2300" dirty="0"/>
          </a:p>
          <a:p>
            <a:pPr lvl="2"/>
            <a:r>
              <a:rPr lang="en-GB" sz="2300" dirty="0" err="1"/>
              <a:t>verkregen</a:t>
            </a:r>
            <a:r>
              <a:rPr lang="en-GB" sz="2300" dirty="0"/>
              <a:t> via de </a:t>
            </a:r>
            <a:r>
              <a:rPr lang="en-GB" sz="2300" dirty="0" err="1"/>
              <a:t>myStaff</a:t>
            </a:r>
            <a:r>
              <a:rPr lang="en-GB" sz="2300" dirty="0"/>
              <a:t> API</a:t>
            </a:r>
          </a:p>
          <a:p>
            <a:pPr marL="457200" lvl="1" indent="0">
              <a:buNone/>
            </a:pPr>
            <a:r>
              <a:rPr lang="en-GB" sz="2300" dirty="0"/>
              <a:t>	</a:t>
            </a:r>
            <a:endParaRPr lang="en-GB" sz="1600" dirty="0"/>
          </a:p>
        </p:txBody>
      </p:sp>
      <p:sp>
        <p:nvSpPr>
          <p:cNvPr id="4" name="TextBox 3">
            <a:extLst>
              <a:ext uri="{FF2B5EF4-FFF2-40B4-BE49-F238E27FC236}">
                <a16:creationId xmlns:a16="http://schemas.microsoft.com/office/drawing/2014/main" id="{12079ECF-3498-4F94-919B-3C26F95C1D05}"/>
              </a:ext>
            </a:extLst>
          </p:cNvPr>
          <p:cNvSpPr txBox="1"/>
          <p:nvPr/>
        </p:nvSpPr>
        <p:spPr>
          <a:xfrm>
            <a:off x="3741489" y="2702311"/>
            <a:ext cx="8398136" cy="35548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public void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loadBundle</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(Locale locale)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bundle =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ResourceBundle.getBundle</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(FILENAME, locale);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catch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MissingResourceException</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bundle =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ResourceBundle.getBundle</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(FILENAME,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Locale.ENGLISH</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public String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getText</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(String key)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return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bundle.getString</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catch (</a:t>
            </a:r>
            <a:r>
              <a:rPr kumimoji="0" lang="en-GB"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MissingResourceException</a:t>
            </a: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return 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90032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E3599-BA54-4AFA-96AB-30A169F4F0A5}"/>
              </a:ext>
            </a:extLst>
          </p:cNvPr>
          <p:cNvSpPr>
            <a:spLocks noGrp="1"/>
          </p:cNvSpPr>
          <p:nvPr>
            <p:ph type="title"/>
          </p:nvPr>
        </p:nvSpPr>
        <p:spPr/>
        <p:txBody>
          <a:bodyPr/>
          <a:lstStyle/>
          <a:p>
            <a:endParaRPr lang="nl-NL"/>
          </a:p>
        </p:txBody>
      </p:sp>
      <p:pic>
        <p:nvPicPr>
          <p:cNvPr id="5" name="Tijdelijke aanduiding voor inhoud 4">
            <a:extLst>
              <a:ext uri="{FF2B5EF4-FFF2-40B4-BE49-F238E27FC236}">
                <a16:creationId xmlns:a16="http://schemas.microsoft.com/office/drawing/2014/main" id="{2FA23D17-4775-4579-A99F-F2BABA841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54438" cy="6363478"/>
          </a:xfrm>
        </p:spPr>
      </p:pic>
      <p:sp>
        <p:nvSpPr>
          <p:cNvPr id="3" name="Rechthoek 2">
            <a:extLst>
              <a:ext uri="{FF2B5EF4-FFF2-40B4-BE49-F238E27FC236}">
                <a16:creationId xmlns:a16="http://schemas.microsoft.com/office/drawing/2014/main" id="{E5FAF5CC-4521-4BFE-843E-B5F4DFBFE3AC}"/>
              </a:ext>
            </a:extLst>
          </p:cNvPr>
          <p:cNvSpPr/>
          <p:nvPr/>
        </p:nvSpPr>
        <p:spPr>
          <a:xfrm>
            <a:off x="486561" y="1048624"/>
            <a:ext cx="9026555" cy="5314854"/>
          </a:xfrm>
          <a:prstGeom prst="rect">
            <a:avLst/>
          </a:prstGeom>
          <a:noFill/>
          <a:ln w="762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hthoek 3">
            <a:extLst>
              <a:ext uri="{FF2B5EF4-FFF2-40B4-BE49-F238E27FC236}">
                <a16:creationId xmlns:a16="http://schemas.microsoft.com/office/drawing/2014/main" id="{D82DEA2D-8B96-4A67-A4F6-B99B136EC3D6}"/>
              </a:ext>
            </a:extLst>
          </p:cNvPr>
          <p:cNvSpPr/>
          <p:nvPr/>
        </p:nvSpPr>
        <p:spPr>
          <a:xfrm>
            <a:off x="10008066" y="365125"/>
            <a:ext cx="2183934" cy="37706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hthoek 5">
            <a:extLst>
              <a:ext uri="{FF2B5EF4-FFF2-40B4-BE49-F238E27FC236}">
                <a16:creationId xmlns:a16="http://schemas.microsoft.com/office/drawing/2014/main" id="{CD698FD2-F0B5-47F3-AF88-D02A38C252BA}"/>
              </a:ext>
            </a:extLst>
          </p:cNvPr>
          <p:cNvSpPr/>
          <p:nvPr/>
        </p:nvSpPr>
        <p:spPr>
          <a:xfrm>
            <a:off x="10008065" y="4228051"/>
            <a:ext cx="2175545" cy="209784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8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FAD3-D31C-4B77-BD33-E0EB4169BAE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1800" dirty="0" err="1">
                <a:solidFill>
                  <a:srgbClr val="FFFFFF"/>
                </a:solidFill>
              </a:rPr>
              <a:t>Internationalisatie</a:t>
            </a:r>
            <a:r>
              <a:rPr lang="en-GB" sz="1800" dirty="0">
                <a:solidFill>
                  <a:srgbClr val="FFFFFF"/>
                </a:solidFill>
              </a:rPr>
              <a:t> (back-end)</a:t>
            </a:r>
          </a:p>
        </p:txBody>
      </p:sp>
      <p:sp>
        <p:nvSpPr>
          <p:cNvPr id="3" name="Content Placeholder 2">
            <a:extLst>
              <a:ext uri="{FF2B5EF4-FFF2-40B4-BE49-F238E27FC236}">
                <a16:creationId xmlns:a16="http://schemas.microsoft.com/office/drawing/2014/main" id="{21EF0841-5FAF-4DE7-9433-8F3A6DD203AF}"/>
              </a:ext>
            </a:extLst>
          </p:cNvPr>
          <p:cNvSpPr>
            <a:spLocks noGrp="1"/>
          </p:cNvSpPr>
          <p:nvPr>
            <p:ph idx="1"/>
          </p:nvPr>
        </p:nvSpPr>
        <p:spPr>
          <a:xfrm>
            <a:off x="3581078" y="269886"/>
            <a:ext cx="8415179" cy="4209835"/>
          </a:xfrm>
        </p:spPr>
        <p:txBody>
          <a:bodyPr>
            <a:noAutofit/>
          </a:bodyPr>
          <a:lstStyle/>
          <a:p>
            <a:r>
              <a:rPr lang="en-GB" sz="2300" dirty="0"/>
              <a:t>text-’</a:t>
            </a:r>
            <a:r>
              <a:rPr lang="en-GB" sz="2300" dirty="0" err="1"/>
              <a:t>code’.properties</a:t>
            </a:r>
            <a:r>
              <a:rPr lang="en-GB" sz="2300" dirty="0"/>
              <a:t> </a:t>
            </a:r>
            <a:r>
              <a:rPr lang="en-GB" sz="2300" dirty="0" err="1"/>
              <a:t>bestand</a:t>
            </a:r>
            <a:r>
              <a:rPr lang="en-GB" sz="2300" dirty="0"/>
              <a:t> </a:t>
            </a:r>
            <a:r>
              <a:rPr lang="en-GB" sz="2300" dirty="0" err="1"/>
              <a:t>dat</a:t>
            </a:r>
            <a:r>
              <a:rPr lang="en-GB" sz="2300" dirty="0"/>
              <a:t> </a:t>
            </a:r>
            <a:r>
              <a:rPr lang="en-GB" sz="2300" dirty="0" err="1"/>
              <a:t>vertalingen</a:t>
            </a:r>
            <a:r>
              <a:rPr lang="en-GB" sz="2300" dirty="0"/>
              <a:t> </a:t>
            </a:r>
            <a:r>
              <a:rPr lang="en-GB" sz="2300" dirty="0" err="1"/>
              <a:t>bevat</a:t>
            </a:r>
            <a:endParaRPr lang="en-GB" sz="2300" dirty="0"/>
          </a:p>
          <a:p>
            <a:r>
              <a:rPr lang="en-GB" sz="2300" dirty="0" err="1"/>
              <a:t>TranslateService</a:t>
            </a:r>
            <a:endParaRPr lang="en-GB" sz="2300" dirty="0"/>
          </a:p>
          <a:p>
            <a:pPr lvl="1"/>
            <a:r>
              <a:rPr lang="en-GB" sz="2300" dirty="0" err="1"/>
              <a:t>ResourceBundle</a:t>
            </a:r>
            <a:endParaRPr lang="en-GB" sz="2300" dirty="0"/>
          </a:p>
          <a:p>
            <a:pPr lvl="1"/>
            <a:r>
              <a:rPr lang="en-GB" sz="2300" dirty="0" err="1"/>
              <a:t>bevoorkeurde</a:t>
            </a:r>
            <a:r>
              <a:rPr lang="en-GB" sz="2300" dirty="0"/>
              <a:t> Locale </a:t>
            </a:r>
            <a:r>
              <a:rPr lang="en-GB" sz="2300" dirty="0" err="1"/>
              <a:t>bepaald</a:t>
            </a:r>
            <a:r>
              <a:rPr lang="en-GB" sz="2300" dirty="0"/>
              <a:t> </a:t>
            </a:r>
            <a:r>
              <a:rPr lang="en-GB" sz="2300" dirty="0" err="1"/>
              <a:t>taal</a:t>
            </a:r>
            <a:endParaRPr lang="en-GB" sz="2300" dirty="0"/>
          </a:p>
          <a:p>
            <a:pPr lvl="2"/>
            <a:r>
              <a:rPr lang="en-GB" sz="2300" dirty="0" err="1"/>
              <a:t>verkregen</a:t>
            </a:r>
            <a:r>
              <a:rPr lang="en-GB" sz="2300" dirty="0"/>
              <a:t> via de </a:t>
            </a:r>
            <a:r>
              <a:rPr lang="en-GB" sz="2300" dirty="0" err="1"/>
              <a:t>myStaff</a:t>
            </a:r>
            <a:r>
              <a:rPr lang="en-GB" sz="2300" dirty="0"/>
              <a:t> API</a:t>
            </a:r>
          </a:p>
          <a:p>
            <a:pPr marL="457200" lvl="1" indent="0">
              <a:buNone/>
            </a:pPr>
            <a:r>
              <a:rPr lang="en-GB" sz="2300" dirty="0"/>
              <a:t>	</a:t>
            </a:r>
            <a:endParaRPr lang="en-GB" sz="1600" dirty="0"/>
          </a:p>
        </p:txBody>
      </p:sp>
      <p:pic>
        <p:nvPicPr>
          <p:cNvPr id="5" name="Picture 4">
            <a:extLst>
              <a:ext uri="{FF2B5EF4-FFF2-40B4-BE49-F238E27FC236}">
                <a16:creationId xmlns:a16="http://schemas.microsoft.com/office/drawing/2014/main" id="{DD4D181E-44DA-4092-BD51-F6C436A2A30B}"/>
              </a:ext>
            </a:extLst>
          </p:cNvPr>
          <p:cNvPicPr>
            <a:picLocks noChangeAspect="1"/>
          </p:cNvPicPr>
          <p:nvPr/>
        </p:nvPicPr>
        <p:blipFill>
          <a:blip r:embed="rId2"/>
          <a:stretch>
            <a:fillRect/>
          </a:stretch>
        </p:blipFill>
        <p:spPr>
          <a:xfrm>
            <a:off x="4284898" y="4235877"/>
            <a:ext cx="6382641" cy="1028844"/>
          </a:xfrm>
          <a:prstGeom prst="rect">
            <a:avLst/>
          </a:prstGeom>
        </p:spPr>
      </p:pic>
      <p:pic>
        <p:nvPicPr>
          <p:cNvPr id="6" name="Picture 5">
            <a:extLst>
              <a:ext uri="{FF2B5EF4-FFF2-40B4-BE49-F238E27FC236}">
                <a16:creationId xmlns:a16="http://schemas.microsoft.com/office/drawing/2014/main" id="{C430498A-E01A-4AE4-B22D-CE06CA9D60C8}"/>
              </a:ext>
            </a:extLst>
          </p:cNvPr>
          <p:cNvPicPr>
            <a:picLocks noChangeAspect="1"/>
          </p:cNvPicPr>
          <p:nvPr/>
        </p:nvPicPr>
        <p:blipFill>
          <a:blip r:embed="rId3"/>
          <a:stretch>
            <a:fillRect/>
          </a:stretch>
        </p:blipFill>
        <p:spPr>
          <a:xfrm>
            <a:off x="3884792" y="5434631"/>
            <a:ext cx="7182852" cy="1028844"/>
          </a:xfrm>
          <a:prstGeom prst="rect">
            <a:avLst/>
          </a:prstGeom>
        </p:spPr>
      </p:pic>
      <p:sp>
        <p:nvSpPr>
          <p:cNvPr id="7" name="TextBox 6">
            <a:extLst>
              <a:ext uri="{FF2B5EF4-FFF2-40B4-BE49-F238E27FC236}">
                <a16:creationId xmlns:a16="http://schemas.microsoft.com/office/drawing/2014/main" id="{84571FA8-3BBE-4E93-8BA8-7BC3C96EFD12}"/>
              </a:ext>
            </a:extLst>
          </p:cNvPr>
          <p:cNvSpPr txBox="1"/>
          <p:nvPr/>
        </p:nvSpPr>
        <p:spPr>
          <a:xfrm>
            <a:off x="3722636" y="2588639"/>
            <a:ext cx="8273621"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TranslateService</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ts</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TranslateService.getInstance</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ts.loadBundle</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(new Locale("</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nl</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ts.getWord</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("REMOVED"); //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verwijderd</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ts.loadBundle</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(new Locale("</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en</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ts.getWord</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("REMOVED"); // "removed"</a:t>
            </a:r>
          </a:p>
        </p:txBody>
      </p:sp>
    </p:spTree>
    <p:extLst>
      <p:ext uri="{BB962C8B-B14F-4D97-AF65-F5344CB8AC3E}">
        <p14:creationId xmlns:p14="http://schemas.microsoft.com/office/powerpoint/2010/main" val="23135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A6B3-A87E-4225-BB94-97C95D5AF39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a:solidFill>
                  <a:srgbClr val="FFFFFF"/>
                </a:solidFill>
              </a:rPr>
              <a:t>Race condition</a:t>
            </a:r>
          </a:p>
        </p:txBody>
      </p:sp>
      <p:sp>
        <p:nvSpPr>
          <p:cNvPr id="3" name="Content Placeholder 2">
            <a:extLst>
              <a:ext uri="{FF2B5EF4-FFF2-40B4-BE49-F238E27FC236}">
                <a16:creationId xmlns:a16="http://schemas.microsoft.com/office/drawing/2014/main" id="{AF483CBD-0ED3-4405-8934-D1589836FA44}"/>
              </a:ext>
            </a:extLst>
          </p:cNvPr>
          <p:cNvSpPr>
            <a:spLocks noGrp="1"/>
          </p:cNvSpPr>
          <p:nvPr>
            <p:ph idx="1"/>
          </p:nvPr>
        </p:nvSpPr>
        <p:spPr>
          <a:xfrm>
            <a:off x="4038600" y="690224"/>
            <a:ext cx="7188199" cy="2927209"/>
          </a:xfrm>
        </p:spPr>
        <p:txBody>
          <a:bodyPr>
            <a:noAutofit/>
          </a:bodyPr>
          <a:lstStyle/>
          <a:p>
            <a:r>
              <a:rPr lang="en-GB" sz="2300" dirty="0"/>
              <a:t>data </a:t>
            </a:r>
            <a:r>
              <a:rPr lang="en-GB" sz="2300" dirty="0" err="1"/>
              <a:t>verzoeken</a:t>
            </a:r>
            <a:r>
              <a:rPr lang="en-GB" sz="2300" dirty="0"/>
              <a:t> van back-end </a:t>
            </a:r>
            <a:r>
              <a:rPr lang="en-GB" sz="2300" dirty="0" err="1"/>
              <a:t>neemt</a:t>
            </a:r>
            <a:r>
              <a:rPr lang="en-GB" sz="2300" dirty="0"/>
              <a:t> </a:t>
            </a:r>
            <a:r>
              <a:rPr lang="en-GB" sz="2300" dirty="0" err="1"/>
              <a:t>tijd</a:t>
            </a:r>
            <a:r>
              <a:rPr lang="en-GB" sz="2300" dirty="0"/>
              <a:t> in </a:t>
            </a:r>
            <a:r>
              <a:rPr lang="en-GB" sz="2300" dirty="0" err="1"/>
              <a:t>beslag</a:t>
            </a:r>
            <a:endParaRPr lang="en-GB" sz="2300" dirty="0"/>
          </a:p>
          <a:p>
            <a:r>
              <a:rPr lang="en-GB" sz="2300" dirty="0" err="1"/>
              <a:t>methodes</a:t>
            </a:r>
            <a:r>
              <a:rPr lang="en-GB" sz="2300" dirty="0"/>
              <a:t> in front-end </a:t>
            </a:r>
            <a:r>
              <a:rPr lang="en-GB" sz="2300" dirty="0" err="1"/>
              <a:t>gingen</a:t>
            </a:r>
            <a:r>
              <a:rPr lang="en-GB" sz="2300" dirty="0"/>
              <a:t> </a:t>
            </a:r>
            <a:r>
              <a:rPr lang="en-GB" sz="2300" dirty="0" err="1"/>
              <a:t>ervan</a:t>
            </a:r>
            <a:r>
              <a:rPr lang="en-GB" sz="2300" dirty="0"/>
              <a:t> </a:t>
            </a:r>
            <a:r>
              <a:rPr lang="en-GB" sz="2300" dirty="0" err="1"/>
              <a:t>uit</a:t>
            </a:r>
            <a:r>
              <a:rPr lang="en-GB" sz="2300" dirty="0"/>
              <a:t> </a:t>
            </a:r>
            <a:r>
              <a:rPr lang="en-GB" sz="2300" dirty="0" err="1"/>
              <a:t>dat</a:t>
            </a:r>
            <a:r>
              <a:rPr lang="en-GB" sz="2300" dirty="0"/>
              <a:t> data </a:t>
            </a:r>
            <a:r>
              <a:rPr lang="en-GB" sz="2300" dirty="0" err="1"/>
              <a:t>beschikbaar</a:t>
            </a:r>
            <a:r>
              <a:rPr lang="en-GB" sz="2300" dirty="0"/>
              <a:t> is</a:t>
            </a:r>
          </a:p>
          <a:p>
            <a:pPr lvl="1">
              <a:buFont typeface="Wingdings" panose="05000000000000000000" pitchFamily="2" charset="2"/>
              <a:buChar char="è"/>
            </a:pPr>
            <a:r>
              <a:rPr lang="en-GB" sz="2300" dirty="0" err="1">
                <a:sym typeface="Wingdings" panose="05000000000000000000" pitchFamily="2" charset="2"/>
              </a:rPr>
              <a:t>excepties</a:t>
            </a:r>
            <a:r>
              <a:rPr lang="en-GB" sz="2300" dirty="0">
                <a:sym typeface="Wingdings" panose="05000000000000000000" pitchFamily="2" charset="2"/>
              </a:rPr>
              <a:t> </a:t>
            </a:r>
            <a:r>
              <a:rPr lang="en-GB" sz="2300" dirty="0" err="1">
                <a:sym typeface="Wingdings" panose="05000000000000000000" pitchFamily="2" charset="2"/>
              </a:rPr>
              <a:t>en</a:t>
            </a:r>
            <a:r>
              <a:rPr lang="en-GB" sz="2300" dirty="0">
                <a:sym typeface="Wingdings" panose="05000000000000000000" pitchFamily="2" charset="2"/>
              </a:rPr>
              <a:t> </a:t>
            </a:r>
            <a:r>
              <a:rPr lang="en-GB" sz="2300" dirty="0" err="1">
                <a:sym typeface="Wingdings" panose="05000000000000000000" pitchFamily="2" charset="2"/>
              </a:rPr>
              <a:t>fouten</a:t>
            </a:r>
            <a:endParaRPr lang="en-GB" sz="2300" dirty="0">
              <a:sym typeface="Wingdings" panose="05000000000000000000" pitchFamily="2" charset="2"/>
            </a:endParaRPr>
          </a:p>
          <a:p>
            <a:r>
              <a:rPr lang="en-GB" sz="2300" dirty="0" err="1">
                <a:sym typeface="Wingdings" panose="05000000000000000000" pitchFamily="2" charset="2"/>
              </a:rPr>
              <a:t>oplossing</a:t>
            </a:r>
            <a:r>
              <a:rPr lang="en-GB" sz="2300" dirty="0">
                <a:sym typeface="Wingdings" panose="05000000000000000000" pitchFamily="2" charset="2"/>
              </a:rPr>
              <a:t>:</a:t>
            </a:r>
          </a:p>
          <a:p>
            <a:pPr lvl="1"/>
            <a:r>
              <a:rPr lang="en-GB" sz="2300" dirty="0">
                <a:sym typeface="Wingdings" panose="05000000000000000000" pitchFamily="2" charset="2"/>
              </a:rPr>
              <a:t>event </a:t>
            </a:r>
            <a:r>
              <a:rPr lang="en-GB" sz="2300" dirty="0" err="1">
                <a:sym typeface="Wingdings" panose="05000000000000000000" pitchFamily="2" charset="2"/>
              </a:rPr>
              <a:t>triggeren</a:t>
            </a:r>
            <a:r>
              <a:rPr lang="en-GB" sz="2300" dirty="0">
                <a:sym typeface="Wingdings" panose="05000000000000000000" pitchFamily="2" charset="2"/>
              </a:rPr>
              <a:t> </a:t>
            </a:r>
            <a:r>
              <a:rPr lang="en-GB" sz="2300" dirty="0" err="1">
                <a:sym typeface="Wingdings" panose="05000000000000000000" pitchFamily="2" charset="2"/>
              </a:rPr>
              <a:t>eenmaal</a:t>
            </a:r>
            <a:r>
              <a:rPr lang="en-GB" sz="2300" dirty="0">
                <a:sym typeface="Wingdings" panose="05000000000000000000" pitchFamily="2" charset="2"/>
              </a:rPr>
              <a:t> data </a:t>
            </a:r>
            <a:r>
              <a:rPr lang="en-GB" sz="2300" dirty="0" err="1">
                <a:sym typeface="Wingdings" panose="05000000000000000000" pitchFamily="2" charset="2"/>
              </a:rPr>
              <a:t>geladen</a:t>
            </a:r>
            <a:r>
              <a:rPr lang="en-GB" sz="2300" dirty="0">
                <a:sym typeface="Wingdings" panose="05000000000000000000" pitchFamily="2" charset="2"/>
              </a:rPr>
              <a:t> is</a:t>
            </a:r>
          </a:p>
          <a:p>
            <a:pPr lvl="1"/>
            <a:r>
              <a:rPr lang="en-GB" sz="2300" dirty="0" err="1">
                <a:sym typeface="Wingdings" panose="05000000000000000000" pitchFamily="2" charset="2"/>
              </a:rPr>
              <a:t>voer</a:t>
            </a:r>
            <a:r>
              <a:rPr lang="en-GB" sz="2300" dirty="0">
                <a:sym typeface="Wingdings" panose="05000000000000000000" pitchFamily="2" charset="2"/>
              </a:rPr>
              <a:t> </a:t>
            </a:r>
            <a:r>
              <a:rPr lang="en-GB" sz="2300" dirty="0" err="1">
                <a:sym typeface="Wingdings" panose="05000000000000000000" pitchFamily="2" charset="2"/>
              </a:rPr>
              <a:t>callback</a:t>
            </a:r>
            <a:r>
              <a:rPr lang="en-GB" sz="2300" dirty="0">
                <a:sym typeface="Wingdings" panose="05000000000000000000" pitchFamily="2" charset="2"/>
              </a:rPr>
              <a:t> </a:t>
            </a:r>
            <a:r>
              <a:rPr lang="en-GB" sz="2300" dirty="0" err="1">
                <a:sym typeface="Wingdings" panose="05000000000000000000" pitchFamily="2" charset="2"/>
              </a:rPr>
              <a:t>functie</a:t>
            </a:r>
            <a:r>
              <a:rPr lang="en-GB" sz="2300" dirty="0">
                <a:sym typeface="Wingdings" panose="05000000000000000000" pitchFamily="2" charset="2"/>
              </a:rPr>
              <a:t> </a:t>
            </a:r>
            <a:r>
              <a:rPr lang="en-GB" sz="2300" dirty="0" err="1">
                <a:sym typeface="Wingdings" panose="05000000000000000000" pitchFamily="2" charset="2"/>
              </a:rPr>
              <a:t>uit</a:t>
            </a:r>
            <a:r>
              <a:rPr lang="en-GB" sz="2300" dirty="0">
                <a:sym typeface="Wingdings" panose="05000000000000000000" pitchFamily="2" charset="2"/>
              </a:rPr>
              <a:t> </a:t>
            </a:r>
            <a:r>
              <a:rPr lang="en-GB" sz="2300" dirty="0" err="1">
                <a:sym typeface="Wingdings" panose="05000000000000000000" pitchFamily="2" charset="2"/>
              </a:rPr>
              <a:t>na</a:t>
            </a:r>
            <a:r>
              <a:rPr lang="en-GB" sz="2300" dirty="0">
                <a:sym typeface="Wingdings" panose="05000000000000000000" pitchFamily="2" charset="2"/>
              </a:rPr>
              <a:t> trigger</a:t>
            </a:r>
          </a:p>
          <a:p>
            <a:pPr lvl="1"/>
            <a:r>
              <a:rPr lang="en-GB" sz="2300" dirty="0" err="1">
                <a:sym typeface="Wingdings" panose="05000000000000000000" pitchFamily="2" charset="2"/>
              </a:rPr>
              <a:t>onthoudt</a:t>
            </a:r>
            <a:r>
              <a:rPr lang="en-GB" sz="2300" dirty="0">
                <a:sym typeface="Wingdings" panose="05000000000000000000" pitchFamily="2" charset="2"/>
              </a:rPr>
              <a:t> </a:t>
            </a:r>
            <a:r>
              <a:rPr lang="en-GB" sz="2300" dirty="0" err="1">
                <a:sym typeface="Wingdings" panose="05000000000000000000" pitchFamily="2" charset="2"/>
              </a:rPr>
              <a:t>dat</a:t>
            </a:r>
            <a:r>
              <a:rPr lang="en-GB" sz="2300" dirty="0">
                <a:sym typeface="Wingdings" panose="05000000000000000000" pitchFamily="2" charset="2"/>
              </a:rPr>
              <a:t> data </a:t>
            </a:r>
            <a:r>
              <a:rPr lang="en-GB" sz="2300" dirty="0" err="1">
                <a:sym typeface="Wingdings" panose="05000000000000000000" pitchFamily="2" charset="2"/>
              </a:rPr>
              <a:t>geladen</a:t>
            </a:r>
            <a:r>
              <a:rPr lang="en-GB" sz="2300" dirty="0">
                <a:sym typeface="Wingdings" panose="05000000000000000000" pitchFamily="2" charset="2"/>
              </a:rPr>
              <a:t> is</a:t>
            </a:r>
          </a:p>
          <a:p>
            <a:pPr lvl="1"/>
            <a:endParaRPr lang="en-GB" sz="2300" dirty="0">
              <a:sym typeface="Wingdings" panose="05000000000000000000" pitchFamily="2" charset="2"/>
            </a:endParaRPr>
          </a:p>
          <a:p>
            <a:pPr marL="457200" lvl="1" indent="0">
              <a:buNone/>
            </a:pPr>
            <a:endParaRPr lang="en-GB" sz="2300" dirty="0">
              <a:sym typeface="Wingdings" panose="05000000000000000000" pitchFamily="2" charset="2"/>
            </a:endParaRPr>
          </a:p>
          <a:p>
            <a:pPr lvl="1">
              <a:buFont typeface="Wingdings" panose="05000000000000000000" pitchFamily="2" charset="2"/>
              <a:buChar char="è"/>
            </a:pPr>
            <a:endParaRPr lang="en-GB" sz="2300" dirty="0">
              <a:sym typeface="Wingdings" panose="05000000000000000000" pitchFamily="2" charset="2"/>
            </a:endParaRPr>
          </a:p>
        </p:txBody>
      </p:sp>
      <p:pic>
        <p:nvPicPr>
          <p:cNvPr id="4" name="Picture 3">
            <a:extLst>
              <a:ext uri="{FF2B5EF4-FFF2-40B4-BE49-F238E27FC236}">
                <a16:creationId xmlns:a16="http://schemas.microsoft.com/office/drawing/2014/main" id="{33658865-4214-402E-8D88-2F9D275A1562}"/>
              </a:ext>
            </a:extLst>
          </p:cNvPr>
          <p:cNvPicPr>
            <a:picLocks noChangeAspect="1"/>
          </p:cNvPicPr>
          <p:nvPr/>
        </p:nvPicPr>
        <p:blipFill>
          <a:blip r:embed="rId2"/>
          <a:stretch>
            <a:fillRect/>
          </a:stretch>
        </p:blipFill>
        <p:spPr>
          <a:xfrm>
            <a:off x="4038600" y="4359898"/>
            <a:ext cx="7188199" cy="1999003"/>
          </a:xfrm>
          <a:prstGeom prst="rect">
            <a:avLst/>
          </a:prstGeom>
        </p:spPr>
      </p:pic>
    </p:spTree>
    <p:extLst>
      <p:ext uri="{BB962C8B-B14F-4D97-AF65-F5344CB8AC3E}">
        <p14:creationId xmlns:p14="http://schemas.microsoft.com/office/powerpoint/2010/main" val="77882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0" name="Structuur in de aanvragen"/>
          <p:cNvSpPr txBox="1">
            <a:spLocks noGrp="1"/>
          </p:cNvSpPr>
          <p:nvPr>
            <p:ph type="ctrTitle"/>
          </p:nvPr>
        </p:nvSpPr>
        <p:spPr>
          <a:xfrm>
            <a:off x="2555631" y="1441938"/>
            <a:ext cx="7080738" cy="3974124"/>
          </a:xfrm>
          <a:prstGeom prst="rect">
            <a:avLst/>
          </a:prstGeom>
        </p:spPr>
        <p:txBody>
          <a:bodyPr vert="horz" lIns="91440" tIns="45720" rIns="91440" bIns="45720" rtlCol="0" anchor="ctr">
            <a:normAutofit/>
          </a:bodyPr>
          <a:lstStyle/>
          <a:p>
            <a:r>
              <a:rPr lang="en-US" sz="5400" dirty="0" err="1">
                <a:solidFill>
                  <a:schemeClr val="bg1">
                    <a:lumMod val="95000"/>
                    <a:lumOff val="5000"/>
                  </a:schemeClr>
                </a:solidFill>
              </a:rPr>
              <a:t>Structuur</a:t>
            </a:r>
            <a:r>
              <a:rPr lang="en-US" sz="5400">
                <a:solidFill>
                  <a:schemeClr val="bg1">
                    <a:lumMod val="95000"/>
                    <a:lumOff val="5000"/>
                  </a:schemeClr>
                </a:solidFill>
              </a:rPr>
              <a:t> in de </a:t>
            </a:r>
            <a:r>
              <a:rPr lang="en-US" sz="5400" dirty="0" err="1">
                <a:solidFill>
                  <a:schemeClr val="bg1">
                    <a:lumMod val="95000"/>
                    <a:lumOff val="5000"/>
                  </a:schemeClr>
                </a:solidFill>
              </a:rPr>
              <a:t>aanvragen</a:t>
            </a:r>
            <a:endParaRPr lang="en-US" sz="5400" dirty="0">
              <a:solidFill>
                <a:schemeClr val="bg1">
                  <a:lumMod val="95000"/>
                  <a:lumOff val="5000"/>
                </a:schemeClr>
              </a:solidFill>
            </a:endParaRPr>
          </a:p>
        </p:txBody>
      </p:sp>
      <p:sp>
        <p:nvSpPr>
          <p:cNvPr id="123" name="Dianummer"/>
          <p:cNvSpPr txBox="1">
            <a:spLocks noGrp="1"/>
          </p:cNvSpPr>
          <p:nvPr>
            <p:ph type="sldNum" sz="quarter" idx="12"/>
          </p:nvPr>
        </p:nvSpPr>
        <p:spPr>
          <a:xfrm>
            <a:off x="11000232" y="6108192"/>
            <a:ext cx="548640" cy="548640"/>
          </a:xfrm>
          <a:prstGeom prst="ellipse">
            <a:avLst/>
          </a:prstGeom>
          <a:solidFill>
            <a:srgbClr val="7F7F7F"/>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lvl1pPr>
              <a:defRPr>
                <a:latin typeface="Helvetica Neue Thin"/>
                <a:ea typeface="Helvetica Neue Thin"/>
                <a:cs typeface="Helvetica Neue Thin"/>
                <a:sym typeface="Helvetica Neue Thin"/>
              </a:defRPr>
            </a:lvl1pPr>
          </a:lstStyle>
          <a:p>
            <a:pPr algn="ctr" defTabSz="457200">
              <a:spcAft>
                <a:spcPts val="600"/>
              </a:spcAft>
            </a:pPr>
            <a:fld id="{86CB4B4D-7CA3-9044-876B-883B54F8677D}" type="slidenum">
              <a:rPr lang="en-US" sz="1500">
                <a:solidFill>
                  <a:srgbClr val="FFFFFF"/>
                </a:solidFill>
                <a:latin typeface="+mn-lt"/>
                <a:ea typeface="+mn-ea"/>
                <a:cs typeface="+mn-cs"/>
              </a:rPr>
              <a:pPr algn="ctr" defTabSz="457200">
                <a:spcAft>
                  <a:spcPts val="600"/>
                </a:spcAft>
              </a:pPr>
              <a:t>22</a:t>
            </a:fld>
            <a:endParaRPr lang="en-US" sz="1500">
              <a:solidFill>
                <a:srgbClr val="FFFFFF"/>
              </a:solidFill>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Schermafbeelding 2019-05-09 om 16.59.57.png" descr="Schermafbeelding 2019-05-09 om 16.59.57.png"/>
          <p:cNvPicPr>
            <a:picLocks noChangeAspect="1"/>
          </p:cNvPicPr>
          <p:nvPr/>
        </p:nvPicPr>
        <p:blipFill>
          <a:blip r:embed="rId2"/>
          <a:stretch>
            <a:fillRect/>
          </a:stretch>
        </p:blipFill>
        <p:spPr>
          <a:xfrm>
            <a:off x="7936727" y="-1"/>
            <a:ext cx="2497667" cy="6858001"/>
          </a:xfrm>
          <a:prstGeom prst="rect">
            <a:avLst/>
          </a:prstGeom>
          <a:ln w="12700">
            <a:miter lim="400000"/>
          </a:ln>
        </p:spPr>
      </p:pic>
      <p:pic>
        <p:nvPicPr>
          <p:cNvPr id="127" name="Schermafbeelding 2019-05-09 om 16.59.57.png" descr="Schermafbeelding 2019-05-09 om 16.59.57.png"/>
          <p:cNvPicPr>
            <a:picLocks noChangeAspect="1"/>
          </p:cNvPicPr>
          <p:nvPr/>
        </p:nvPicPr>
        <p:blipFill>
          <a:blip r:embed="rId2"/>
          <a:stretch>
            <a:fillRect/>
          </a:stretch>
        </p:blipFill>
        <p:spPr>
          <a:xfrm>
            <a:off x="5058860" y="-1244500"/>
            <a:ext cx="2497667" cy="6858001"/>
          </a:xfrm>
          <a:prstGeom prst="rect">
            <a:avLst/>
          </a:prstGeom>
          <a:ln w="12700">
            <a:miter lim="400000"/>
          </a:ln>
        </p:spPr>
      </p:pic>
      <p:pic>
        <p:nvPicPr>
          <p:cNvPr id="128" name="Schermafbeelding 2019-05-09 om 16.59.57.png" descr="Schermafbeelding 2019-05-09 om 16.59.57.png"/>
          <p:cNvPicPr>
            <a:picLocks noChangeAspect="1"/>
          </p:cNvPicPr>
          <p:nvPr/>
        </p:nvPicPr>
        <p:blipFill>
          <a:blip r:embed="rId2"/>
          <a:stretch>
            <a:fillRect/>
          </a:stretch>
        </p:blipFill>
        <p:spPr>
          <a:xfrm>
            <a:off x="5058860" y="1216248"/>
            <a:ext cx="2497667" cy="6858001"/>
          </a:xfrm>
          <a:prstGeom prst="rect">
            <a:avLst/>
          </a:prstGeom>
          <a:ln w="12700">
            <a:miter lim="400000"/>
          </a:ln>
        </p:spPr>
      </p:pic>
      <p:pic>
        <p:nvPicPr>
          <p:cNvPr id="129" name="Schermafbeelding 2019-05-09 om 16.59.57.png" descr="Schermafbeelding 2019-05-09 om 16.59.57.png"/>
          <p:cNvPicPr>
            <a:picLocks noChangeAspect="1"/>
          </p:cNvPicPr>
          <p:nvPr/>
        </p:nvPicPr>
        <p:blipFill>
          <a:blip r:embed="rId2"/>
          <a:stretch>
            <a:fillRect/>
          </a:stretch>
        </p:blipFill>
        <p:spPr>
          <a:xfrm>
            <a:off x="2048901" y="-2008511"/>
            <a:ext cx="2497667" cy="6858001"/>
          </a:xfrm>
          <a:prstGeom prst="rect">
            <a:avLst/>
          </a:prstGeom>
          <a:ln w="12700">
            <a:miter lim="400000"/>
          </a:ln>
        </p:spPr>
      </p:pic>
      <p:pic>
        <p:nvPicPr>
          <p:cNvPr id="130" name="Schermafbeelding 2019-05-09 om 16.59.57.png" descr="Schermafbeelding 2019-05-09 om 16.59.57.png"/>
          <p:cNvPicPr>
            <a:picLocks noChangeAspect="1"/>
          </p:cNvPicPr>
          <p:nvPr/>
        </p:nvPicPr>
        <p:blipFill>
          <a:blip r:embed="rId2"/>
          <a:stretch>
            <a:fillRect/>
          </a:stretch>
        </p:blipFill>
        <p:spPr>
          <a:xfrm>
            <a:off x="2048901" y="4104954"/>
            <a:ext cx="2497667" cy="6858001"/>
          </a:xfrm>
          <a:prstGeom prst="rect">
            <a:avLst/>
          </a:prstGeom>
          <a:ln w="12700">
            <a:miter lim="400000"/>
          </a:ln>
        </p:spPr>
      </p:pic>
      <p:sp>
        <p:nvSpPr>
          <p:cNvPr id="131" name="Dianummer"/>
          <p:cNvSpPr txBox="1">
            <a:spLocks noGrp="1"/>
          </p:cNvSpPr>
          <p:nvPr>
            <p:ph type="sldNum" sz="quarter" idx="2"/>
          </p:nvPr>
        </p:nvSpPr>
        <p:spPr>
          <a:xfrm>
            <a:off x="6013716" y="6536531"/>
            <a:ext cx="182742" cy="2757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1. Filters (&amp; Favorieten)…"/>
          <p:cNvSpPr txBox="1">
            <a:spLocks noGrp="1"/>
          </p:cNvSpPr>
          <p:nvPr>
            <p:ph type="subTitle" idx="1"/>
          </p:nvPr>
        </p:nvSpPr>
        <p:spPr>
          <a:xfrm>
            <a:off x="2245786" y="1918852"/>
            <a:ext cx="7358063" cy="2894738"/>
          </a:xfrm>
          <a:prstGeom prst="rect">
            <a:avLst/>
          </a:prstGeom>
        </p:spPr>
        <p:txBody>
          <a:bodyPr/>
          <a:lstStyle/>
          <a:p>
            <a:pPr algn="l"/>
            <a:r>
              <a:rPr dirty="0"/>
              <a:t>1. Filters (&amp; </a:t>
            </a:r>
            <a:r>
              <a:rPr dirty="0" err="1"/>
              <a:t>Favorieten</a:t>
            </a:r>
            <a:r>
              <a:rPr dirty="0"/>
              <a:t>)</a:t>
            </a:r>
          </a:p>
          <a:p>
            <a:pPr algn="l"/>
            <a:r>
              <a:rPr dirty="0"/>
              <a:t>2. </a:t>
            </a:r>
            <a:r>
              <a:rPr dirty="0" err="1"/>
              <a:t>Sorteren</a:t>
            </a:r>
            <a:endParaRPr dirty="0"/>
          </a:p>
          <a:p>
            <a:pPr algn="l"/>
            <a:r>
              <a:rPr dirty="0"/>
              <a:t>3. Live </a:t>
            </a:r>
            <a:r>
              <a:rPr dirty="0" err="1"/>
              <a:t>zoeken</a:t>
            </a:r>
            <a:endParaRPr dirty="0"/>
          </a:p>
        </p:txBody>
      </p:sp>
      <p:sp>
        <p:nvSpPr>
          <p:cNvPr id="135" name="Dianummer"/>
          <p:cNvSpPr txBox="1">
            <a:spLocks noGrp="1"/>
          </p:cNvSpPr>
          <p:nvPr>
            <p:ph type="sldNum" sz="quarter" idx="12"/>
          </p:nvPr>
        </p:nvSpPr>
        <p:spPr>
          <a:xfrm>
            <a:off x="6002248" y="6536531"/>
            <a:ext cx="182743" cy="27571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lgn="ctr" defTabSz="410751" hangingPunct="0"/>
            <a:fld id="{86CB4B4D-7CA3-9044-876B-883B54F8677D}" type="slidenum">
              <a:rPr kern="0">
                <a:solidFill>
                  <a:srgbClr val="000000"/>
                </a:solidFill>
              </a:rPr>
              <a:pPr algn="ctr" defTabSz="410751" hangingPunct="0"/>
              <a:t>24</a:t>
            </a:fld>
            <a:endParaRPr kern="0">
              <a:solidFill>
                <a:srgbClr val="000000"/>
              </a:solidFill>
            </a:endParaRPr>
          </a:p>
        </p:txBody>
      </p:sp>
      <p:sp>
        <p:nvSpPr>
          <p:cNvPr id="7" name="Title 2">
            <a:extLst>
              <a:ext uri="{FF2B5EF4-FFF2-40B4-BE49-F238E27FC236}">
                <a16:creationId xmlns:a16="http://schemas.microsoft.com/office/drawing/2014/main" id="{2781E869-0F8F-461C-92E4-A3DA01383D4A}"/>
              </a:ext>
            </a:extLst>
          </p:cNvPr>
          <p:cNvSpPr txBox="1">
            <a:spLocks/>
          </p:cNvSpPr>
          <p:nvPr/>
        </p:nvSpPr>
        <p:spPr>
          <a:xfrm>
            <a:off x="1188244" y="299936"/>
            <a:ext cx="9810750" cy="1000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BE" dirty="0"/>
              <a:t>Oplossing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Dianummer"/>
          <p:cNvSpPr txBox="1">
            <a:spLocks noGrp="1"/>
          </p:cNvSpPr>
          <p:nvPr>
            <p:ph type="sldNum" sz="quarter" idx="12"/>
          </p:nvPr>
        </p:nvSpPr>
        <p:spPr>
          <a:xfrm>
            <a:off x="6002248" y="6536531"/>
            <a:ext cx="182743" cy="27571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lgn="ctr" defTabSz="410751" hangingPunct="0"/>
            <a:fld id="{86CB4B4D-7CA3-9044-876B-883B54F8677D}" type="slidenum">
              <a:rPr kern="0">
                <a:solidFill>
                  <a:srgbClr val="000000"/>
                </a:solidFill>
              </a:rPr>
              <a:pPr algn="ctr" defTabSz="410751" hangingPunct="0"/>
              <a:t>25</a:t>
            </a:fld>
            <a:endParaRPr kern="0">
              <a:solidFill>
                <a:srgbClr val="000000"/>
              </a:solidFill>
            </a:endParaRPr>
          </a:p>
        </p:txBody>
      </p:sp>
      <p:pic>
        <p:nvPicPr>
          <p:cNvPr id="138" name="Schermafbeelding 2019-05-09 om 17.04.38.png" descr="Schermafbeelding 2019-05-09 om 17.04.38.png"/>
          <p:cNvPicPr>
            <a:picLocks noChangeAspect="1"/>
          </p:cNvPicPr>
          <p:nvPr/>
        </p:nvPicPr>
        <p:blipFill>
          <a:blip r:embed="rId2"/>
          <a:srcRect l="92" r="92" b="184"/>
          <a:stretch>
            <a:fillRect/>
          </a:stretch>
        </p:blipFill>
        <p:spPr>
          <a:xfrm>
            <a:off x="8492645" y="281728"/>
            <a:ext cx="2027040" cy="5973962"/>
          </a:xfrm>
          <a:prstGeom prst="rect">
            <a:avLst/>
          </a:prstGeom>
          <a:ln w="12700">
            <a:miter lim="400000"/>
          </a:ln>
        </p:spPr>
      </p:pic>
      <p:sp>
        <p:nvSpPr>
          <p:cNvPr id="139" name="Is er een Functie aangevinkt?"/>
          <p:cNvSpPr txBox="1"/>
          <p:nvPr/>
        </p:nvSpPr>
        <p:spPr>
          <a:xfrm>
            <a:off x="3087836" y="2146910"/>
            <a:ext cx="3573801"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ctr" defTabSz="410751" hangingPunct="0"/>
            <a:r>
              <a:rPr sz="1687" b="1" kern="0" dirty="0">
                <a:solidFill>
                  <a:srgbClr val="000000"/>
                </a:solidFill>
                <a:latin typeface="Helvetica Neue"/>
                <a:sym typeface="Helvetica Neue"/>
              </a:rPr>
              <a:t> Is </a:t>
            </a:r>
            <a:r>
              <a:rPr sz="1687" b="1" kern="0" dirty="0" err="1">
                <a:solidFill>
                  <a:srgbClr val="000000"/>
                </a:solidFill>
                <a:latin typeface="Helvetica Neue"/>
                <a:sym typeface="Helvetica Neue"/>
              </a:rPr>
              <a:t>er</a:t>
            </a:r>
            <a:r>
              <a:rPr sz="1687" b="1" kern="0" dirty="0">
                <a:solidFill>
                  <a:srgbClr val="000000"/>
                </a:solidFill>
                <a:latin typeface="Helvetica Neue"/>
                <a:sym typeface="Helvetica Neue"/>
              </a:rPr>
              <a:t> </a:t>
            </a:r>
            <a:r>
              <a:rPr sz="1687" b="1" kern="0" dirty="0" err="1">
                <a:solidFill>
                  <a:srgbClr val="000000"/>
                </a:solidFill>
                <a:latin typeface="Helvetica Neue"/>
                <a:sym typeface="Helvetica Neue"/>
              </a:rPr>
              <a:t>een</a:t>
            </a:r>
            <a:r>
              <a:rPr sz="1687" b="1" kern="0" dirty="0">
                <a:solidFill>
                  <a:srgbClr val="000000"/>
                </a:solidFill>
                <a:latin typeface="Helvetica Neue"/>
                <a:sym typeface="Helvetica Neue"/>
              </a:rPr>
              <a:t> </a:t>
            </a:r>
            <a:r>
              <a:rPr sz="1687" b="1" kern="0" dirty="0" err="1">
                <a:solidFill>
                  <a:srgbClr val="0000FF"/>
                </a:solidFill>
                <a:latin typeface="Helvetica Neue"/>
                <a:sym typeface="Helvetica Neue"/>
              </a:rPr>
              <a:t>Functie</a:t>
            </a:r>
            <a:r>
              <a:rPr sz="1687" b="1" kern="0" dirty="0">
                <a:solidFill>
                  <a:srgbClr val="000000"/>
                </a:solidFill>
                <a:latin typeface="Helvetica Neue"/>
                <a:sym typeface="Helvetica Neue"/>
              </a:rPr>
              <a:t> </a:t>
            </a:r>
            <a:r>
              <a:rPr sz="1687" b="1" kern="0" dirty="0" err="1">
                <a:solidFill>
                  <a:srgbClr val="000000"/>
                </a:solidFill>
                <a:latin typeface="Helvetica Neue"/>
                <a:sym typeface="Helvetica Neue"/>
              </a:rPr>
              <a:t>aangevinkt</a:t>
            </a:r>
            <a:r>
              <a:rPr sz="1687" b="1" kern="0" dirty="0">
                <a:solidFill>
                  <a:srgbClr val="000000"/>
                </a:solidFill>
                <a:latin typeface="Helvetica Neue"/>
                <a:sym typeface="Helvetica Neue"/>
              </a:rPr>
              <a:t>?</a:t>
            </a:r>
          </a:p>
        </p:txBody>
      </p:sp>
      <p:sp>
        <p:nvSpPr>
          <p:cNvPr id="140" name="Bezit die dokter de functie?"/>
          <p:cNvSpPr txBox="1"/>
          <p:nvPr/>
        </p:nvSpPr>
        <p:spPr>
          <a:xfrm>
            <a:off x="1382118" y="3263121"/>
            <a:ext cx="3230210"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ctr" defTabSz="410751" hangingPunct="0"/>
            <a:r>
              <a:rPr sz="1687" b="1" kern="0">
                <a:solidFill>
                  <a:srgbClr val="000000"/>
                </a:solidFill>
                <a:latin typeface="Helvetica Neue"/>
                <a:sym typeface="Helvetica Neue"/>
              </a:rPr>
              <a:t>Bezit die dokter de functie?</a:t>
            </a:r>
          </a:p>
        </p:txBody>
      </p:sp>
      <p:sp>
        <p:nvSpPr>
          <p:cNvPr id="141" name="Lijn"/>
          <p:cNvSpPr/>
          <p:nvPr/>
        </p:nvSpPr>
        <p:spPr>
          <a:xfrm>
            <a:off x="4868495" y="2491686"/>
            <a:ext cx="764732" cy="764731"/>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2" name="Lijn"/>
          <p:cNvSpPr/>
          <p:nvPr/>
        </p:nvSpPr>
        <p:spPr>
          <a:xfrm flipH="1">
            <a:off x="3721950" y="2530903"/>
            <a:ext cx="686298" cy="686298"/>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3" name="ja"/>
          <p:cNvSpPr txBox="1"/>
          <p:nvPr/>
        </p:nvSpPr>
        <p:spPr>
          <a:xfrm>
            <a:off x="3659200" y="2705016"/>
            <a:ext cx="25167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ja</a:t>
            </a:r>
          </a:p>
        </p:txBody>
      </p:sp>
      <p:sp>
        <p:nvSpPr>
          <p:cNvPr id="144" name="nee"/>
          <p:cNvSpPr txBox="1"/>
          <p:nvPr/>
        </p:nvSpPr>
        <p:spPr>
          <a:xfrm>
            <a:off x="5289110" y="2630254"/>
            <a:ext cx="444033"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nee</a:t>
            </a:r>
          </a:p>
        </p:txBody>
      </p:sp>
      <p:sp>
        <p:nvSpPr>
          <p:cNvPr id="145" name="1.1. Dokters Filteren"/>
          <p:cNvSpPr txBox="1"/>
          <p:nvPr/>
        </p:nvSpPr>
        <p:spPr>
          <a:xfrm>
            <a:off x="2604116" y="1588805"/>
            <a:ext cx="2133597"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dirty="0">
                <a:solidFill>
                  <a:srgbClr val="000000"/>
                </a:solidFill>
                <a:latin typeface="Helvetica Neue"/>
                <a:sym typeface="Helvetica Neue"/>
              </a:rPr>
              <a:t>1.1. </a:t>
            </a:r>
            <a:r>
              <a:rPr sz="1687" b="1" kern="0" dirty="0" err="1">
                <a:solidFill>
                  <a:srgbClr val="000000"/>
                </a:solidFill>
                <a:latin typeface="Helvetica Neue"/>
                <a:sym typeface="Helvetica Neue"/>
              </a:rPr>
              <a:t>Dokters</a:t>
            </a:r>
            <a:r>
              <a:rPr sz="1687" b="1" kern="0" dirty="0">
                <a:solidFill>
                  <a:srgbClr val="000000"/>
                </a:solidFill>
                <a:latin typeface="Helvetica Neue"/>
                <a:sym typeface="Helvetica Neue"/>
              </a:rPr>
              <a:t> </a:t>
            </a:r>
            <a:r>
              <a:rPr sz="1687" b="1" kern="0" dirty="0" err="1">
                <a:solidFill>
                  <a:srgbClr val="000000"/>
                </a:solidFill>
                <a:latin typeface="Helvetica Neue"/>
                <a:sym typeface="Helvetica Neue"/>
              </a:rPr>
              <a:t>Filteren</a:t>
            </a:r>
            <a:endParaRPr sz="1687" b="1" kern="0" dirty="0">
              <a:solidFill>
                <a:srgbClr val="000000"/>
              </a:solidFill>
              <a:latin typeface="Helvetica Neue"/>
              <a:sym typeface="Helvetica Neue"/>
            </a:endParaRPr>
          </a:p>
        </p:txBody>
      </p:sp>
      <p:sp>
        <p:nvSpPr>
          <p:cNvPr id="146" name="Controleer volgende filter"/>
          <p:cNvSpPr txBox="1"/>
          <p:nvPr/>
        </p:nvSpPr>
        <p:spPr>
          <a:xfrm>
            <a:off x="5323817" y="3263121"/>
            <a:ext cx="269625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u="sng"/>
            </a:lvl1pPr>
          </a:lstStyle>
          <a:p>
            <a:pPr algn="ctr" defTabSz="410751" hangingPunct="0"/>
            <a:r>
              <a:rPr sz="1687" b="1" kern="0">
                <a:solidFill>
                  <a:srgbClr val="000000"/>
                </a:solidFill>
                <a:latin typeface="Helvetica Neue"/>
                <a:sym typeface="Helvetica Neue"/>
              </a:rPr>
              <a:t>Controleer volgende filter</a:t>
            </a:r>
          </a:p>
        </p:txBody>
      </p:sp>
      <p:sp>
        <p:nvSpPr>
          <p:cNvPr id="147" name="Lijn"/>
          <p:cNvSpPr/>
          <p:nvPr/>
        </p:nvSpPr>
        <p:spPr>
          <a:xfrm>
            <a:off x="4481142" y="3429000"/>
            <a:ext cx="787189" cy="0"/>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8" name="ja"/>
          <p:cNvSpPr txBox="1"/>
          <p:nvPr/>
        </p:nvSpPr>
        <p:spPr>
          <a:xfrm>
            <a:off x="4748901" y="3481301"/>
            <a:ext cx="25167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ja</a:t>
            </a:r>
          </a:p>
        </p:txBody>
      </p:sp>
      <p:sp>
        <p:nvSpPr>
          <p:cNvPr id="149" name="nee"/>
          <p:cNvSpPr txBox="1"/>
          <p:nvPr/>
        </p:nvSpPr>
        <p:spPr>
          <a:xfrm>
            <a:off x="2775207" y="3772113"/>
            <a:ext cx="444033"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nee</a:t>
            </a:r>
          </a:p>
        </p:txBody>
      </p:sp>
      <p:sp>
        <p:nvSpPr>
          <p:cNvPr id="150" name="Lijn"/>
          <p:cNvSpPr/>
          <p:nvPr/>
        </p:nvSpPr>
        <p:spPr>
          <a:xfrm flipH="1">
            <a:off x="3208617" y="3572621"/>
            <a:ext cx="1" cy="828969"/>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1" name="Stop en controleer de volgende dokter"/>
          <p:cNvSpPr txBox="1"/>
          <p:nvPr/>
        </p:nvSpPr>
        <p:spPr>
          <a:xfrm>
            <a:off x="1542701" y="4416315"/>
            <a:ext cx="4013920"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Stop en controleer de volgende dokter</a:t>
            </a:r>
          </a:p>
        </p:txBody>
      </p:sp>
      <p:sp>
        <p:nvSpPr>
          <p:cNvPr id="154" name="Lijn"/>
          <p:cNvSpPr/>
          <p:nvPr/>
        </p:nvSpPr>
        <p:spPr>
          <a:xfrm>
            <a:off x="6426970" y="3640108"/>
            <a:ext cx="1" cy="324183"/>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5" name="…"/>
          <p:cNvSpPr txBox="1"/>
          <p:nvPr/>
        </p:nvSpPr>
        <p:spPr>
          <a:xfrm>
            <a:off x="6282699" y="3833729"/>
            <a:ext cx="28854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a:t>
            </a:r>
          </a:p>
        </p:txBody>
      </p:sp>
      <p:sp>
        <p:nvSpPr>
          <p:cNvPr id="23" name="Title 2">
            <a:extLst>
              <a:ext uri="{FF2B5EF4-FFF2-40B4-BE49-F238E27FC236}">
                <a16:creationId xmlns:a16="http://schemas.microsoft.com/office/drawing/2014/main" id="{BBF7636E-8771-48BA-8503-E0329DF2BCFC}"/>
              </a:ext>
            </a:extLst>
          </p:cNvPr>
          <p:cNvSpPr txBox="1">
            <a:spLocks/>
          </p:cNvSpPr>
          <p:nvPr/>
        </p:nvSpPr>
        <p:spPr>
          <a:xfrm>
            <a:off x="1188244" y="299936"/>
            <a:ext cx="9810750" cy="1000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BE" dirty="0"/>
              <a:t>1. Filters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ontroleer volgende filter"/>
          <p:cNvSpPr txBox="1"/>
          <p:nvPr/>
        </p:nvSpPr>
        <p:spPr>
          <a:xfrm>
            <a:off x="5323817" y="3263121"/>
            <a:ext cx="269625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u="sng"/>
            </a:lvl1pPr>
          </a:lstStyle>
          <a:p>
            <a:pPr algn="ctr" defTabSz="410751" hangingPunct="0"/>
            <a:r>
              <a:rPr sz="1687" b="1" kern="0">
                <a:solidFill>
                  <a:srgbClr val="000000"/>
                </a:solidFill>
                <a:latin typeface="Helvetica Neue"/>
                <a:sym typeface="Helvetica Neue"/>
              </a:rPr>
              <a:t>Controleer volgende filter</a:t>
            </a:r>
          </a:p>
        </p:txBody>
      </p:sp>
      <p:sp>
        <p:nvSpPr>
          <p:cNvPr id="160" name="1.3. Favorieten"/>
          <p:cNvSpPr txBox="1"/>
          <p:nvPr/>
        </p:nvSpPr>
        <p:spPr>
          <a:xfrm>
            <a:off x="3089023" y="1588805"/>
            <a:ext cx="1163781"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dirty="0" err="1">
                <a:solidFill>
                  <a:srgbClr val="000000"/>
                </a:solidFill>
                <a:latin typeface="Helvetica Neue"/>
                <a:sym typeface="Helvetica Neue"/>
              </a:rPr>
              <a:t>Favorieten</a:t>
            </a:r>
            <a:endParaRPr sz="1687" b="1" kern="0" dirty="0">
              <a:solidFill>
                <a:srgbClr val="000000"/>
              </a:solidFill>
              <a:latin typeface="Helvetica Neue"/>
              <a:sym typeface="Helvetica Neue"/>
            </a:endParaRPr>
          </a:p>
        </p:txBody>
      </p:sp>
      <p:sp>
        <p:nvSpPr>
          <p:cNvPr id="161" name="Lijn"/>
          <p:cNvSpPr/>
          <p:nvPr/>
        </p:nvSpPr>
        <p:spPr>
          <a:xfrm>
            <a:off x="6426970" y="3640108"/>
            <a:ext cx="1" cy="324183"/>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2" name="Lijn"/>
          <p:cNvSpPr/>
          <p:nvPr/>
        </p:nvSpPr>
        <p:spPr>
          <a:xfrm>
            <a:off x="6426970" y="4146523"/>
            <a:ext cx="1" cy="428070"/>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3" name="…"/>
          <p:cNvSpPr txBox="1"/>
          <p:nvPr/>
        </p:nvSpPr>
        <p:spPr>
          <a:xfrm>
            <a:off x="6282699" y="3833729"/>
            <a:ext cx="28854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a:t>
            </a:r>
          </a:p>
        </p:txBody>
      </p:sp>
      <p:sp>
        <p:nvSpPr>
          <p:cNvPr id="164" name="Bestaat de persoon binnen de favorieten lijst?"/>
          <p:cNvSpPr txBox="1"/>
          <p:nvPr/>
        </p:nvSpPr>
        <p:spPr>
          <a:xfrm>
            <a:off x="5527187" y="4586937"/>
            <a:ext cx="2059182" cy="851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ctr" defTabSz="410751" hangingPunct="0"/>
            <a:r>
              <a:rPr sz="1687" b="1" kern="0">
                <a:solidFill>
                  <a:srgbClr val="000000"/>
                </a:solidFill>
                <a:latin typeface="Helvetica Neue"/>
                <a:sym typeface="Helvetica Neue"/>
              </a:rPr>
              <a:t>Bestaat de persoon binnen de favorieten lijst?</a:t>
            </a:r>
          </a:p>
        </p:txBody>
      </p:sp>
      <p:sp>
        <p:nvSpPr>
          <p:cNvPr id="165" name="Voeg vooraan aan de lijst toe"/>
          <p:cNvSpPr txBox="1"/>
          <p:nvPr/>
        </p:nvSpPr>
        <p:spPr>
          <a:xfrm>
            <a:off x="1601976" y="4846559"/>
            <a:ext cx="305372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Voeg vooraan aan de lijst toe</a:t>
            </a:r>
          </a:p>
        </p:txBody>
      </p:sp>
      <p:sp>
        <p:nvSpPr>
          <p:cNvPr id="166" name="Lijn"/>
          <p:cNvSpPr/>
          <p:nvPr/>
        </p:nvSpPr>
        <p:spPr>
          <a:xfrm flipH="1">
            <a:off x="4773685" y="5012438"/>
            <a:ext cx="625343" cy="1"/>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7" name="ja"/>
          <p:cNvSpPr txBox="1"/>
          <p:nvPr/>
        </p:nvSpPr>
        <p:spPr>
          <a:xfrm>
            <a:off x="4960521" y="4696775"/>
            <a:ext cx="251672"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ja</a:t>
            </a:r>
          </a:p>
        </p:txBody>
      </p:sp>
      <p:sp>
        <p:nvSpPr>
          <p:cNvPr id="168" name="Lijn"/>
          <p:cNvSpPr/>
          <p:nvPr/>
        </p:nvSpPr>
        <p:spPr>
          <a:xfrm>
            <a:off x="7714528" y="5012438"/>
            <a:ext cx="625342" cy="1"/>
          </a:xfrm>
          <a:prstGeom prst="line">
            <a:avLst/>
          </a:prstGeom>
          <a:ln w="25400">
            <a:solidFill>
              <a:srgbClr val="000000"/>
            </a:solidFill>
            <a:miter lim="400000"/>
            <a:tailEnd type="triangle"/>
          </a:ln>
        </p:spPr>
        <p:txBody>
          <a:bodyPr lIns="35719" tIns="35719" rIns="35719" bIns="35719" anchor="ctr"/>
          <a:lstStyle/>
          <a:p>
            <a:pPr algn="ctr" defTabSz="410751" hangingPunct="0">
              <a:defRPr sz="2200" b="0">
                <a:solidFill>
                  <a:srgbClr val="FFFFFF"/>
                </a:solidFill>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9" name="nee"/>
          <p:cNvSpPr txBox="1"/>
          <p:nvPr/>
        </p:nvSpPr>
        <p:spPr>
          <a:xfrm>
            <a:off x="7719254" y="4696775"/>
            <a:ext cx="444033"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nee</a:t>
            </a:r>
          </a:p>
        </p:txBody>
      </p:sp>
      <p:sp>
        <p:nvSpPr>
          <p:cNvPr id="170" name="Voeg achteraan toe"/>
          <p:cNvSpPr txBox="1"/>
          <p:nvPr/>
        </p:nvSpPr>
        <p:spPr>
          <a:xfrm>
            <a:off x="8469055" y="4846559"/>
            <a:ext cx="2063065"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r>
              <a:rPr sz="1687" b="1" kern="0">
                <a:solidFill>
                  <a:srgbClr val="000000"/>
                </a:solidFill>
                <a:latin typeface="Helvetica Neue"/>
                <a:sym typeface="Helvetica Neue"/>
              </a:rPr>
              <a:t>Voeg achteraan toe</a:t>
            </a:r>
          </a:p>
        </p:txBody>
      </p:sp>
      <p:sp>
        <p:nvSpPr>
          <p:cNvPr id="171" name="Dianummer"/>
          <p:cNvSpPr txBox="1">
            <a:spLocks noGrp="1"/>
          </p:cNvSpPr>
          <p:nvPr>
            <p:ph type="sldNum" sz="quarter" idx="12"/>
          </p:nvPr>
        </p:nvSpPr>
        <p:spPr>
          <a:xfrm>
            <a:off x="6002248" y="6536531"/>
            <a:ext cx="182743" cy="27571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lgn="ctr" defTabSz="410751" hangingPunct="0"/>
            <a:fld id="{86CB4B4D-7CA3-9044-876B-883B54F8677D}" type="slidenum">
              <a:rPr kern="0">
                <a:solidFill>
                  <a:srgbClr val="000000"/>
                </a:solidFill>
              </a:rPr>
              <a:pPr algn="ctr" defTabSz="410751" hangingPunct="0"/>
              <a:t>26</a:t>
            </a:fld>
            <a:endParaRPr kern="0">
              <a:solidFill>
                <a:srgbClr val="000000"/>
              </a:solidFill>
            </a:endParaRPr>
          </a:p>
        </p:txBody>
      </p:sp>
      <p:sp>
        <p:nvSpPr>
          <p:cNvPr id="16" name="Title 2">
            <a:extLst>
              <a:ext uri="{FF2B5EF4-FFF2-40B4-BE49-F238E27FC236}">
                <a16:creationId xmlns:a16="http://schemas.microsoft.com/office/drawing/2014/main" id="{5D36EC7A-2C47-4ECF-813E-31B922677E64}"/>
              </a:ext>
            </a:extLst>
          </p:cNvPr>
          <p:cNvSpPr txBox="1">
            <a:spLocks/>
          </p:cNvSpPr>
          <p:nvPr/>
        </p:nvSpPr>
        <p:spPr>
          <a:xfrm>
            <a:off x="1188244" y="299936"/>
            <a:ext cx="9810750" cy="1000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BE" dirty="0"/>
              <a:t>1. Filters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3D49B95-2E2C-47EB-915E-2148244D49D7}"/>
              </a:ext>
            </a:extLst>
          </p:cNvPr>
          <p:cNvSpPr>
            <a:spLocks noGrp="1"/>
          </p:cNvSpPr>
          <p:nvPr>
            <p:ph type="body" sz="quarter" idx="1"/>
          </p:nvPr>
        </p:nvSpPr>
        <p:spPr>
          <a:xfrm>
            <a:off x="1190625" y="2197806"/>
            <a:ext cx="9810750" cy="1987695"/>
          </a:xfrm>
        </p:spPr>
        <p:txBody>
          <a:bodyPr>
            <a:normAutofit/>
          </a:bodyPr>
          <a:lstStyle/>
          <a:p>
            <a:pPr marL="457200" indent="-457200" algn="l">
              <a:buFont typeface="Arial" panose="020B0604020202020204" pitchFamily="34" charset="0"/>
              <a:buChar char="•"/>
            </a:pPr>
            <a:r>
              <a:rPr lang="nl-BE" dirty="0"/>
              <a:t>Ingebouwde sorteerfuncties van Angular voor elk type sortering =&gt; synchrone callback</a:t>
            </a:r>
          </a:p>
        </p:txBody>
      </p:sp>
      <p:sp>
        <p:nvSpPr>
          <p:cNvPr id="6" name="—&gt; Gefilterd…">
            <a:extLst>
              <a:ext uri="{FF2B5EF4-FFF2-40B4-BE49-F238E27FC236}">
                <a16:creationId xmlns:a16="http://schemas.microsoft.com/office/drawing/2014/main" id="{CE93422D-9C82-406D-BE72-CBF3B972FC37}"/>
              </a:ext>
            </a:extLst>
          </p:cNvPr>
          <p:cNvSpPr txBox="1"/>
          <p:nvPr/>
        </p:nvSpPr>
        <p:spPr>
          <a:xfrm>
            <a:off x="4539781" y="3934156"/>
            <a:ext cx="3303068"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sz="2400" b="1" dirty="0"/>
              <a:t>—&gt; </a:t>
            </a:r>
            <a:r>
              <a:rPr sz="2400" b="1" dirty="0" err="1"/>
              <a:t>Gefilterd</a:t>
            </a:r>
            <a:endParaRPr sz="2400" b="1" dirty="0"/>
          </a:p>
          <a:p>
            <a:r>
              <a:rPr sz="2400" b="1" dirty="0"/>
              <a:t> + </a:t>
            </a:r>
            <a:r>
              <a:rPr sz="2400" b="1" dirty="0" err="1"/>
              <a:t>Gesorteerd</a:t>
            </a:r>
            <a:endParaRPr sz="2400" b="1" dirty="0"/>
          </a:p>
        </p:txBody>
      </p:sp>
      <p:sp>
        <p:nvSpPr>
          <p:cNvPr id="9" name="Title 2">
            <a:extLst>
              <a:ext uri="{FF2B5EF4-FFF2-40B4-BE49-F238E27FC236}">
                <a16:creationId xmlns:a16="http://schemas.microsoft.com/office/drawing/2014/main" id="{58BE20D4-7EE9-4F85-A924-AE4BEDAAA1AE}"/>
              </a:ext>
            </a:extLst>
          </p:cNvPr>
          <p:cNvSpPr txBox="1">
            <a:spLocks/>
          </p:cNvSpPr>
          <p:nvPr/>
        </p:nvSpPr>
        <p:spPr>
          <a:xfrm>
            <a:off x="1188244" y="299936"/>
            <a:ext cx="9810750" cy="1000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BE" dirty="0"/>
              <a:t>2. Sorteren</a:t>
            </a:r>
          </a:p>
        </p:txBody>
      </p:sp>
    </p:spTree>
    <p:extLst>
      <p:ext uri="{BB962C8B-B14F-4D97-AF65-F5344CB8AC3E}">
        <p14:creationId xmlns:p14="http://schemas.microsoft.com/office/powerpoint/2010/main" val="45441831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07E1BD-6325-4E43-9365-8AB01487CCAB}"/>
              </a:ext>
            </a:extLst>
          </p:cNvPr>
          <p:cNvSpPr>
            <a:spLocks noGrp="1"/>
          </p:cNvSpPr>
          <p:nvPr>
            <p:ph type="body" sz="quarter" idx="1"/>
          </p:nvPr>
        </p:nvSpPr>
        <p:spPr>
          <a:xfrm>
            <a:off x="1190625" y="2197806"/>
            <a:ext cx="9810750" cy="1987695"/>
          </a:xfrm>
        </p:spPr>
        <p:txBody>
          <a:bodyPr>
            <a:normAutofit/>
          </a:bodyPr>
          <a:lstStyle/>
          <a:p>
            <a:pPr marL="457200" indent="-457200" algn="l">
              <a:buFont typeface="Arial" panose="020B0604020202020204" pitchFamily="34" charset="0"/>
              <a:buChar char="•"/>
            </a:pPr>
            <a:r>
              <a:rPr lang="nl-BE" dirty="0"/>
              <a:t>Alle invoer van een dokter (naam, locatie, skills...) pushen in een array</a:t>
            </a:r>
          </a:p>
          <a:p>
            <a:pPr marL="457200" indent="-457200" algn="l">
              <a:buFont typeface="Arial" panose="020B0604020202020204" pitchFamily="34" charset="0"/>
              <a:buChar char="•"/>
            </a:pPr>
            <a:r>
              <a:rPr lang="nl-BE" dirty="0"/>
              <a:t>Alle mogelijke eigenschappen van de dokter aflopen</a:t>
            </a:r>
          </a:p>
          <a:p>
            <a:pPr marL="457200" indent="-457200" algn="l">
              <a:buFont typeface="Arial" panose="020B0604020202020204" pitchFamily="34" charset="0"/>
              <a:buChar char="•"/>
            </a:pPr>
            <a:r>
              <a:rPr lang="nl-BE" dirty="0"/>
              <a:t>Proberen matchen met invoer</a:t>
            </a:r>
          </a:p>
          <a:p>
            <a:endParaRPr lang="nl-BE" dirty="0"/>
          </a:p>
        </p:txBody>
      </p:sp>
      <p:sp>
        <p:nvSpPr>
          <p:cNvPr id="5" name="TextBox 4">
            <a:extLst>
              <a:ext uri="{FF2B5EF4-FFF2-40B4-BE49-F238E27FC236}">
                <a16:creationId xmlns:a16="http://schemas.microsoft.com/office/drawing/2014/main" id="{8E03324D-9CC1-4FB2-9594-73830E701C34}"/>
              </a:ext>
            </a:extLst>
          </p:cNvPr>
          <p:cNvSpPr txBox="1"/>
          <p:nvPr/>
        </p:nvSpPr>
        <p:spPr>
          <a:xfrm>
            <a:off x="4587970" y="4380578"/>
            <a:ext cx="3016059"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nl-BE" sz="2400" b="1" dirty="0"/>
              <a:t>—&gt; Gefilterd</a:t>
            </a:r>
          </a:p>
          <a:p>
            <a:r>
              <a:rPr lang="nl-BE" sz="2400" b="1" dirty="0"/>
              <a:t>—&gt; Gesorteerd</a:t>
            </a:r>
          </a:p>
          <a:p>
            <a:r>
              <a:rPr lang="nl-BE" sz="2400" b="1" dirty="0"/>
              <a:t>+ Zoek criteria</a:t>
            </a:r>
          </a:p>
        </p:txBody>
      </p:sp>
      <p:sp>
        <p:nvSpPr>
          <p:cNvPr id="7" name="Title 2">
            <a:extLst>
              <a:ext uri="{FF2B5EF4-FFF2-40B4-BE49-F238E27FC236}">
                <a16:creationId xmlns:a16="http://schemas.microsoft.com/office/drawing/2014/main" id="{87258D87-9414-4E49-B6C4-193F997CBD4B}"/>
              </a:ext>
            </a:extLst>
          </p:cNvPr>
          <p:cNvSpPr txBox="1">
            <a:spLocks/>
          </p:cNvSpPr>
          <p:nvPr/>
        </p:nvSpPr>
        <p:spPr>
          <a:xfrm>
            <a:off x="1188244" y="299936"/>
            <a:ext cx="9810750" cy="1000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BE" dirty="0"/>
              <a:t>3. Live Zoeken</a:t>
            </a:r>
          </a:p>
        </p:txBody>
      </p:sp>
    </p:spTree>
    <p:extLst>
      <p:ext uri="{BB962C8B-B14F-4D97-AF65-F5344CB8AC3E}">
        <p14:creationId xmlns:p14="http://schemas.microsoft.com/office/powerpoint/2010/main" val="330865804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D300-487A-4C9B-858A-A36C8E60FD57}"/>
              </a:ext>
            </a:extLst>
          </p:cNvPr>
          <p:cNvSpPr>
            <a:spLocks noGrp="1"/>
          </p:cNvSpPr>
          <p:nvPr>
            <p:ph type="ctrTitle"/>
          </p:nvPr>
        </p:nvSpPr>
        <p:spPr/>
        <p:txBody>
          <a:bodyPr/>
          <a:lstStyle/>
          <a:p>
            <a:r>
              <a:rPr lang="nl-BE" dirty="0"/>
              <a:t>Het kleurtjesalgoritme</a:t>
            </a:r>
            <a:endParaRPr lang="en-US" dirty="0"/>
          </a:p>
        </p:txBody>
      </p:sp>
    </p:spTree>
    <p:extLst>
      <p:ext uri="{BB962C8B-B14F-4D97-AF65-F5344CB8AC3E}">
        <p14:creationId xmlns:p14="http://schemas.microsoft.com/office/powerpoint/2010/main" val="287465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58E11-8619-4FBC-AFF0-D38386B6F7B9}"/>
              </a:ext>
            </a:extLst>
          </p:cNvPr>
          <p:cNvSpPr>
            <a:spLocks noGrp="1"/>
          </p:cNvSpPr>
          <p:nvPr>
            <p:ph type="title"/>
          </p:nvPr>
        </p:nvSpPr>
        <p:spPr/>
        <p:txBody>
          <a:bodyPr/>
          <a:lstStyle/>
          <a:p>
            <a:endParaRPr lang="nl-NL" dirty="0"/>
          </a:p>
        </p:txBody>
      </p:sp>
      <p:pic>
        <p:nvPicPr>
          <p:cNvPr id="5" name="Tijdelijke aanduiding voor inhoud 4">
            <a:extLst>
              <a:ext uri="{FF2B5EF4-FFF2-40B4-BE49-F238E27FC236}">
                <a16:creationId xmlns:a16="http://schemas.microsoft.com/office/drawing/2014/main" id="{9C3F7395-5A7E-4DF1-A639-ED7902595F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33665" cy="3778898"/>
          </a:xfrm>
        </p:spPr>
      </p:pic>
    </p:spTree>
    <p:extLst>
      <p:ext uri="{BB962C8B-B14F-4D97-AF65-F5344CB8AC3E}">
        <p14:creationId xmlns:p14="http://schemas.microsoft.com/office/powerpoint/2010/main" val="410161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0B01641-FC67-4B60-8E37-C40F1C1855DE}"/>
              </a:ext>
            </a:extLst>
          </p:cNvPr>
          <p:cNvSpPr/>
          <p:nvPr/>
        </p:nvSpPr>
        <p:spPr>
          <a:xfrm>
            <a:off x="886432" y="241178"/>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Robin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21/05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A5B224EC-743D-45BB-BD24-3F089286F980}"/>
              </a:ext>
            </a:extLst>
          </p:cNvPr>
          <p:cNvSpPr/>
          <p:nvPr/>
        </p:nvSpPr>
        <p:spPr>
          <a:xfrm>
            <a:off x="886431" y="1849071"/>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Robin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25/05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736668EC-69CC-483C-A2F1-25F02441F274}"/>
              </a:ext>
            </a:extLst>
          </p:cNvPr>
          <p:cNvSpPr/>
          <p:nvPr/>
        </p:nvSpPr>
        <p:spPr>
          <a:xfrm>
            <a:off x="886432" y="1049319"/>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Jesper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22/05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E059796F-45F4-4754-AFA2-7A346451CCEB}"/>
              </a:ext>
            </a:extLst>
          </p:cNvPr>
          <p:cNvSpPr/>
          <p:nvPr/>
        </p:nvSpPr>
        <p:spPr>
          <a:xfrm>
            <a:off x="886431" y="2657212"/>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a:ln>
                  <a:noFill/>
                </a:ln>
                <a:solidFill>
                  <a:prstClr val="black"/>
                </a:solidFill>
                <a:effectLst/>
                <a:uLnTx/>
                <a:uFillTx/>
                <a:latin typeface="Calibri" panose="020F0502020204030204"/>
                <a:ea typeface="+mn-ea"/>
                <a:cs typeface="+mn-cs"/>
              </a:rPr>
              <a:t>Matisse</a:t>
            </a:r>
            <a:endPar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22/05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F9FBD0F7-7DE6-4CA2-83D9-F066850CC727}"/>
              </a:ext>
            </a:extLst>
          </p:cNvPr>
          <p:cNvSpPr/>
          <p:nvPr/>
        </p:nvSpPr>
        <p:spPr>
          <a:xfrm>
            <a:off x="886430" y="4265105"/>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Alexander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22/05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850F368D-3DB7-4491-AAF9-182C57C29116}"/>
              </a:ext>
            </a:extLst>
          </p:cNvPr>
          <p:cNvSpPr/>
          <p:nvPr/>
        </p:nvSpPr>
        <p:spPr>
          <a:xfrm>
            <a:off x="886431" y="3465353"/>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Matisse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27/05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4AFA8F9A-2B73-40EA-978A-344883D7EB99}"/>
              </a:ext>
            </a:extLst>
          </p:cNvPr>
          <p:cNvSpPr/>
          <p:nvPr/>
        </p:nvSpPr>
        <p:spPr>
          <a:xfrm>
            <a:off x="886429" y="588138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Alexander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19/05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A4125EAE-15E3-48A8-8EDD-B3A201B00FDB}"/>
              </a:ext>
            </a:extLst>
          </p:cNvPr>
          <p:cNvSpPr/>
          <p:nvPr/>
        </p:nvSpPr>
        <p:spPr>
          <a:xfrm>
            <a:off x="886430" y="5073246"/>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Raymond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23/05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row: Curved Left 11">
            <a:extLst>
              <a:ext uri="{FF2B5EF4-FFF2-40B4-BE49-F238E27FC236}">
                <a16:creationId xmlns:a16="http://schemas.microsoft.com/office/drawing/2014/main" id="{BA438C8E-4D68-47E0-93C6-0176BAC7956C}"/>
              </a:ext>
            </a:extLst>
          </p:cNvPr>
          <p:cNvSpPr/>
          <p:nvPr/>
        </p:nvSpPr>
        <p:spPr>
          <a:xfrm>
            <a:off x="2312558" y="1471566"/>
            <a:ext cx="631973" cy="1693881"/>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row: Curved Left 12">
            <a:extLst>
              <a:ext uri="{FF2B5EF4-FFF2-40B4-BE49-F238E27FC236}">
                <a16:creationId xmlns:a16="http://schemas.microsoft.com/office/drawing/2014/main" id="{30D7012D-3B47-45EC-90AB-07A76BE3F63B}"/>
              </a:ext>
            </a:extLst>
          </p:cNvPr>
          <p:cNvSpPr/>
          <p:nvPr/>
        </p:nvSpPr>
        <p:spPr>
          <a:xfrm>
            <a:off x="2312557" y="4639112"/>
            <a:ext cx="631973" cy="106471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Arrow: Curved Left 13">
            <a:extLst>
              <a:ext uri="{FF2B5EF4-FFF2-40B4-BE49-F238E27FC236}">
                <a16:creationId xmlns:a16="http://schemas.microsoft.com/office/drawing/2014/main" id="{116905BE-A402-4BB7-B38E-63862EAAB97C}"/>
              </a:ext>
            </a:extLst>
          </p:cNvPr>
          <p:cNvSpPr/>
          <p:nvPr/>
        </p:nvSpPr>
        <p:spPr>
          <a:xfrm flipH="1">
            <a:off x="254459" y="1428567"/>
            <a:ext cx="631973" cy="3386714"/>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17886B09-F8BD-433D-817F-5A1E7BF80726}"/>
              </a:ext>
            </a:extLst>
          </p:cNvPr>
          <p:cNvSpPr/>
          <p:nvPr/>
        </p:nvSpPr>
        <p:spPr>
          <a:xfrm>
            <a:off x="5543721" y="241178"/>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D861C8CE-25F0-40C5-81DB-AE74DD34A26E}"/>
              </a:ext>
            </a:extLst>
          </p:cNvPr>
          <p:cNvSpPr/>
          <p:nvPr/>
        </p:nvSpPr>
        <p:spPr>
          <a:xfrm>
            <a:off x="5543720" y="1849071"/>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Rounded Corners 31">
            <a:extLst>
              <a:ext uri="{FF2B5EF4-FFF2-40B4-BE49-F238E27FC236}">
                <a16:creationId xmlns:a16="http://schemas.microsoft.com/office/drawing/2014/main" id="{0A2FD4DB-D134-4A85-B233-B8369A7300CE}"/>
              </a:ext>
            </a:extLst>
          </p:cNvPr>
          <p:cNvSpPr/>
          <p:nvPr/>
        </p:nvSpPr>
        <p:spPr>
          <a:xfrm>
            <a:off x="5543718" y="1049319"/>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4,5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35C9279D-472F-45BE-A6B1-CFC9ACF64989}"/>
              </a:ext>
            </a:extLst>
          </p:cNvPr>
          <p:cNvSpPr/>
          <p:nvPr/>
        </p:nvSpPr>
        <p:spPr>
          <a:xfrm>
            <a:off x="5543720" y="2657212"/>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Rounded Corners 33">
            <a:extLst>
              <a:ext uri="{FF2B5EF4-FFF2-40B4-BE49-F238E27FC236}">
                <a16:creationId xmlns:a16="http://schemas.microsoft.com/office/drawing/2014/main" id="{A9749440-C6E1-4F18-989A-6EE00301E6A5}"/>
              </a:ext>
            </a:extLst>
          </p:cNvPr>
          <p:cNvSpPr/>
          <p:nvPr/>
        </p:nvSpPr>
        <p:spPr>
          <a:xfrm>
            <a:off x="5543719" y="4265105"/>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5,6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Rectangle: Rounded Corners 34">
            <a:extLst>
              <a:ext uri="{FF2B5EF4-FFF2-40B4-BE49-F238E27FC236}">
                <a16:creationId xmlns:a16="http://schemas.microsoft.com/office/drawing/2014/main" id="{BB5C0861-E99E-4E76-9745-45F897EA1173}"/>
              </a:ext>
            </a:extLst>
          </p:cNvPr>
          <p:cNvSpPr/>
          <p:nvPr/>
        </p:nvSpPr>
        <p:spPr>
          <a:xfrm>
            <a:off x="5543720" y="3465353"/>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Rectangle: Rounded Corners 35">
            <a:extLst>
              <a:ext uri="{FF2B5EF4-FFF2-40B4-BE49-F238E27FC236}">
                <a16:creationId xmlns:a16="http://schemas.microsoft.com/office/drawing/2014/main" id="{CEA13B2E-C547-45B7-9122-26D807914AF0}"/>
              </a:ext>
            </a:extLst>
          </p:cNvPr>
          <p:cNvSpPr/>
          <p:nvPr/>
        </p:nvSpPr>
        <p:spPr>
          <a:xfrm>
            <a:off x="5543718" y="588138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Rounded Corners 36">
            <a:extLst>
              <a:ext uri="{FF2B5EF4-FFF2-40B4-BE49-F238E27FC236}">
                <a16:creationId xmlns:a16="http://schemas.microsoft.com/office/drawing/2014/main" id="{1A3C9B61-42C8-478F-8D98-2A62B75DF220}"/>
              </a:ext>
            </a:extLst>
          </p:cNvPr>
          <p:cNvSpPr/>
          <p:nvPr/>
        </p:nvSpPr>
        <p:spPr>
          <a:xfrm>
            <a:off x="5543719" y="5073246"/>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00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E5BDF71-EFA3-4826-8F2A-D6B2F6F65F57}"/>
              </a:ext>
            </a:extLst>
          </p:cNvPr>
          <p:cNvSpPr/>
          <p:nvPr/>
        </p:nvSpPr>
        <p:spPr>
          <a:xfrm>
            <a:off x="5543721" y="241178"/>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D0F3DAFE-D106-4EF1-A74C-5FE21835ECEA}"/>
              </a:ext>
            </a:extLst>
          </p:cNvPr>
          <p:cNvSpPr/>
          <p:nvPr/>
        </p:nvSpPr>
        <p:spPr>
          <a:xfrm>
            <a:off x="5543720" y="1849071"/>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E52E86D0-726D-49EF-8F05-938DBD34A37B}"/>
              </a:ext>
            </a:extLst>
          </p:cNvPr>
          <p:cNvSpPr/>
          <p:nvPr/>
        </p:nvSpPr>
        <p:spPr>
          <a:xfrm>
            <a:off x="5543718" y="1049319"/>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4,5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793F707D-6237-47E7-92F4-B4612C31556B}"/>
              </a:ext>
            </a:extLst>
          </p:cNvPr>
          <p:cNvSpPr/>
          <p:nvPr/>
        </p:nvSpPr>
        <p:spPr>
          <a:xfrm>
            <a:off x="5543720" y="2657212"/>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A5BBB61A-D180-4806-A186-59D4FD4B08C4}"/>
              </a:ext>
            </a:extLst>
          </p:cNvPr>
          <p:cNvSpPr/>
          <p:nvPr/>
        </p:nvSpPr>
        <p:spPr>
          <a:xfrm>
            <a:off x="5543719" y="4265105"/>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5,6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FB4AF903-483D-4F27-BFBC-EF83F3ABA006}"/>
              </a:ext>
            </a:extLst>
          </p:cNvPr>
          <p:cNvSpPr/>
          <p:nvPr/>
        </p:nvSpPr>
        <p:spPr>
          <a:xfrm>
            <a:off x="5543720" y="3465353"/>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9F76563A-59CD-456E-AE59-AD981D3B368C}"/>
              </a:ext>
            </a:extLst>
          </p:cNvPr>
          <p:cNvSpPr/>
          <p:nvPr/>
        </p:nvSpPr>
        <p:spPr>
          <a:xfrm>
            <a:off x="5543718" y="588138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2E15D06F-EC1A-4BE2-9D9D-6571DEC854B7}"/>
              </a:ext>
            </a:extLst>
          </p:cNvPr>
          <p:cNvSpPr/>
          <p:nvPr/>
        </p:nvSpPr>
        <p:spPr>
          <a:xfrm>
            <a:off x="5543719" y="5073246"/>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5965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10000" fill="hold" grpId="0" nodeType="withEffect">
                                  <p:stCondLst>
                                    <p:cond delay="0"/>
                                  </p:stCondLst>
                                  <p:childTnLst>
                                    <p:animMotion origin="layout" path="M -1.04167E-6 4.81481E-6 L -0.22318 4.81481E-6 C -0.32318 4.81481E-6 -0.44648 0.11412 -0.44648 0.20694 L -0.44648 0.41388 " pathEditMode="relative" rAng="0" ptsTypes="AAAA">
                                      <p:cBhvr>
                                        <p:cTn id="6" dur="500" fill="hold"/>
                                        <p:tgtEl>
                                          <p:spTgt spid="4"/>
                                        </p:tgtEl>
                                        <p:attrNameLst>
                                          <p:attrName>ppt_x</p:attrName>
                                          <p:attrName>ppt_y</p:attrName>
                                        </p:attrNameLst>
                                      </p:cBhvr>
                                      <p:rCtr x="-22331" y="20694"/>
                                    </p:animMotion>
                                  </p:childTnLst>
                                </p:cTn>
                              </p:par>
                            </p:childTnLst>
                          </p:cTn>
                        </p:par>
                        <p:par>
                          <p:cTn id="7" fill="hold">
                            <p:stCondLst>
                              <p:cond delay="500"/>
                            </p:stCondLst>
                            <p:childTnLst>
                              <p:par>
                                <p:cTn id="8" presetID="50" presetClass="path" presetSubtype="0" accel="50000" decel="10000" fill="hold" grpId="0" nodeType="afterEffect">
                                  <p:stCondLst>
                                    <p:cond delay="0"/>
                                  </p:stCondLst>
                                  <p:childTnLst>
                                    <p:animMotion origin="layout" path="M -1.04167E-6 7.40741E-7 L -0.16107 7.40741E-7 C -0.23333 7.40741E-7 -0.32226 0.08148 -0.32226 0.14792 L -0.32226 0.29606 " pathEditMode="relative" rAng="0" ptsTypes="AAAA">
                                      <p:cBhvr>
                                        <p:cTn id="9" dur="500" fill="hold"/>
                                        <p:tgtEl>
                                          <p:spTgt spid="6"/>
                                        </p:tgtEl>
                                        <p:attrNameLst>
                                          <p:attrName>ppt_x</p:attrName>
                                          <p:attrName>ppt_y</p:attrName>
                                        </p:attrNameLst>
                                      </p:cBhvr>
                                      <p:rCtr x="-16120" y="14792"/>
                                    </p:animMotion>
                                  </p:childTnLst>
                                </p:cTn>
                              </p:par>
                            </p:childTnLst>
                          </p:cTn>
                        </p:par>
                        <p:par>
                          <p:cTn id="10" fill="hold">
                            <p:stCondLst>
                              <p:cond delay="1000"/>
                            </p:stCondLst>
                            <p:childTnLst>
                              <p:par>
                                <p:cTn id="11" presetID="50" presetClass="path" presetSubtype="0" accel="50000" decel="10000" fill="hold" grpId="0" nodeType="afterEffect">
                                  <p:stCondLst>
                                    <p:cond delay="0"/>
                                  </p:stCondLst>
                                  <p:childTnLst>
                                    <p:animMotion origin="layout" path="M -1.04167E-6 4.07407E-6 L -0.09935 4.07407E-6 C -0.14388 4.07407E-6 -0.1987 0.0493 -0.1987 0.08958 L -0.1987 0.17939 " pathEditMode="relative" rAng="0" ptsTypes="AAAA">
                                      <p:cBhvr>
                                        <p:cTn id="12" dur="500" fill="hold"/>
                                        <p:tgtEl>
                                          <p:spTgt spid="5"/>
                                        </p:tgtEl>
                                        <p:attrNameLst>
                                          <p:attrName>ppt_x</p:attrName>
                                          <p:attrName>ppt_y</p:attrName>
                                        </p:attrNameLst>
                                      </p:cBhvr>
                                      <p:rCtr x="-9935" y="8958"/>
                                    </p:animMotion>
                                  </p:childTnLst>
                                </p:cTn>
                              </p:par>
                            </p:childTnLst>
                          </p:cTn>
                        </p:par>
                        <p:par>
                          <p:cTn id="13" fill="hold">
                            <p:stCondLst>
                              <p:cond delay="1500"/>
                            </p:stCondLst>
                            <p:childTnLst>
                              <p:par>
                                <p:cTn id="14" presetID="50" presetClass="path" presetSubtype="0" accel="50000" decel="10000" fill="hold" grpId="0" nodeType="afterEffect">
                                  <p:stCondLst>
                                    <p:cond delay="0"/>
                                  </p:stCondLst>
                                  <p:childTnLst>
                                    <p:animMotion origin="layout" path="M -1.04167E-6 0 L -0.03724 0 C -0.05404 0 -0.07448 0.0169 -0.07448 0.03079 L -0.07448 0.06157 " pathEditMode="relative" rAng="0" ptsTypes="AAAA">
                                      <p:cBhvr>
                                        <p:cTn id="15" dur="500" fill="hold"/>
                                        <p:tgtEl>
                                          <p:spTgt spid="7"/>
                                        </p:tgtEl>
                                        <p:attrNameLst>
                                          <p:attrName>ppt_x</p:attrName>
                                          <p:attrName>ppt_y</p:attrName>
                                        </p:attrNameLst>
                                      </p:cBhvr>
                                      <p:rCtr x="-3724" y="3079"/>
                                    </p:animMotion>
                                  </p:childTnLst>
                                </p:cTn>
                              </p:par>
                            </p:childTnLst>
                          </p:cTn>
                        </p:par>
                        <p:par>
                          <p:cTn id="16" fill="hold">
                            <p:stCondLst>
                              <p:cond delay="2000"/>
                            </p:stCondLst>
                            <p:childTnLst>
                              <p:par>
                                <p:cTn id="17" presetID="50" presetClass="path" presetSubtype="0" accel="50000" decel="10000" fill="hold" grpId="0" nodeType="afterEffect">
                                  <p:stCondLst>
                                    <p:cond delay="0"/>
                                  </p:stCondLst>
                                  <p:childTnLst>
                                    <p:animMotion origin="layout" path="M -1.04167E-6 -4.07407E-6 L 0.02409 -4.07407E-6 C 0.03477 -4.07407E-6 0.04818 -0.01574 0.04818 -0.02824 L 0.04818 -0.05625 " pathEditMode="relative" rAng="0" ptsTypes="AAAA">
                                      <p:cBhvr>
                                        <p:cTn id="18" dur="500" fill="hold"/>
                                        <p:tgtEl>
                                          <p:spTgt spid="9"/>
                                        </p:tgtEl>
                                        <p:attrNameLst>
                                          <p:attrName>ppt_x</p:attrName>
                                          <p:attrName>ppt_y</p:attrName>
                                        </p:attrNameLst>
                                      </p:cBhvr>
                                      <p:rCtr x="2409" y="-2824"/>
                                    </p:animMotion>
                                  </p:childTnLst>
                                </p:cTn>
                              </p:par>
                            </p:childTnLst>
                          </p:cTn>
                        </p:par>
                        <p:par>
                          <p:cTn id="19" fill="hold">
                            <p:stCondLst>
                              <p:cond delay="2500"/>
                            </p:stCondLst>
                            <p:childTnLst>
                              <p:par>
                                <p:cTn id="20" presetID="50" presetClass="path" presetSubtype="0" accel="50000" decel="10000" fill="hold" grpId="0" nodeType="afterEffect">
                                  <p:stCondLst>
                                    <p:cond delay="0"/>
                                  </p:stCondLst>
                                  <p:childTnLst>
                                    <p:animMotion origin="layout" path="M -1.04167E-6 -7.40741E-7 L 0.0862 -7.40741E-7 C 0.12474 -7.40741E-7 0.1724 -0.04792 0.1724 -0.08657 L 0.1724 -0.17292 " pathEditMode="relative" rAng="0" ptsTypes="AAAA">
                                      <p:cBhvr>
                                        <p:cTn id="21" dur="500" fill="hold"/>
                                        <p:tgtEl>
                                          <p:spTgt spid="8"/>
                                        </p:tgtEl>
                                        <p:attrNameLst>
                                          <p:attrName>ppt_x</p:attrName>
                                          <p:attrName>ppt_y</p:attrName>
                                        </p:attrNameLst>
                                      </p:cBhvr>
                                      <p:rCtr x="8620" y="-8657"/>
                                    </p:animMotion>
                                  </p:childTnLst>
                                </p:cTn>
                              </p:par>
                            </p:childTnLst>
                          </p:cTn>
                        </p:par>
                        <p:par>
                          <p:cTn id="22" fill="hold">
                            <p:stCondLst>
                              <p:cond delay="3000"/>
                            </p:stCondLst>
                            <p:childTnLst>
                              <p:par>
                                <p:cTn id="23" presetID="50" presetClass="path" presetSubtype="0" accel="50000" decel="10000" fill="hold" grpId="0" nodeType="afterEffect">
                                  <p:stCondLst>
                                    <p:cond delay="0"/>
                                  </p:stCondLst>
                                  <p:childTnLst>
                                    <p:animMotion origin="layout" path="M -1.04167E-6 -4.81481E-6 L 0.14714 -4.81481E-6 C 0.21302 -4.81481E-6 0.2944 -0.08032 0.2944 -0.14537 L 0.2944 -0.29074 " pathEditMode="relative" rAng="0" ptsTypes="AAAA">
                                      <p:cBhvr>
                                        <p:cTn id="24" dur="500" fill="hold"/>
                                        <p:tgtEl>
                                          <p:spTgt spid="11"/>
                                        </p:tgtEl>
                                        <p:attrNameLst>
                                          <p:attrName>ppt_x</p:attrName>
                                          <p:attrName>ppt_y</p:attrName>
                                        </p:attrNameLst>
                                      </p:cBhvr>
                                      <p:rCtr x="14714" y="-14537"/>
                                    </p:animMotion>
                                  </p:childTnLst>
                                </p:cTn>
                              </p:par>
                            </p:childTnLst>
                          </p:cTn>
                        </p:par>
                        <p:par>
                          <p:cTn id="25" fill="hold">
                            <p:stCondLst>
                              <p:cond delay="3500"/>
                            </p:stCondLst>
                            <p:childTnLst>
                              <p:par>
                                <p:cTn id="26" presetID="50" presetClass="path" presetSubtype="0" accel="50000" decel="10000" fill="hold" grpId="0" nodeType="afterEffect">
                                  <p:stCondLst>
                                    <p:cond delay="0"/>
                                  </p:stCondLst>
                                  <p:childTnLst>
                                    <p:animMotion origin="layout" path="M -1.04167E-6 1.11111E-6 L 0.20925 1.11111E-6 C 0.303 1.11111E-6 0.41862 -0.11296 0.41862 -0.2044 L 0.41862 -0.40857 " pathEditMode="relative" rAng="0" ptsTypes="AAAA">
                                      <p:cBhvr>
                                        <p:cTn id="27" dur="500" fill="hold"/>
                                        <p:tgtEl>
                                          <p:spTgt spid="10"/>
                                        </p:tgtEl>
                                        <p:attrNameLst>
                                          <p:attrName>ppt_x</p:attrName>
                                          <p:attrName>ppt_y</p:attrName>
                                        </p:attrNameLst>
                                      </p:cBhvr>
                                      <p:rCtr x="20924" y="-20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338CFA8-DF1E-4156-87D3-5B4803697F82}"/>
              </a:ext>
            </a:extLst>
          </p:cNvPr>
          <p:cNvSpPr/>
          <p:nvPr/>
        </p:nvSpPr>
        <p:spPr>
          <a:xfrm>
            <a:off x="97909" y="3097636"/>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7959FB25-C90A-4560-997E-19911E3B1EBF}"/>
              </a:ext>
            </a:extLst>
          </p:cNvPr>
          <p:cNvSpPr/>
          <p:nvPr/>
        </p:nvSpPr>
        <p:spPr>
          <a:xfrm>
            <a:off x="3112695" y="3097636"/>
            <a:ext cx="1426129" cy="7717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4A6FFF74-1241-4955-9E30-FC36F9B8F3AE}"/>
              </a:ext>
            </a:extLst>
          </p:cNvPr>
          <p:cNvSpPr/>
          <p:nvPr/>
        </p:nvSpPr>
        <p:spPr>
          <a:xfrm>
            <a:off x="1605302" y="3089247"/>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4,5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F680A66A-AF88-4AC8-A6FD-7388966FFD61}"/>
              </a:ext>
            </a:extLst>
          </p:cNvPr>
          <p:cNvSpPr/>
          <p:nvPr/>
        </p:nvSpPr>
        <p:spPr>
          <a:xfrm>
            <a:off x="4620088" y="3097636"/>
            <a:ext cx="1426129" cy="771788"/>
          </a:xfrm>
          <a:prstGeom prst="round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03C6E792-B6C5-478A-9269-A8844C6D4B6B}"/>
              </a:ext>
            </a:extLst>
          </p:cNvPr>
          <p:cNvSpPr/>
          <p:nvPr/>
        </p:nvSpPr>
        <p:spPr>
          <a:xfrm>
            <a:off x="7634868" y="3079459"/>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5,6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12395A2B-9FAA-412E-A15C-8FDBB4D4FF58}"/>
              </a:ext>
            </a:extLst>
          </p:cNvPr>
          <p:cNvSpPr/>
          <p:nvPr/>
        </p:nvSpPr>
        <p:spPr>
          <a:xfrm>
            <a:off x="6127478" y="3089247"/>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DF8E466-6CCC-4C80-9A78-E03A3292EEEC}"/>
              </a:ext>
            </a:extLst>
          </p:cNvPr>
          <p:cNvSpPr/>
          <p:nvPr/>
        </p:nvSpPr>
        <p:spPr>
          <a:xfrm>
            <a:off x="10649642" y="3079459"/>
            <a:ext cx="1426129" cy="77178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BB5882AE-DE6E-4A0F-883F-FBA626FAD809}"/>
              </a:ext>
            </a:extLst>
          </p:cNvPr>
          <p:cNvSpPr/>
          <p:nvPr/>
        </p:nvSpPr>
        <p:spPr>
          <a:xfrm>
            <a:off x="9142255" y="3079459"/>
            <a:ext cx="1426129" cy="771788"/>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2" name="Table 11">
            <a:extLst>
              <a:ext uri="{FF2B5EF4-FFF2-40B4-BE49-F238E27FC236}">
                <a16:creationId xmlns:a16="http://schemas.microsoft.com/office/drawing/2014/main" id="{2971C2E8-7DA2-4188-BB25-EAD2562AAA46}"/>
              </a:ext>
            </a:extLst>
          </p:cNvPr>
          <p:cNvGraphicFramePr>
            <a:graphicFrameLocks noGrp="1"/>
          </p:cNvGraphicFramePr>
          <p:nvPr>
            <p:extLst/>
          </p:nvPr>
        </p:nvGraphicFramePr>
        <p:xfrm>
          <a:off x="97909" y="30794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39563007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206E791E-D9F0-4CDE-8762-FA093879FE71}"/>
              </a:ext>
            </a:extLst>
          </p:cNvPr>
          <p:cNvGraphicFramePr>
            <a:graphicFrameLocks noGrp="1"/>
          </p:cNvGraphicFramePr>
          <p:nvPr>
            <p:extLst/>
          </p:nvPr>
        </p:nvGraphicFramePr>
        <p:xfrm>
          <a:off x="97909" y="30794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070244417"/>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10000" decel="10000" fill="hold" nodeType="withEffect">
                                  <p:stCondLst>
                                    <p:cond delay="0"/>
                                  </p:stCondLst>
                                  <p:childTnLst>
                                    <p:animMotion origin="layout" path="M 1.25E-6 -1.48148E-6 L 0.00078 -0.42292 " pathEditMode="relative" rAng="0" ptsTypes="AA">
                                      <p:cBhvr>
                                        <p:cTn id="6" dur="500" fill="hold"/>
                                        <p:tgtEl>
                                          <p:spTgt spid="12"/>
                                        </p:tgtEl>
                                        <p:attrNameLst>
                                          <p:attrName>ppt_x</p:attrName>
                                          <p:attrName>ppt_y</p:attrName>
                                        </p:attrNameLst>
                                      </p:cBhvr>
                                      <p:rCtr x="39" y="-21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66BE88C-7F06-43BC-9F1C-CFD098946D83}"/>
              </a:ext>
            </a:extLst>
          </p:cNvPr>
          <p:cNvGraphicFramePr>
            <a:graphicFrameLocks noGrp="1"/>
          </p:cNvGraphicFramePr>
          <p:nvPr>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E13CB513-8218-4D6A-A79E-9E51B4E2AC7D}"/>
              </a:ext>
            </a:extLst>
          </p:cNvPr>
          <p:cNvGraphicFramePr>
            <a:graphicFrameLocks noGrp="1"/>
          </p:cNvGraphicFramePr>
          <p:nvPr>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201039473"/>
                  </a:ext>
                </a:extLst>
              </a:tr>
            </a:tbl>
          </a:graphicData>
        </a:graphic>
      </p:graphicFrame>
      <p:sp>
        <p:nvSpPr>
          <p:cNvPr id="6" name="Content Placeholder 2">
            <a:extLst>
              <a:ext uri="{FF2B5EF4-FFF2-40B4-BE49-F238E27FC236}">
                <a16:creationId xmlns:a16="http://schemas.microsoft.com/office/drawing/2014/main" id="{64055533-A4CE-4D9D-B935-DE0F7EAA19EC}"/>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In de praktijk</a:t>
            </a:r>
          </a:p>
          <a:p>
            <a:pPr marL="0" indent="0">
              <a:buNone/>
            </a:pPr>
            <a:r>
              <a:rPr lang="nl-BE" dirty="0"/>
              <a:t>	Kan een planning nog gemaakt worden, wanneer een bepaalde</a:t>
            </a:r>
          </a:p>
          <a:p>
            <a:pPr marL="0" indent="0">
              <a:buNone/>
            </a:pPr>
            <a:r>
              <a:rPr lang="nl-BE" dirty="0"/>
              <a:t>	verlofaanvraag wordt goedgekeurd?</a:t>
            </a:r>
          </a:p>
          <a:p>
            <a:pPr marL="0" indent="0">
              <a:buNone/>
            </a:pPr>
            <a:r>
              <a:rPr lang="nl-BE" dirty="0"/>
              <a:t>Hier</a:t>
            </a:r>
          </a:p>
          <a:p>
            <a:pPr marL="0" indent="0">
              <a:buNone/>
            </a:pPr>
            <a:r>
              <a:rPr lang="nl-BE" dirty="0"/>
              <a:t>	Bezit te de testen groep elk element van een bepaald cijfertje?</a:t>
            </a:r>
            <a:endParaRPr lang="en-US" dirty="0"/>
          </a:p>
        </p:txBody>
      </p:sp>
      <p:graphicFrame>
        <p:nvGraphicFramePr>
          <p:cNvPr id="7" name="Table 6">
            <a:extLst>
              <a:ext uri="{FF2B5EF4-FFF2-40B4-BE49-F238E27FC236}">
                <a16:creationId xmlns:a16="http://schemas.microsoft.com/office/drawing/2014/main" id="{0C14A1F7-E44A-4AE3-983A-C016A3E2C3FC}"/>
              </a:ext>
            </a:extLst>
          </p:cNvPr>
          <p:cNvGraphicFramePr>
            <a:graphicFrameLocks noGrp="1"/>
          </p:cNvGraphicFramePr>
          <p:nvPr>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1191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FCAE4E-A151-4823-A81F-549A19187CE7}"/>
              </a:ext>
            </a:extLst>
          </p:cNvPr>
          <p:cNvGraphicFramePr>
            <a:graphicFrameLocks noGrp="1"/>
          </p:cNvGraphicFramePr>
          <p:nvPr>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15147EB5-A02F-41EE-88E1-FDD9B2A9FDA7}"/>
              </a:ext>
            </a:extLst>
          </p:cNvPr>
          <p:cNvGraphicFramePr>
            <a:graphicFrameLocks noGrp="1"/>
          </p:cNvGraphicFramePr>
          <p:nvPr>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E2EFABF0-5654-4121-BB83-18128F39D203}"/>
              </a:ext>
            </a:extLst>
          </p:cNvPr>
          <p:cNvGraphicFramePr>
            <a:graphicFrameLocks noGrp="1"/>
          </p:cNvGraphicFramePr>
          <p:nvPr>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A2E2DBBE-9526-432C-9134-8813474B690B}"/>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514350" indent="-514350">
              <a:buAutoNum type="arabicParenR"/>
            </a:pPr>
            <a:r>
              <a:rPr lang="nl-BE" dirty="0"/>
              <a:t>Test de volledige groep.</a:t>
            </a:r>
          </a:p>
          <a:p>
            <a:pPr marL="457200" lvl="1" indent="0">
              <a:buNone/>
            </a:pPr>
            <a:r>
              <a:rPr lang="nl-BE" dirty="0"/>
              <a:t>	Bevat deze een volledige groep aan cijfertjes – Crasht deze groep?</a:t>
            </a:r>
          </a:p>
          <a:p>
            <a:pPr marL="457200" lvl="1" indent="0">
              <a:buNone/>
            </a:pPr>
            <a:r>
              <a:rPr lang="nl-BE" dirty="0"/>
              <a:t>		Dan is extra onderzoek nodig.</a:t>
            </a:r>
          </a:p>
          <a:p>
            <a:pPr marL="457200" lvl="1" indent="0">
              <a:buNone/>
            </a:pPr>
            <a:r>
              <a:rPr lang="nl-BE" dirty="0"/>
              <a:t>	Bevat deze geen volledige groep aan cijfertjes – Is deze groep </a:t>
            </a:r>
            <a:r>
              <a:rPr lang="nl-BE" dirty="0" err="1"/>
              <a:t>oke</a:t>
            </a:r>
            <a:r>
              <a:rPr lang="nl-BE" dirty="0"/>
              <a:t>?</a:t>
            </a:r>
          </a:p>
          <a:p>
            <a:pPr marL="457200" lvl="1" indent="0">
              <a:buNone/>
            </a:pPr>
            <a:r>
              <a:rPr lang="nl-BE" dirty="0"/>
              <a:t>		Dan zijn ze allemaal groen en is alles ok, het algoritme is afgerond.</a:t>
            </a:r>
          </a:p>
          <a:p>
            <a:pPr marL="457200" lvl="1" indent="0">
              <a:buNone/>
            </a:pPr>
            <a:endParaRPr lang="nl-BE" dirty="0"/>
          </a:p>
          <a:p>
            <a:pPr marL="457200" lvl="1" indent="0">
              <a:buNone/>
            </a:pPr>
            <a:r>
              <a:rPr lang="nl-BE" dirty="0"/>
              <a:t>CRASH</a:t>
            </a:r>
            <a:endParaRPr lang="en-US" dirty="0"/>
          </a:p>
        </p:txBody>
      </p:sp>
      <p:graphicFrame>
        <p:nvGraphicFramePr>
          <p:cNvPr id="8" name="Table 7">
            <a:extLst>
              <a:ext uri="{FF2B5EF4-FFF2-40B4-BE49-F238E27FC236}">
                <a16:creationId xmlns:a16="http://schemas.microsoft.com/office/drawing/2014/main" id="{93439984-30F5-4FF4-8022-99B28F76641D}"/>
              </a:ext>
            </a:extLst>
          </p:cNvPr>
          <p:cNvGraphicFramePr>
            <a:graphicFrameLocks noGrp="1"/>
          </p:cNvGraphicFramePr>
          <p:nvPr>
            <p:extLst/>
          </p:nvPr>
        </p:nvGraphicFramePr>
        <p:xfrm>
          <a:off x="107145"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9084014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7">
                                            <p:txEl>
                                              <p:pRg st="2" end="2"/>
                                            </p:txEl>
                                          </p:spTgt>
                                        </p:tgtEl>
                                      </p:cBhvr>
                                    </p:animEffect>
                                    <p:set>
                                      <p:cBhvr>
                                        <p:cTn id="25" dur="1" fill="hold">
                                          <p:stCondLst>
                                            <p:cond delay="499"/>
                                          </p:stCondLst>
                                        </p:cTn>
                                        <p:tgtEl>
                                          <p:spTgt spid="7">
                                            <p:txEl>
                                              <p:pRg st="2" end="2"/>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xEl>
                                              <p:pRg st="3" end="3"/>
                                            </p:txEl>
                                          </p:spTgt>
                                        </p:tgtEl>
                                      </p:cBhvr>
                                    </p:animEffect>
                                    <p:set>
                                      <p:cBhvr>
                                        <p:cTn id="28" dur="1" fill="hold">
                                          <p:stCondLst>
                                            <p:cond delay="499"/>
                                          </p:stCondLst>
                                        </p:cTn>
                                        <p:tgtEl>
                                          <p:spTgt spid="7">
                                            <p:txEl>
                                              <p:pRg st="3" end="3"/>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7">
                                            <p:txEl>
                                              <p:pRg st="4" end="4"/>
                                            </p:txEl>
                                          </p:spTgt>
                                        </p:tgtEl>
                                      </p:cBhvr>
                                    </p:animEffect>
                                    <p:set>
                                      <p:cBhvr>
                                        <p:cTn id="31" dur="1" fill="hold">
                                          <p:stCondLst>
                                            <p:cond delay="499"/>
                                          </p:stCondLst>
                                        </p:cTn>
                                        <p:tgtEl>
                                          <p:spTgt spid="7">
                                            <p:txEl>
                                              <p:pRg st="4" end="4"/>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
                                            <p:txEl>
                                              <p:pRg st="5" end="5"/>
                                            </p:txEl>
                                          </p:spTgt>
                                        </p:tgtEl>
                                      </p:cBhvr>
                                    </p:animEffect>
                                    <p:set>
                                      <p:cBhvr>
                                        <p:cTn id="34" dur="1" fill="hold">
                                          <p:stCondLst>
                                            <p:cond delay="499"/>
                                          </p:stCondLst>
                                        </p:cTn>
                                        <p:tgtEl>
                                          <p:spTgt spid="7">
                                            <p:txEl>
                                              <p:pRg st="5" end="5"/>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7">
                                            <p:txEl>
                                              <p:pRg st="6" end="6"/>
                                            </p:txEl>
                                          </p:spTgt>
                                        </p:tgtEl>
                                      </p:cBhvr>
                                    </p:animEffect>
                                    <p:set>
                                      <p:cBhvr>
                                        <p:cTn id="37" dur="1" fill="hold">
                                          <p:stCondLst>
                                            <p:cond delay="499"/>
                                          </p:stCondLst>
                                        </p:cTn>
                                        <p:tgtEl>
                                          <p:spTgt spid="7">
                                            <p:txEl>
                                              <p:pRg st="6" end="6"/>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7">
                                            <p:txEl>
                                              <p:pRg st="8" end="8"/>
                                            </p:txEl>
                                          </p:spTgt>
                                        </p:tgtEl>
                                      </p:cBhvr>
                                    </p:animEffect>
                                    <p:set>
                                      <p:cBhvr>
                                        <p:cTn id="40" dur="1" fill="hold">
                                          <p:stCondLst>
                                            <p:cond delay="499"/>
                                          </p:stCondLst>
                                        </p:cTn>
                                        <p:tgtEl>
                                          <p:spTgt spid="7">
                                            <p:txEl>
                                              <p:pRg st="8" end="8"/>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421955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4252114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2407780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4390349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82E7C-16C1-4770-92B3-22EA7C595DF0}"/>
              </a:ext>
            </a:extLst>
          </p:cNvPr>
          <p:cNvSpPr>
            <a:spLocks noGrp="1"/>
          </p:cNvSpPr>
          <p:nvPr>
            <p:ph type="title"/>
          </p:nvPr>
        </p:nvSpPr>
        <p:spPr/>
        <p:txBody>
          <a:bodyPr/>
          <a:lstStyle/>
          <a:p>
            <a:endParaRPr lang="nl-NL"/>
          </a:p>
        </p:txBody>
      </p:sp>
      <p:pic>
        <p:nvPicPr>
          <p:cNvPr id="5" name="Tijdelijke aanduiding voor inhoud 4">
            <a:extLst>
              <a:ext uri="{FF2B5EF4-FFF2-40B4-BE49-F238E27FC236}">
                <a16:creationId xmlns:a16="http://schemas.microsoft.com/office/drawing/2014/main" id="{2A652D1A-A3B1-463F-9861-C429A1E5E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546" y="365125"/>
            <a:ext cx="13541092" cy="4991450"/>
          </a:xfrm>
        </p:spPr>
      </p:pic>
    </p:spTree>
    <p:extLst>
      <p:ext uri="{BB962C8B-B14F-4D97-AF65-F5344CB8AC3E}">
        <p14:creationId xmlns:p14="http://schemas.microsoft.com/office/powerpoint/2010/main" val="92884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501086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4523218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9418698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8189885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7132726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FF105-1254-430A-A05A-30451ED3656B}"/>
              </a:ext>
            </a:extLst>
          </p:cNvPr>
          <p:cNvGraphicFramePr>
            <a:graphicFrameLocks noGrp="1"/>
          </p:cNvGraphicFramePr>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47D50A8C-F173-4B4B-98F8-24CCFE5B57D9}"/>
              </a:ext>
            </a:extLst>
          </p:cNvPr>
          <p:cNvGraphicFramePr>
            <a:graphicFrameLocks noGrp="1"/>
          </p:cNvGraphicFramePr>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79E289DD-A08F-40B5-A39F-DE9A2A49B193}"/>
              </a:ext>
            </a:extLst>
          </p:cNvPr>
          <p:cNvGraphicFramePr>
            <a:graphicFrameLocks noGrp="1"/>
          </p:cNvGraphicFramePr>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093427A-CA8D-42C9-881A-78D84AB07A1D}"/>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2)   Test nu elk element apart.</a:t>
            </a:r>
          </a:p>
          <a:p>
            <a:pPr marL="457200" lvl="1" indent="0">
              <a:buNone/>
            </a:pPr>
            <a:r>
              <a:rPr lang="nl-BE" dirty="0"/>
              <a:t>	Crasht dit elementje? Dan gaat het om een groep van één groot. Het is een 	aanvraag die altijd zal zorgen dat de planning crasht. Ze mag niet worden 	ingepland en wordt rood aangegeven.</a:t>
            </a:r>
          </a:p>
          <a:p>
            <a:pPr marL="457200" lvl="1" indent="0">
              <a:buNone/>
            </a:pPr>
            <a:endParaRPr lang="nl-BE" dirty="0"/>
          </a:p>
          <a:p>
            <a:pPr marL="457200" lvl="1" indent="0">
              <a:buNone/>
            </a:pPr>
            <a:r>
              <a:rPr lang="nl-BE" dirty="0"/>
              <a:t>	Crasht dit elementje niet? Dan is er meer onderzoek nodig. Het is echter 	sowieso geen groepje met grootte 1.</a:t>
            </a:r>
          </a:p>
          <a:p>
            <a:pPr marL="457200" lvl="1" indent="0">
              <a:buNone/>
            </a:pPr>
            <a:endParaRPr lang="nl-BE" dirty="0"/>
          </a:p>
        </p:txBody>
      </p:sp>
      <p:graphicFrame>
        <p:nvGraphicFramePr>
          <p:cNvPr id="9" name="Table 8">
            <a:extLst>
              <a:ext uri="{FF2B5EF4-FFF2-40B4-BE49-F238E27FC236}">
                <a16:creationId xmlns:a16="http://schemas.microsoft.com/office/drawing/2014/main" id="{E5C3DED0-F8D4-4EC1-8FF9-07E696CA0AAC}"/>
              </a:ext>
            </a:extLst>
          </p:cNvPr>
          <p:cNvGraphicFramePr>
            <a:graphicFrameLocks noGrp="1"/>
          </p:cNvGraphicFramePr>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0665286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4B8EFC4-DA08-4081-963E-CF3F8120549F}"/>
              </a:ext>
            </a:extLst>
          </p:cNvPr>
          <p:cNvGraphicFramePr>
            <a:graphicFrameLocks noGrp="1"/>
          </p:cNvGraphicFramePr>
          <p:nvPr>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9" name="Table 8">
            <a:extLst>
              <a:ext uri="{FF2B5EF4-FFF2-40B4-BE49-F238E27FC236}">
                <a16:creationId xmlns:a16="http://schemas.microsoft.com/office/drawing/2014/main" id="{172C80EA-B5DE-4637-905D-53106F22FB86}"/>
              </a:ext>
            </a:extLst>
          </p:cNvPr>
          <p:cNvGraphicFramePr>
            <a:graphicFrameLocks noGrp="1"/>
          </p:cNvGraphicFramePr>
          <p:nvPr>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3441F343-5900-4AFF-881F-EB52ADFE22D3}"/>
              </a:ext>
            </a:extLst>
          </p:cNvPr>
          <p:cNvGraphicFramePr>
            <a:graphicFrameLocks noGrp="1"/>
          </p:cNvGraphicFramePr>
          <p:nvPr>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12" name="Table 11">
            <a:extLst>
              <a:ext uri="{FF2B5EF4-FFF2-40B4-BE49-F238E27FC236}">
                <a16:creationId xmlns:a16="http://schemas.microsoft.com/office/drawing/2014/main" id="{00360F6B-7030-4E09-A9A2-5C4F0BDE0FFD}"/>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5" name="Content Placeholder 2">
            <a:extLst>
              <a:ext uri="{FF2B5EF4-FFF2-40B4-BE49-F238E27FC236}">
                <a16:creationId xmlns:a16="http://schemas.microsoft.com/office/drawing/2014/main" id="{6B202D67-1D10-4B52-B99D-D0306F36E4E4}"/>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
        <p:nvSpPr>
          <p:cNvPr id="16" name="Multiplication Sign 15">
            <a:extLst>
              <a:ext uri="{FF2B5EF4-FFF2-40B4-BE49-F238E27FC236}">
                <a16:creationId xmlns:a16="http://schemas.microsoft.com/office/drawing/2014/main" id="{B86BEC7E-C274-4784-A674-0C618D9932A7}"/>
              </a:ext>
            </a:extLst>
          </p:cNvPr>
          <p:cNvSpPr/>
          <p:nvPr/>
        </p:nvSpPr>
        <p:spPr>
          <a:xfrm>
            <a:off x="97908"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Multiplication Sign 16">
            <a:extLst>
              <a:ext uri="{FF2B5EF4-FFF2-40B4-BE49-F238E27FC236}">
                <a16:creationId xmlns:a16="http://schemas.microsoft.com/office/drawing/2014/main" id="{A8D92B36-7D6B-43BD-8F71-B9E4891E5B96}"/>
              </a:ext>
            </a:extLst>
          </p:cNvPr>
          <p:cNvSpPr/>
          <p:nvPr/>
        </p:nvSpPr>
        <p:spPr>
          <a:xfrm>
            <a:off x="6105236"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Multiplication Sign 17">
            <a:extLst>
              <a:ext uri="{FF2B5EF4-FFF2-40B4-BE49-F238E27FC236}">
                <a16:creationId xmlns:a16="http://schemas.microsoft.com/office/drawing/2014/main" id="{5BCC61AF-7EA9-4392-B237-7A99EEA92C67}"/>
              </a:ext>
            </a:extLst>
          </p:cNvPr>
          <p:cNvSpPr/>
          <p:nvPr/>
        </p:nvSpPr>
        <p:spPr>
          <a:xfrm>
            <a:off x="10557356"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88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00"/>
                                        <p:tgtEl>
                                          <p:spTgt spid="16"/>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00"/>
                                        <p:tgtEl>
                                          <p:spTgt spid="17"/>
                                        </p:tgtEl>
                                      </p:cBhvr>
                                    </p:animEffect>
                                  </p:childTnLst>
                                </p:cTn>
                              </p:par>
                            </p:childTnLst>
                          </p:cTn>
                        </p:par>
                        <p:par>
                          <p:cTn id="16" fill="hold">
                            <p:stCondLst>
                              <p:cond delay="4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6" grpId="0" animBg="1"/>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707E1C1C-04C9-4AD7-883F-5DF09638B768}"/>
              </a:ext>
            </a:extLst>
          </p:cNvPr>
          <p:cNvGraphicFramePr>
            <a:graphicFrameLocks noGrp="1"/>
          </p:cNvGraphicFramePr>
          <p:nvPr>
            <p:extLst/>
          </p:nvPr>
        </p:nvGraphicFramePr>
        <p:xfrm>
          <a:off x="97909"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1</a:t>
                      </a:r>
                      <a:endParaRPr lang="en-US" dirty="0"/>
                    </a:p>
                  </a:txBody>
                  <a:tcPr anchor="ct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3" name="Table 12">
            <a:extLst>
              <a:ext uri="{FF2B5EF4-FFF2-40B4-BE49-F238E27FC236}">
                <a16:creationId xmlns:a16="http://schemas.microsoft.com/office/drawing/2014/main" id="{49641CB2-D763-4F6F-8EE4-602E62D99399}"/>
              </a:ext>
            </a:extLst>
          </p:cNvPr>
          <p:cNvGraphicFramePr>
            <a:graphicFrameLocks noGrp="1"/>
          </p:cNvGraphicFramePr>
          <p:nvPr>
            <p:extLst/>
          </p:nvPr>
        </p:nvGraphicFramePr>
        <p:xfrm>
          <a:off x="107068"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4" name="Table 13">
            <a:extLst>
              <a:ext uri="{FF2B5EF4-FFF2-40B4-BE49-F238E27FC236}">
                <a16:creationId xmlns:a16="http://schemas.microsoft.com/office/drawing/2014/main" id="{1F3F1EB5-E7C0-4AF1-BFDE-4788C0D4F17D}"/>
              </a:ext>
            </a:extLst>
          </p:cNvPr>
          <p:cNvGraphicFramePr>
            <a:graphicFrameLocks noGrp="1"/>
          </p:cNvGraphicFramePr>
          <p:nvPr>
            <p:extLst/>
          </p:nvPr>
        </p:nvGraphicFramePr>
        <p:xfrm>
          <a:off x="107145"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A</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15" name="Table 14">
            <a:extLst>
              <a:ext uri="{FF2B5EF4-FFF2-40B4-BE49-F238E27FC236}">
                <a16:creationId xmlns:a16="http://schemas.microsoft.com/office/drawing/2014/main" id="{AEBAEF02-7361-4A05-A3E9-A38F85A58992}"/>
              </a:ext>
            </a:extLst>
          </p:cNvPr>
          <p:cNvGraphicFramePr>
            <a:graphicFrameLocks noGrp="1"/>
          </p:cNvGraphicFramePr>
          <p:nvPr>
            <p:extLst/>
          </p:nvPr>
        </p:nvGraphicFramePr>
        <p:xfrm>
          <a:off x="116304"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6" name="Content Placeholder 2">
            <a:extLst>
              <a:ext uri="{FF2B5EF4-FFF2-40B4-BE49-F238E27FC236}">
                <a16:creationId xmlns:a16="http://schemas.microsoft.com/office/drawing/2014/main" id="{DF79DE54-0BE9-4802-94A0-2170209067E6}"/>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
        <p:nvSpPr>
          <p:cNvPr id="17" name="Multiplication Sign 16">
            <a:extLst>
              <a:ext uri="{FF2B5EF4-FFF2-40B4-BE49-F238E27FC236}">
                <a16:creationId xmlns:a16="http://schemas.microsoft.com/office/drawing/2014/main" id="{8140C1F6-9066-46E3-BC81-5D1E00B1620D}"/>
              </a:ext>
            </a:extLst>
          </p:cNvPr>
          <p:cNvSpPr/>
          <p:nvPr/>
        </p:nvSpPr>
        <p:spPr>
          <a:xfrm>
            <a:off x="97908"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Multiplication Sign 17">
            <a:extLst>
              <a:ext uri="{FF2B5EF4-FFF2-40B4-BE49-F238E27FC236}">
                <a16:creationId xmlns:a16="http://schemas.microsoft.com/office/drawing/2014/main" id="{D774AA0E-BC7D-49AE-9774-CC670695C717}"/>
              </a:ext>
            </a:extLst>
          </p:cNvPr>
          <p:cNvSpPr/>
          <p:nvPr/>
        </p:nvSpPr>
        <p:spPr>
          <a:xfrm>
            <a:off x="6105236"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Multiplication Sign 18">
            <a:extLst>
              <a:ext uri="{FF2B5EF4-FFF2-40B4-BE49-F238E27FC236}">
                <a16:creationId xmlns:a16="http://schemas.microsoft.com/office/drawing/2014/main" id="{AF9DC23E-28F3-439A-A6A5-239B8165302D}"/>
              </a:ext>
            </a:extLst>
          </p:cNvPr>
          <p:cNvSpPr/>
          <p:nvPr/>
        </p:nvSpPr>
        <p:spPr>
          <a:xfrm>
            <a:off x="10557356"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3" name="Table 32">
            <a:extLst>
              <a:ext uri="{FF2B5EF4-FFF2-40B4-BE49-F238E27FC236}">
                <a16:creationId xmlns:a16="http://schemas.microsoft.com/office/drawing/2014/main" id="{3FF52C82-C0D4-4BED-A8B8-484C6CFB1A36}"/>
              </a:ext>
            </a:extLst>
          </p:cNvPr>
          <p:cNvGraphicFramePr>
            <a:graphicFrameLocks noGrp="1"/>
          </p:cNvGraphicFramePr>
          <p:nvPr>
            <p:extLst/>
          </p:nvPr>
        </p:nvGraphicFramePr>
        <p:xfrm>
          <a:off x="-2948708"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34" name="Table 33">
            <a:extLst>
              <a:ext uri="{FF2B5EF4-FFF2-40B4-BE49-F238E27FC236}">
                <a16:creationId xmlns:a16="http://schemas.microsoft.com/office/drawing/2014/main" id="{B93F312B-EDFB-4AD0-A05F-3852442B9397}"/>
              </a:ext>
            </a:extLst>
          </p:cNvPr>
          <p:cNvGraphicFramePr>
            <a:graphicFrameLocks noGrp="1"/>
          </p:cNvGraphicFramePr>
          <p:nvPr>
            <p:extLst/>
          </p:nvPr>
        </p:nvGraphicFramePr>
        <p:xfrm>
          <a:off x="-2964949"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35" name="Table 34">
            <a:extLst>
              <a:ext uri="{FF2B5EF4-FFF2-40B4-BE49-F238E27FC236}">
                <a16:creationId xmlns:a16="http://schemas.microsoft.com/office/drawing/2014/main" id="{1BFD1647-91BA-4F0C-9EBF-5C5B875E045B}"/>
              </a:ext>
            </a:extLst>
          </p:cNvPr>
          <p:cNvGraphicFramePr>
            <a:graphicFrameLocks noGrp="1"/>
          </p:cNvGraphicFramePr>
          <p:nvPr>
            <p:extLst/>
          </p:nvPr>
        </p:nvGraphicFramePr>
        <p:xfrm>
          <a:off x="-2939472"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36" name="Table 35">
            <a:extLst>
              <a:ext uri="{FF2B5EF4-FFF2-40B4-BE49-F238E27FC236}">
                <a16:creationId xmlns:a16="http://schemas.microsoft.com/office/drawing/2014/main" id="{18EFD304-D266-4090-8117-AF02077030EF}"/>
              </a:ext>
            </a:extLst>
          </p:cNvPr>
          <p:cNvGraphicFramePr>
            <a:graphicFrameLocks noGrp="1"/>
          </p:cNvGraphicFramePr>
          <p:nvPr>
            <p:extLst/>
          </p:nvPr>
        </p:nvGraphicFramePr>
        <p:xfrm>
          <a:off x="-2930313" y="1065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38" name="Multiplication Sign 37">
            <a:extLst>
              <a:ext uri="{FF2B5EF4-FFF2-40B4-BE49-F238E27FC236}">
                <a16:creationId xmlns:a16="http://schemas.microsoft.com/office/drawing/2014/main" id="{EBB44603-0B25-47AC-834E-451EEDAE010B}"/>
              </a:ext>
            </a:extLst>
          </p:cNvPr>
          <p:cNvSpPr/>
          <p:nvPr/>
        </p:nvSpPr>
        <p:spPr>
          <a:xfrm>
            <a:off x="3058619"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Multiplication Sign 38">
            <a:extLst>
              <a:ext uri="{FF2B5EF4-FFF2-40B4-BE49-F238E27FC236}">
                <a16:creationId xmlns:a16="http://schemas.microsoft.com/office/drawing/2014/main" id="{25611530-E613-462F-BCE8-2390DBB077FA}"/>
              </a:ext>
            </a:extLst>
          </p:cNvPr>
          <p:cNvSpPr/>
          <p:nvPr/>
        </p:nvSpPr>
        <p:spPr>
          <a:xfrm>
            <a:off x="7510739"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35981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70833E-6 -2.59259E-6 L -0.25 -2.59259E-6 E" pathEditMode="fixed" ptsTypes="">
                                      <p:cBhvr>
                                        <p:cTn id="6" dur="2000" fill="hold"/>
                                        <p:tgtEl>
                                          <p:spTgt spid="12"/>
                                        </p:tgtEl>
                                        <p:attrNameLst>
                                          <p:attrName>ppt_x</p:attrName>
                                          <p:attrName>ppt_y</p:attrName>
                                        </p:attrNameLst>
                                      </p:cBhvr>
                                    </p:animMotion>
                                  </p:childTnLst>
                                </p:cTn>
                              </p:par>
                              <p:par>
                                <p:cTn id="7" presetID="35" presetClass="path" presetSubtype="0" accel="50000" decel="50000" fill="hold" nodeType="withEffect">
                                  <p:stCondLst>
                                    <p:cond delay="0"/>
                                  </p:stCondLst>
                                  <p:childTnLst>
                                    <p:animMotion origin="layout" path="M 2.70833E-6 -4.07407E-6 L -0.25 -4.07407E-6 E" pathEditMode="fixed" ptsTypes="">
                                      <p:cBhvr>
                                        <p:cTn id="8" dur="2000" fill="hold"/>
                                        <p:tgtEl>
                                          <p:spTgt spid="13"/>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2.70833E-6 -4.07407E-6 L -0.25 -4.07407E-6 E" pathEditMode="fixed" ptsTypes="">
                                      <p:cBhvr>
                                        <p:cTn id="10" dur="2000" fill="hold"/>
                                        <p:tgtEl>
                                          <p:spTgt spid="14"/>
                                        </p:tgtEl>
                                        <p:attrNameLst>
                                          <p:attrName>ppt_x</p:attrName>
                                          <p:attrName>ppt_y</p:attrName>
                                        </p:attrNameLst>
                                      </p:cBhvr>
                                    </p:animMotion>
                                  </p:childTnLst>
                                </p:cTn>
                              </p:par>
                              <p:par>
                                <p:cTn id="11" presetID="35" presetClass="path" presetSubtype="0" accel="50000" decel="50000" fill="hold" nodeType="withEffect">
                                  <p:stCondLst>
                                    <p:cond delay="0"/>
                                  </p:stCondLst>
                                  <p:childTnLst>
                                    <p:animMotion origin="layout" path="M 2.91667E-6 -4.07407E-6 L -0.25 -4.07407E-6 E" pathEditMode="fixed" ptsTypes="">
                                      <p:cBhvr>
                                        <p:cTn id="12" dur="2000" fill="hold"/>
                                        <p:tgtEl>
                                          <p:spTgt spid="15"/>
                                        </p:tgtEl>
                                        <p:attrNameLst>
                                          <p:attrName>ppt_x</p:attrName>
                                          <p:attrName>ppt_y</p:attrName>
                                        </p:attrNameLst>
                                      </p:cBhvr>
                                    </p:animMotion>
                                  </p:childTnLst>
                                </p:cTn>
                              </p:par>
                              <p:par>
                                <p:cTn id="13" presetID="35" presetClass="path" presetSubtype="0" accel="50000" decel="50000" fill="hold" grpId="0" nodeType="withEffect">
                                  <p:stCondLst>
                                    <p:cond delay="0"/>
                                  </p:stCondLst>
                                  <p:childTnLst>
                                    <p:animMotion origin="layout" path="M 2.70833E-6 -4.07407E-6 L -0.25 -4.07407E-6 E" pathEditMode="fixed" ptsTypes="">
                                      <p:cBhvr>
                                        <p:cTn id="14" dur="2000" fill="hold"/>
                                        <p:tgtEl>
                                          <p:spTgt spid="17"/>
                                        </p:tgtEl>
                                        <p:attrNameLst>
                                          <p:attrName>ppt_x</p:attrName>
                                          <p:attrName>ppt_y</p:attrName>
                                        </p:attrNameLst>
                                      </p:cBhvr>
                                    </p:animMotion>
                                  </p:childTnLst>
                                </p:cTn>
                              </p:par>
                              <p:par>
                                <p:cTn id="15" presetID="35" presetClass="path" presetSubtype="0" accel="50000" decel="50000" fill="hold" grpId="0" nodeType="withEffect">
                                  <p:stCondLst>
                                    <p:cond delay="0"/>
                                  </p:stCondLst>
                                  <p:childTnLst>
                                    <p:animMotion origin="layout" path="M 2.70833E-6 -4.07407E-6 L -0.25 -4.07407E-6 E" pathEditMode="fixed" ptsTypes="">
                                      <p:cBhvr>
                                        <p:cTn id="16" dur="2000" fill="hold"/>
                                        <p:tgtEl>
                                          <p:spTgt spid="18"/>
                                        </p:tgtEl>
                                        <p:attrNameLst>
                                          <p:attrName>ppt_x</p:attrName>
                                          <p:attrName>ppt_y</p:attrName>
                                        </p:attrNameLst>
                                      </p:cBhvr>
                                    </p:animMotion>
                                  </p:childTnLst>
                                </p:cTn>
                              </p:par>
                              <p:par>
                                <p:cTn id="17" presetID="35" presetClass="path" presetSubtype="0" accel="50000" decel="50000" fill="hold" grpId="0" nodeType="withEffect">
                                  <p:stCondLst>
                                    <p:cond delay="0"/>
                                  </p:stCondLst>
                                  <p:childTnLst>
                                    <p:animMotion origin="layout" path="M 2.91667E-6 -4.07407E-6 L -0.25 -4.07407E-6 E" pathEditMode="fixed" ptsTypes="">
                                      <p:cBhvr>
                                        <p:cTn id="18" dur="2000" fill="hold"/>
                                        <p:tgtEl>
                                          <p:spTgt spid="19"/>
                                        </p:tgtEl>
                                        <p:attrNameLst>
                                          <p:attrName>ppt_x</p:attrName>
                                          <p:attrName>ppt_y</p:attrName>
                                        </p:attrNameLst>
                                      </p:cBhvr>
                                    </p:animMotion>
                                  </p:childTnLst>
                                </p:cTn>
                              </p:par>
                            </p:childTnLst>
                          </p:cTn>
                        </p:par>
                        <p:par>
                          <p:cTn id="19" fill="hold">
                            <p:stCondLst>
                              <p:cond delay="2000"/>
                            </p:stCondLst>
                            <p:childTnLst>
                              <p:par>
                                <p:cTn id="20" presetID="1" presetClass="exit" presetSubtype="0" fill="hold" nodeType="after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2000"/>
                            </p:stCondLst>
                            <p:childTnLst>
                              <p:par>
                                <p:cTn id="23" presetID="1" presetClass="exit" presetSubtype="0" fill="hold" nodeType="after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par>
                          <p:cTn id="25" fill="hold">
                            <p:stCondLst>
                              <p:cond delay="2000"/>
                            </p:stCondLst>
                            <p:childTnLst>
                              <p:par>
                                <p:cTn id="26" presetID="1" presetClass="exit" presetSubtype="0" fill="hold" nodeType="afterEffect">
                                  <p:stCondLst>
                                    <p:cond delay="0"/>
                                  </p:stCondLst>
                                  <p:childTnLst>
                                    <p:set>
                                      <p:cBhvr>
                                        <p:cTn id="27" dur="1" fill="hold">
                                          <p:stCondLst>
                                            <p:cond delay="0"/>
                                          </p:stCondLst>
                                        </p:cTn>
                                        <p:tgtEl>
                                          <p:spTgt spid="14"/>
                                        </p:tgtEl>
                                        <p:attrNameLst>
                                          <p:attrName>style.visibility</p:attrName>
                                        </p:attrNameLst>
                                      </p:cBhvr>
                                      <p:to>
                                        <p:strVal val="hidden"/>
                                      </p:to>
                                    </p:set>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par>
                          <p:cTn id="31" fill="hold">
                            <p:stCondLst>
                              <p:cond delay="2000"/>
                            </p:stCondLst>
                            <p:childTnLst>
                              <p:par>
                                <p:cTn id="32" presetID="1" presetClass="exit" presetSubtype="0" fill="hold" grpId="1" nodeType="afterEffect">
                                  <p:stCondLst>
                                    <p:cond delay="0"/>
                                  </p:stCondLst>
                                  <p:childTnLst>
                                    <p:set>
                                      <p:cBhvr>
                                        <p:cTn id="33" dur="1" fill="hold">
                                          <p:stCondLst>
                                            <p:cond delay="0"/>
                                          </p:stCondLst>
                                        </p:cTn>
                                        <p:tgtEl>
                                          <p:spTgt spid="17"/>
                                        </p:tgtEl>
                                        <p:attrNameLst>
                                          <p:attrName>style.visibility</p:attrName>
                                        </p:attrNameLst>
                                      </p:cBhvr>
                                      <p:to>
                                        <p:strVal val="hidden"/>
                                      </p:to>
                                    </p:set>
                                  </p:childTnLst>
                                </p:cTn>
                              </p:par>
                            </p:childTnLst>
                          </p:cTn>
                        </p:par>
                        <p:par>
                          <p:cTn id="34" fill="hold">
                            <p:stCondLst>
                              <p:cond delay="2000"/>
                            </p:stCondLst>
                            <p:childTnLst>
                              <p:par>
                                <p:cTn id="35" presetID="1" presetClass="exit" presetSubtype="0" fill="hold" grpId="1" nodeType="after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par>
                          <p:cTn id="37" fill="hold">
                            <p:stCondLst>
                              <p:cond delay="2000"/>
                            </p:stCondLst>
                            <p:childTnLst>
                              <p:par>
                                <p:cTn id="38" presetID="1" presetClass="exit" presetSubtype="0" fill="hold" grpId="1" nodeType="after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38" grpId="0" animBg="1"/>
      <p:bldP spid="3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a:extLst>
              <a:ext uri="{FF2B5EF4-FFF2-40B4-BE49-F238E27FC236}">
                <a16:creationId xmlns:a16="http://schemas.microsoft.com/office/drawing/2014/main" id="{F1EE8149-FC22-404B-B96F-1B472E0F5332}"/>
              </a:ext>
            </a:extLst>
          </p:cNvPr>
          <p:cNvGraphicFramePr>
            <a:graphicFrameLocks noGrp="1"/>
          </p:cNvGraphicFramePr>
          <p:nvPr>
            <p:extLst/>
          </p:nvPr>
        </p:nvGraphicFramePr>
        <p:xfrm>
          <a:off x="-2948708" y="183859"/>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26" name="Table 25">
            <a:extLst>
              <a:ext uri="{FF2B5EF4-FFF2-40B4-BE49-F238E27FC236}">
                <a16:creationId xmlns:a16="http://schemas.microsoft.com/office/drawing/2014/main" id="{34AB9EEB-7D60-42B6-9961-70B1E996E07D}"/>
              </a:ext>
            </a:extLst>
          </p:cNvPr>
          <p:cNvGraphicFramePr>
            <a:graphicFrameLocks noGrp="1"/>
          </p:cNvGraphicFramePr>
          <p:nvPr>
            <p:extLst/>
          </p:nvPr>
        </p:nvGraphicFramePr>
        <p:xfrm>
          <a:off x="-2939472" y="1855895"/>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27" name="Table 26">
            <a:extLst>
              <a:ext uri="{FF2B5EF4-FFF2-40B4-BE49-F238E27FC236}">
                <a16:creationId xmlns:a16="http://schemas.microsoft.com/office/drawing/2014/main" id="{F8C4A8BD-D409-4E22-A61F-D23E9CF2CA6E}"/>
              </a:ext>
            </a:extLst>
          </p:cNvPr>
          <p:cNvGraphicFramePr>
            <a:graphicFrameLocks noGrp="1"/>
          </p:cNvGraphicFramePr>
          <p:nvPr>
            <p:extLst/>
          </p:nvPr>
        </p:nvGraphicFramePr>
        <p:xfrm>
          <a:off x="-2930313" y="1192932"/>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28" name="Multiplication Sign 27">
            <a:extLst>
              <a:ext uri="{FF2B5EF4-FFF2-40B4-BE49-F238E27FC236}">
                <a16:creationId xmlns:a16="http://schemas.microsoft.com/office/drawing/2014/main" id="{CEAB4A2E-A6F8-404D-9F14-85FFC503FFD0}"/>
              </a:ext>
            </a:extLst>
          </p:cNvPr>
          <p:cNvSpPr/>
          <p:nvPr/>
        </p:nvSpPr>
        <p:spPr>
          <a:xfrm>
            <a:off x="3058619" y="27095"/>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Multiplication Sign 28">
            <a:extLst>
              <a:ext uri="{FF2B5EF4-FFF2-40B4-BE49-F238E27FC236}">
                <a16:creationId xmlns:a16="http://schemas.microsoft.com/office/drawing/2014/main" id="{73D482E4-FBAB-4640-8AB5-8ECDD68E6663}"/>
              </a:ext>
            </a:extLst>
          </p:cNvPr>
          <p:cNvSpPr/>
          <p:nvPr/>
        </p:nvSpPr>
        <p:spPr>
          <a:xfrm>
            <a:off x="7510739" y="73891"/>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0" name="Table 29">
            <a:extLst>
              <a:ext uri="{FF2B5EF4-FFF2-40B4-BE49-F238E27FC236}">
                <a16:creationId xmlns:a16="http://schemas.microsoft.com/office/drawing/2014/main" id="{495E06BA-5D01-49B7-93EB-856C9901D8F1}"/>
              </a:ext>
            </a:extLst>
          </p:cNvPr>
          <p:cNvGraphicFramePr>
            <a:graphicFrameLocks noGrp="1"/>
          </p:cNvGraphicFramePr>
          <p:nvPr>
            <p:extLst/>
          </p:nvPr>
        </p:nvGraphicFramePr>
        <p:xfrm>
          <a:off x="88673" y="190081"/>
          <a:ext cx="11977864"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31" name="Table 30">
            <a:extLst>
              <a:ext uri="{FF2B5EF4-FFF2-40B4-BE49-F238E27FC236}">
                <a16:creationId xmlns:a16="http://schemas.microsoft.com/office/drawing/2014/main" id="{A797517F-67AD-4EC9-8AA7-7FC1D76BC55B}"/>
              </a:ext>
            </a:extLst>
          </p:cNvPr>
          <p:cNvGraphicFramePr>
            <a:graphicFrameLocks noGrp="1"/>
          </p:cNvGraphicFramePr>
          <p:nvPr>
            <p:extLst/>
          </p:nvPr>
        </p:nvGraphicFramePr>
        <p:xfrm>
          <a:off x="97909" y="1862117"/>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32" name="Table 31">
            <a:extLst>
              <a:ext uri="{FF2B5EF4-FFF2-40B4-BE49-F238E27FC236}">
                <a16:creationId xmlns:a16="http://schemas.microsoft.com/office/drawing/2014/main" id="{5FF35720-B550-463F-8F90-9834B497429B}"/>
              </a:ext>
            </a:extLst>
          </p:cNvPr>
          <p:cNvGraphicFramePr>
            <a:graphicFrameLocks noGrp="1"/>
          </p:cNvGraphicFramePr>
          <p:nvPr>
            <p:extLst/>
          </p:nvPr>
        </p:nvGraphicFramePr>
        <p:xfrm>
          <a:off x="107068" y="1199154"/>
          <a:ext cx="11977864"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33" name="Multiplication Sign 32">
            <a:extLst>
              <a:ext uri="{FF2B5EF4-FFF2-40B4-BE49-F238E27FC236}">
                <a16:creationId xmlns:a16="http://schemas.microsoft.com/office/drawing/2014/main" id="{9D9EC710-F7B1-4B18-8961-64294DFD89E7}"/>
              </a:ext>
            </a:extLst>
          </p:cNvPr>
          <p:cNvSpPr/>
          <p:nvPr/>
        </p:nvSpPr>
        <p:spPr>
          <a:xfrm>
            <a:off x="6096000" y="33317"/>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Multiplication Sign 33">
            <a:extLst>
              <a:ext uri="{FF2B5EF4-FFF2-40B4-BE49-F238E27FC236}">
                <a16:creationId xmlns:a16="http://schemas.microsoft.com/office/drawing/2014/main" id="{3FB075BC-40B0-42CB-944A-A5E50B3EC2D1}"/>
              </a:ext>
            </a:extLst>
          </p:cNvPr>
          <p:cNvSpPr/>
          <p:nvPr/>
        </p:nvSpPr>
        <p:spPr>
          <a:xfrm>
            <a:off x="10548120" y="80113"/>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Content Placeholder 2">
            <a:extLst>
              <a:ext uri="{FF2B5EF4-FFF2-40B4-BE49-F238E27FC236}">
                <a16:creationId xmlns:a16="http://schemas.microsoft.com/office/drawing/2014/main" id="{3D064305-8319-4E8A-8FCA-CC0618143D34}"/>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Tree>
    <p:extLst>
      <p:ext uri="{BB962C8B-B14F-4D97-AF65-F5344CB8AC3E}">
        <p14:creationId xmlns:p14="http://schemas.microsoft.com/office/powerpoint/2010/main" val="42378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24"/>
                                        </p:tgtEl>
                                        <p:attrNameLst>
                                          <p:attrName>ppt_x</p:attrName>
                                          <p:attrName>ppt_y</p:attrName>
                                        </p:attrNameLst>
                                      </p:cBhvr>
                                    </p:animMotion>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26"/>
                                        </p:tgtEl>
                                        <p:attrNameLst>
                                          <p:attrName>ppt_x</p:attrName>
                                          <p:attrName>ppt_y</p:attrName>
                                        </p:attrNameLst>
                                      </p:cBhvr>
                                    </p:animMotion>
                                  </p:childTnLst>
                                </p:cTn>
                              </p:par>
                              <p:par>
                                <p:cTn id="9" presetID="63" presetClass="path" presetSubtype="0" accel="50000" decel="50000" fill="hold" nodeType="withEffect">
                                  <p:stCondLst>
                                    <p:cond delay="0"/>
                                  </p:stCondLst>
                                  <p:childTnLst>
                                    <p:animMotion origin="layout" path="M 0 0 L 0.25 0 E" pathEditMode="relative" ptsTypes="">
                                      <p:cBhvr>
                                        <p:cTn id="10" dur="2000" fill="hold"/>
                                        <p:tgtEl>
                                          <p:spTgt spid="27"/>
                                        </p:tgtEl>
                                        <p:attrNameLst>
                                          <p:attrName>ppt_x</p:attrName>
                                          <p:attrName>ppt_y</p:attrName>
                                        </p:attrNameLst>
                                      </p:cBhvr>
                                    </p:animMotion>
                                  </p:childTnLst>
                                </p:cTn>
                              </p:par>
                              <p:par>
                                <p:cTn id="11" presetID="63" presetClass="path" presetSubtype="0" accel="50000" decel="50000" fill="hold" grpId="0" nodeType="withEffect">
                                  <p:stCondLst>
                                    <p:cond delay="0"/>
                                  </p:stCondLst>
                                  <p:childTnLst>
                                    <p:animMotion origin="layout" path="M 0 0 L 0.25 0 E" pathEditMode="relative" ptsTypes="">
                                      <p:cBhvr>
                                        <p:cTn id="12" dur="2000" fill="hold"/>
                                        <p:tgtEl>
                                          <p:spTgt spid="29"/>
                                        </p:tgtEl>
                                        <p:attrNameLst>
                                          <p:attrName>ppt_x</p:attrName>
                                          <p:attrName>ppt_y</p:attrName>
                                        </p:attrNameLst>
                                      </p:cBhvr>
                                    </p:animMotion>
                                  </p:childTnLst>
                                </p:cTn>
                              </p:par>
                              <p:par>
                                <p:cTn id="13" presetID="63" presetClass="path" presetSubtype="0" accel="50000" decel="50000" fill="hold" grpId="0" nodeType="withEffect">
                                  <p:stCondLst>
                                    <p:cond delay="0"/>
                                  </p:stCondLst>
                                  <p:childTnLst>
                                    <p:animMotion origin="layout" path="M 0 0 L 0.25 0 E" pathEditMode="relative" ptsTypes="">
                                      <p:cBhvr>
                                        <p:cTn id="14" dur="2000" fill="hold"/>
                                        <p:tgtEl>
                                          <p:spTgt spid="28"/>
                                        </p:tgtEl>
                                        <p:attrNameLst>
                                          <p:attrName>ppt_x</p:attrName>
                                          <p:attrName>ppt_y</p:attrName>
                                        </p:attrNameLst>
                                      </p:cBhvr>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7"/>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9" grpId="1" animBg="1"/>
      <p:bldP spid="33" grpId="0" animBg="1"/>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F2367892-BAB5-4958-AB0C-7EDFB7FC4595}"/>
              </a:ext>
            </a:extLst>
          </p:cNvPr>
          <p:cNvGraphicFramePr>
            <a:graphicFrameLocks noGrp="1"/>
          </p:cNvGraphicFramePr>
          <p:nvPr>
            <p:extLst/>
          </p:nvPr>
        </p:nvGraphicFramePr>
        <p:xfrm>
          <a:off x="88673" y="190081"/>
          <a:ext cx="7486165"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tblGrid>
              <a:tr h="789963">
                <a:tc>
                  <a:txBody>
                    <a:bodyPr/>
                    <a:lstStyle/>
                    <a:p>
                      <a:pPr algn="ctr"/>
                      <a:endParaRPr lang="en-US" dirty="0"/>
                    </a:p>
                  </a:txBody>
                  <a:tcPr anchor="ctr">
                    <a:solidFill>
                      <a:schemeClr val="bg1"/>
                    </a:solidFill>
                  </a:tcPr>
                </a:tc>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2</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4" name="Table 13">
            <a:extLst>
              <a:ext uri="{FF2B5EF4-FFF2-40B4-BE49-F238E27FC236}">
                <a16:creationId xmlns:a16="http://schemas.microsoft.com/office/drawing/2014/main" id="{3BC63664-685D-420C-A12C-8595CF4E0F60}"/>
              </a:ext>
            </a:extLst>
          </p:cNvPr>
          <p:cNvGraphicFramePr>
            <a:graphicFrameLocks noGrp="1"/>
          </p:cNvGraphicFramePr>
          <p:nvPr>
            <p:extLst/>
          </p:nvPr>
        </p:nvGraphicFramePr>
        <p:xfrm>
          <a:off x="97909" y="1862117"/>
          <a:ext cx="7486165"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tblGrid>
              <a:tr h="78996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E</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21" name="Table 20">
            <a:extLst>
              <a:ext uri="{FF2B5EF4-FFF2-40B4-BE49-F238E27FC236}">
                <a16:creationId xmlns:a16="http://schemas.microsoft.com/office/drawing/2014/main" id="{81D5EDF8-35A4-4188-867B-D07864841ADB}"/>
              </a:ext>
            </a:extLst>
          </p:cNvPr>
          <p:cNvGraphicFramePr>
            <a:graphicFrameLocks noGrp="1"/>
          </p:cNvGraphicFramePr>
          <p:nvPr>
            <p:extLst/>
          </p:nvPr>
        </p:nvGraphicFramePr>
        <p:xfrm>
          <a:off x="7362536" y="1862116"/>
          <a:ext cx="4491699"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1039473"/>
                  </a:ext>
                </a:extLst>
              </a:tr>
            </a:tbl>
          </a:graphicData>
        </a:graphic>
      </p:graphicFrame>
      <p:graphicFrame>
        <p:nvGraphicFramePr>
          <p:cNvPr id="15" name="Table 14">
            <a:extLst>
              <a:ext uri="{FF2B5EF4-FFF2-40B4-BE49-F238E27FC236}">
                <a16:creationId xmlns:a16="http://schemas.microsoft.com/office/drawing/2014/main" id="{0B1637F5-C9B4-4346-81C0-98B8F9932488}"/>
              </a:ext>
            </a:extLst>
          </p:cNvPr>
          <p:cNvGraphicFramePr>
            <a:graphicFrameLocks noGrp="1"/>
          </p:cNvGraphicFramePr>
          <p:nvPr>
            <p:extLst/>
          </p:nvPr>
        </p:nvGraphicFramePr>
        <p:xfrm>
          <a:off x="107068" y="1199154"/>
          <a:ext cx="7486165" cy="789963"/>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909652247"/>
                    </a:ext>
                  </a:extLst>
                </a:gridCol>
                <a:gridCol w="1497233">
                  <a:extLst>
                    <a:ext uri="{9D8B030D-6E8A-4147-A177-3AD203B41FA5}">
                      <a16:colId xmlns:a16="http://schemas.microsoft.com/office/drawing/2014/main" val="302077157"/>
                    </a:ext>
                  </a:extLst>
                </a:gridCol>
                <a:gridCol w="1497233">
                  <a:extLst>
                    <a:ext uri="{9D8B030D-6E8A-4147-A177-3AD203B41FA5}">
                      <a16:colId xmlns:a16="http://schemas.microsoft.com/office/drawing/2014/main" val="1510149168"/>
                    </a:ext>
                  </a:extLst>
                </a:gridCol>
                <a:gridCol w="1497233">
                  <a:extLst>
                    <a:ext uri="{9D8B030D-6E8A-4147-A177-3AD203B41FA5}">
                      <a16:colId xmlns:a16="http://schemas.microsoft.com/office/drawing/2014/main" val="993498376"/>
                    </a:ext>
                  </a:extLst>
                </a:gridCol>
                <a:gridCol w="1497233">
                  <a:extLst>
                    <a:ext uri="{9D8B030D-6E8A-4147-A177-3AD203B41FA5}">
                      <a16:colId xmlns:a16="http://schemas.microsoft.com/office/drawing/2014/main" val="1333977522"/>
                    </a:ext>
                  </a:extLst>
                </a:gridCol>
              </a:tblGrid>
              <a:tr h="789963">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6" name="Multiplication Sign 15">
            <a:extLst>
              <a:ext uri="{FF2B5EF4-FFF2-40B4-BE49-F238E27FC236}">
                <a16:creationId xmlns:a16="http://schemas.microsoft.com/office/drawing/2014/main" id="{306A67FA-3D04-4D0B-B1C2-44CF0A8480A9}"/>
              </a:ext>
            </a:extLst>
          </p:cNvPr>
          <p:cNvSpPr/>
          <p:nvPr/>
        </p:nvSpPr>
        <p:spPr>
          <a:xfrm>
            <a:off x="6096000" y="33317"/>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2" name="Table 21">
            <a:extLst>
              <a:ext uri="{FF2B5EF4-FFF2-40B4-BE49-F238E27FC236}">
                <a16:creationId xmlns:a16="http://schemas.microsoft.com/office/drawing/2014/main" id="{DC816EA4-AD56-4314-9AC1-8779D29C68DE}"/>
              </a:ext>
            </a:extLst>
          </p:cNvPr>
          <p:cNvGraphicFramePr>
            <a:graphicFrameLocks noGrp="1"/>
          </p:cNvGraphicFramePr>
          <p:nvPr>
            <p:extLst/>
          </p:nvPr>
        </p:nvGraphicFramePr>
        <p:xfrm>
          <a:off x="7590291" y="1199802"/>
          <a:ext cx="4491699" cy="782142"/>
        </p:xfrm>
        <a:graphic>
          <a:graphicData uri="http://schemas.openxmlformats.org/drawingml/2006/table">
            <a:tbl>
              <a:tblPr firstRow="1" bandRow="1">
                <a:tableStyleId>{5940675A-B579-460E-94D1-54222C63F5DA}</a:tableStyleId>
              </a:tblPr>
              <a:tblGrid>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2142">
                <a:tc>
                  <a:txBody>
                    <a:bodyPr/>
                    <a:lstStyle/>
                    <a:p>
                      <a:pPr algn="ctr"/>
                      <a:endParaRPr lang="en-US" sz="1800" dirty="0"/>
                    </a:p>
                  </a:txBody>
                  <a:tcPr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T="45267" marB="45267" anchor="ctr">
                    <a:solidFill>
                      <a:srgbClr val="00B050"/>
                    </a:solidFill>
                  </a:tcPr>
                </a:tc>
                <a:tc>
                  <a:txBody>
                    <a:bodyPr/>
                    <a:lstStyle/>
                    <a:p>
                      <a:pPr algn="ctr"/>
                      <a:endParaRPr lang="en-US" sz="1800" dirty="0"/>
                    </a:p>
                  </a:txBody>
                  <a:tcPr marT="45267" marB="45267" anchor="ctr">
                    <a:solidFill>
                      <a:srgbClr val="FF0000"/>
                    </a:solidFill>
                  </a:tcPr>
                </a:tc>
                <a:extLst>
                  <a:ext uri="{0D108BD9-81ED-4DB2-BD59-A6C34878D82A}">
                    <a16:rowId xmlns:a16="http://schemas.microsoft.com/office/drawing/2014/main" val="4201039473"/>
                  </a:ext>
                </a:extLst>
              </a:tr>
            </a:tbl>
          </a:graphicData>
        </a:graphic>
      </p:graphicFrame>
      <p:graphicFrame>
        <p:nvGraphicFramePr>
          <p:cNvPr id="20" name="Table 19">
            <a:extLst>
              <a:ext uri="{FF2B5EF4-FFF2-40B4-BE49-F238E27FC236}">
                <a16:creationId xmlns:a16="http://schemas.microsoft.com/office/drawing/2014/main" id="{9793C813-C37F-4244-AAE3-7ECCC827879E}"/>
              </a:ext>
            </a:extLst>
          </p:cNvPr>
          <p:cNvGraphicFramePr>
            <a:graphicFrameLocks noGrp="1"/>
          </p:cNvGraphicFramePr>
          <p:nvPr>
            <p:extLst/>
          </p:nvPr>
        </p:nvGraphicFramePr>
        <p:xfrm>
          <a:off x="7584189" y="190081"/>
          <a:ext cx="4491699" cy="789963"/>
        </p:xfrm>
        <a:graphic>
          <a:graphicData uri="http://schemas.openxmlformats.org/drawingml/2006/table">
            <a:tbl>
              <a:tblPr firstRow="1" bandRow="1">
                <a:tableStyleId>{073A0DAA-6AF3-43AB-8588-CEC1D06C72B9}</a:tableStyleId>
              </a:tblPr>
              <a:tblGrid>
                <a:gridCol w="1497233">
                  <a:extLst>
                    <a:ext uri="{9D8B030D-6E8A-4147-A177-3AD203B41FA5}">
                      <a16:colId xmlns:a16="http://schemas.microsoft.com/office/drawing/2014/main" val="228345183"/>
                    </a:ext>
                  </a:extLst>
                </a:gridCol>
                <a:gridCol w="1497233">
                  <a:extLst>
                    <a:ext uri="{9D8B030D-6E8A-4147-A177-3AD203B41FA5}">
                      <a16:colId xmlns:a16="http://schemas.microsoft.com/office/drawing/2014/main" val="1676491249"/>
                    </a:ext>
                  </a:extLst>
                </a:gridCol>
                <a:gridCol w="1497233">
                  <a:extLst>
                    <a:ext uri="{9D8B030D-6E8A-4147-A177-3AD203B41FA5}">
                      <a16:colId xmlns:a16="http://schemas.microsoft.com/office/drawing/2014/main" val="2832286922"/>
                    </a:ext>
                  </a:extLst>
                </a:gridCol>
              </a:tblGrid>
              <a:tr h="789963">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sp>
        <p:nvSpPr>
          <p:cNvPr id="23" name="Multiplication Sign 22">
            <a:extLst>
              <a:ext uri="{FF2B5EF4-FFF2-40B4-BE49-F238E27FC236}">
                <a16:creationId xmlns:a16="http://schemas.microsoft.com/office/drawing/2014/main" id="{2A3302C4-6E5F-4D31-9409-A3CBB78A8204}"/>
              </a:ext>
            </a:extLst>
          </p:cNvPr>
          <p:cNvSpPr/>
          <p:nvPr/>
        </p:nvSpPr>
        <p:spPr>
          <a:xfrm>
            <a:off x="10584871" y="95663"/>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ontent Placeholder 2">
            <a:extLst>
              <a:ext uri="{FF2B5EF4-FFF2-40B4-BE49-F238E27FC236}">
                <a16:creationId xmlns:a16="http://schemas.microsoft.com/office/drawing/2014/main" id="{08A8A248-B3E5-40B0-B2CE-F296307947B3}"/>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Tree>
    <p:extLst>
      <p:ext uri="{BB962C8B-B14F-4D97-AF65-F5344CB8AC3E}">
        <p14:creationId xmlns:p14="http://schemas.microsoft.com/office/powerpoint/2010/main" val="51872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4.81481E-6 L -0.12292 4.81481E-6 " pathEditMode="relative" rAng="0" ptsTypes="AA">
                                      <p:cBhvr>
                                        <p:cTn id="6" dur="2000" fill="hold"/>
                                        <p:tgtEl>
                                          <p:spTgt spid="20"/>
                                        </p:tgtEl>
                                        <p:attrNameLst>
                                          <p:attrName>ppt_x</p:attrName>
                                          <p:attrName>ppt_y</p:attrName>
                                        </p:attrNameLst>
                                      </p:cBhvr>
                                      <p:rCtr x="-6146" y="0"/>
                                    </p:animMotion>
                                  </p:childTnLst>
                                </p:cTn>
                              </p:par>
                              <p:par>
                                <p:cTn id="7" presetID="35" presetClass="path" presetSubtype="0" accel="50000" decel="50000" fill="hold" nodeType="withEffect">
                                  <p:stCondLst>
                                    <p:cond delay="0"/>
                                  </p:stCondLst>
                                  <p:childTnLst>
                                    <p:animMotion origin="layout" path="M -8.33333E-7 -4.44444E-6 L -0.12239 -4.44444E-6 " pathEditMode="relative" rAng="0" ptsTypes="AA">
                                      <p:cBhvr>
                                        <p:cTn id="8" dur="2000" fill="hold"/>
                                        <p:tgtEl>
                                          <p:spTgt spid="22"/>
                                        </p:tgtEl>
                                        <p:attrNameLst>
                                          <p:attrName>ppt_x</p:attrName>
                                          <p:attrName>ppt_y</p:attrName>
                                        </p:attrNameLst>
                                      </p:cBhvr>
                                      <p:rCtr x="-6120" y="0"/>
                                    </p:animMotion>
                                  </p:childTnLst>
                                </p:cTn>
                              </p:par>
                              <p:par>
                                <p:cTn id="9" presetID="35" presetClass="path" presetSubtype="0" accel="50000" decel="50000" fill="hold" nodeType="withEffect">
                                  <p:stCondLst>
                                    <p:cond delay="0"/>
                                  </p:stCondLst>
                                  <p:childTnLst>
                                    <p:animMotion origin="layout" path="M -8.33333E-7 3.33333E-6 L -0.10364 3.33333E-6 " pathEditMode="relative" rAng="0" ptsTypes="AA">
                                      <p:cBhvr>
                                        <p:cTn id="10" dur="2000" fill="hold"/>
                                        <p:tgtEl>
                                          <p:spTgt spid="21"/>
                                        </p:tgtEl>
                                        <p:attrNameLst>
                                          <p:attrName>ppt_x</p:attrName>
                                          <p:attrName>ppt_y</p:attrName>
                                        </p:attrNameLst>
                                      </p:cBhvr>
                                      <p:rCtr x="-5182" y="0"/>
                                    </p:animMotion>
                                  </p:childTnLst>
                                </p:cTn>
                              </p:par>
                              <p:par>
                                <p:cTn id="11" presetID="35" presetClass="path" presetSubtype="0" accel="50000" decel="50000" fill="hold" grpId="0" nodeType="withEffect">
                                  <p:stCondLst>
                                    <p:cond delay="0"/>
                                  </p:stCondLst>
                                  <p:childTnLst>
                                    <p:animMotion origin="layout" path="M 1.25E-6 -1.85185E-6 L -0.12214 -1.85185E-6 " pathEditMode="relative" rAng="0" ptsTypes="AA">
                                      <p:cBhvr>
                                        <p:cTn id="12" dur="2000" fill="hold"/>
                                        <p:tgtEl>
                                          <p:spTgt spid="23"/>
                                        </p:tgtEl>
                                        <p:attrNameLst>
                                          <p:attrName>ppt_x</p:attrName>
                                          <p:attrName>ppt_y</p:attrName>
                                        </p:attrNameLst>
                                      </p:cBhvr>
                                      <p:rCtr x="-6107" y="0"/>
                                    </p:animMotion>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E88123-82B5-4FC7-948F-6A0A325B06DB}"/>
              </a:ext>
            </a:extLst>
          </p:cNvPr>
          <p:cNvSpPr>
            <a:spLocks noGrp="1"/>
          </p:cNvSpPr>
          <p:nvPr>
            <p:ph type="title"/>
          </p:nvPr>
        </p:nvSpPr>
        <p:spPr/>
        <p:txBody>
          <a:bodyPr/>
          <a:lstStyle/>
          <a:p>
            <a:endParaRPr lang="nl-NL"/>
          </a:p>
        </p:txBody>
      </p:sp>
      <p:pic>
        <p:nvPicPr>
          <p:cNvPr id="5" name="Tijdelijke aanduiding voor inhoud 4">
            <a:extLst>
              <a:ext uri="{FF2B5EF4-FFF2-40B4-BE49-F238E27FC236}">
                <a16:creationId xmlns:a16="http://schemas.microsoft.com/office/drawing/2014/main" id="{B78429AF-0060-4B33-9957-8C3C7DB90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30" y="0"/>
            <a:ext cx="12088333" cy="5999584"/>
          </a:xfrm>
        </p:spPr>
      </p:pic>
      <p:sp>
        <p:nvSpPr>
          <p:cNvPr id="4" name="Rechthoek 3">
            <a:extLst>
              <a:ext uri="{FF2B5EF4-FFF2-40B4-BE49-F238E27FC236}">
                <a16:creationId xmlns:a16="http://schemas.microsoft.com/office/drawing/2014/main" id="{A5F0E5BA-DBB0-444B-8DC8-998F8A2AE7C8}"/>
              </a:ext>
            </a:extLst>
          </p:cNvPr>
          <p:cNvSpPr/>
          <p:nvPr/>
        </p:nvSpPr>
        <p:spPr>
          <a:xfrm>
            <a:off x="1828800" y="365124"/>
            <a:ext cx="7743039" cy="5634459"/>
          </a:xfrm>
          <a:prstGeom prst="rect">
            <a:avLst/>
          </a:prstGeom>
          <a:noFill/>
          <a:ln w="762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hthoek 5">
            <a:extLst>
              <a:ext uri="{FF2B5EF4-FFF2-40B4-BE49-F238E27FC236}">
                <a16:creationId xmlns:a16="http://schemas.microsoft.com/office/drawing/2014/main" id="{0189AB19-D9E9-4389-B947-8D5D6D7F2941}"/>
              </a:ext>
            </a:extLst>
          </p:cNvPr>
          <p:cNvSpPr/>
          <p:nvPr/>
        </p:nvSpPr>
        <p:spPr>
          <a:xfrm>
            <a:off x="16079" y="22573"/>
            <a:ext cx="1678497" cy="2905185"/>
          </a:xfrm>
          <a:prstGeom prst="rect">
            <a:avLst/>
          </a:prstGeom>
          <a:noFill/>
          <a:ln w="28575"/>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hthoek 7">
            <a:extLst>
              <a:ext uri="{FF2B5EF4-FFF2-40B4-BE49-F238E27FC236}">
                <a16:creationId xmlns:a16="http://schemas.microsoft.com/office/drawing/2014/main" id="{28BB2879-6595-4B10-A96E-1CE4D85769CF}"/>
              </a:ext>
            </a:extLst>
          </p:cNvPr>
          <p:cNvSpPr/>
          <p:nvPr/>
        </p:nvSpPr>
        <p:spPr>
          <a:xfrm>
            <a:off x="9617664" y="22574"/>
            <a:ext cx="2534874" cy="4507482"/>
          </a:xfrm>
          <a:prstGeom prst="rect">
            <a:avLst/>
          </a:prstGeom>
          <a:noFill/>
          <a:ln w="28575"/>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hthoek 8">
            <a:extLst>
              <a:ext uri="{FF2B5EF4-FFF2-40B4-BE49-F238E27FC236}">
                <a16:creationId xmlns:a16="http://schemas.microsoft.com/office/drawing/2014/main" id="{4BA68FED-B105-472A-B93B-4CB3CD4CF9B7}"/>
              </a:ext>
            </a:extLst>
          </p:cNvPr>
          <p:cNvSpPr/>
          <p:nvPr/>
        </p:nvSpPr>
        <p:spPr>
          <a:xfrm>
            <a:off x="39462" y="2999792"/>
            <a:ext cx="1678497" cy="3099004"/>
          </a:xfrm>
          <a:prstGeom prst="rect">
            <a:avLst/>
          </a:prstGeom>
          <a:noFill/>
          <a:ln w="28575"/>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20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00BD562-E5FC-4E3E-B480-1519576A76C0}"/>
              </a:ext>
            </a:extLst>
          </p:cNvPr>
          <p:cNvGraphicFramePr>
            <a:graphicFrameLocks noGrp="1"/>
          </p:cNvGraphicFramePr>
          <p:nvPr>
            <p:extLst/>
          </p:nvPr>
        </p:nvGraphicFramePr>
        <p:xfrm>
          <a:off x="1587272" y="190081"/>
          <a:ext cx="8996742"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gridCol w="1499457">
                  <a:extLst>
                    <a:ext uri="{9D8B030D-6E8A-4147-A177-3AD203B41FA5}">
                      <a16:colId xmlns:a16="http://schemas.microsoft.com/office/drawing/2014/main" val="2698174604"/>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tc>
                  <a:txBody>
                    <a:bodyPr/>
                    <a:lstStyle/>
                    <a:p>
                      <a:pPr algn="ctr"/>
                      <a:r>
                        <a:rPr lang="nl-BE" dirty="0"/>
                        <a:t>3</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BBB15950-3669-403B-A740-44262120494F}"/>
              </a:ext>
            </a:extLst>
          </p:cNvPr>
          <p:cNvGraphicFramePr>
            <a:graphicFrameLocks noGrp="1"/>
          </p:cNvGraphicFramePr>
          <p:nvPr>
            <p:extLst/>
          </p:nvPr>
        </p:nvGraphicFramePr>
        <p:xfrm>
          <a:off x="1583808" y="1862117"/>
          <a:ext cx="8996676"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gridCol w="1499446">
                  <a:extLst>
                    <a:ext uri="{9D8B030D-6E8A-4147-A177-3AD203B41FA5}">
                      <a16:colId xmlns:a16="http://schemas.microsoft.com/office/drawing/2014/main" val="332722959"/>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H</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12" name="Table 11">
            <a:extLst>
              <a:ext uri="{FF2B5EF4-FFF2-40B4-BE49-F238E27FC236}">
                <a16:creationId xmlns:a16="http://schemas.microsoft.com/office/drawing/2014/main" id="{1225428D-B274-480C-BF41-BA63B34FB1D1}"/>
              </a:ext>
            </a:extLst>
          </p:cNvPr>
          <p:cNvGraphicFramePr>
            <a:graphicFrameLocks noGrp="1"/>
          </p:cNvGraphicFramePr>
          <p:nvPr>
            <p:extLst/>
          </p:nvPr>
        </p:nvGraphicFramePr>
        <p:xfrm>
          <a:off x="1592967" y="1199154"/>
          <a:ext cx="8980974"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gridCol w="1496829">
                  <a:extLst>
                    <a:ext uri="{9D8B030D-6E8A-4147-A177-3AD203B41FA5}">
                      <a16:colId xmlns:a16="http://schemas.microsoft.com/office/drawing/2014/main" val="2318230466"/>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FF0000"/>
                    </a:solidFill>
                  </a:tcPr>
                </a:tc>
                <a:extLst>
                  <a:ext uri="{0D108BD9-81ED-4DB2-BD59-A6C34878D82A}">
                    <a16:rowId xmlns:a16="http://schemas.microsoft.com/office/drawing/2014/main" val="4201039473"/>
                  </a:ext>
                </a:extLst>
              </a:tr>
            </a:tbl>
          </a:graphicData>
        </a:graphic>
      </p:graphicFrame>
      <p:sp>
        <p:nvSpPr>
          <p:cNvPr id="16" name="Multiplication Sign 15">
            <a:extLst>
              <a:ext uri="{FF2B5EF4-FFF2-40B4-BE49-F238E27FC236}">
                <a16:creationId xmlns:a16="http://schemas.microsoft.com/office/drawing/2014/main" id="{3A27E2AE-57C3-47A0-9C0C-9FE50F6F3024}"/>
              </a:ext>
            </a:extLst>
          </p:cNvPr>
          <p:cNvSpPr/>
          <p:nvPr/>
        </p:nvSpPr>
        <p:spPr>
          <a:xfrm>
            <a:off x="9075572" y="95663"/>
            <a:ext cx="1518456" cy="1893454"/>
          </a:xfrm>
          <a:prstGeom prst="mathMultiply">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Afbeeldingsresultaat voor bomb clipart">
            <a:extLst>
              <a:ext uri="{FF2B5EF4-FFF2-40B4-BE49-F238E27FC236}">
                <a16:creationId xmlns:a16="http://schemas.microsoft.com/office/drawing/2014/main" id="{5D56E60F-6383-4274-BA4C-5FA21557B85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719" b="89977" l="5455" r="94545">
                        <a14:foregroundMark x1="19659" y1="27074" x2="17500" y2="32604"/>
                        <a14:foregroundMark x1="8182" y1="27765" x2="11250" y2="33871"/>
                        <a14:foregroundMark x1="54205" y1="7949" x2="60568" y2="8180"/>
                        <a14:foregroundMark x1="90341" y1="47926" x2="93182" y2="58065"/>
                        <a14:foregroundMark x1="93182" y1="58065" x2="92159" y2="69585"/>
                        <a14:foregroundMark x1="92159" y1="69585" x2="90568" y2="71083"/>
                        <a14:foregroundMark x1="59318" y1="34447" x2="45795" y2="46544"/>
                        <a14:foregroundMark x1="45795" y1="46544" x2="42841" y2="53917"/>
                        <a14:foregroundMark x1="60795" y1="89862" x2="62955" y2="89977"/>
                        <a14:foregroundMark x1="6477" y1="37442" x2="9091" y2="36982"/>
                        <a14:foregroundMark x1="5568" y1="27765" x2="8864" y2="28917"/>
                        <a14:foregroundMark x1="94545" y1="57028" x2="93636" y2="63018"/>
                        <a14:foregroundMark x1="60909" y1="32258" x2="50795" y2="41705"/>
                        <a14:foregroundMark x1="50795" y1="41705" x2="43636" y2="56797"/>
                        <a14:foregroundMark x1="59318" y1="37212" x2="50341" y2="44700"/>
                        <a14:foregroundMark x1="50341" y1="44700" x2="40341" y2="56682"/>
                        <a14:foregroundMark x1="40341" y1="56682" x2="40341" y2="56682"/>
                        <a14:foregroundMark x1="41591" y1="50922" x2="52841" y2="55876"/>
                        <a14:foregroundMark x1="52841" y1="55876" x2="53523" y2="55876"/>
                      </a14:backgroundRemoval>
                    </a14:imgEffect>
                  </a14:imgLayer>
                </a14:imgProps>
              </a:ext>
              <a:ext uri="{28A0092B-C50C-407E-A947-70E740481C1C}">
                <a14:useLocalDpi xmlns:a14="http://schemas.microsoft.com/office/drawing/2010/main" val="0"/>
              </a:ext>
            </a:extLst>
          </a:blip>
          <a:srcRect l="1" r="-23219"/>
          <a:stretch/>
        </p:blipFill>
        <p:spPr bwMode="auto">
          <a:xfrm>
            <a:off x="9075572" y="271658"/>
            <a:ext cx="1498369" cy="11993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explosion clipart">
            <a:extLst>
              <a:ext uri="{FF2B5EF4-FFF2-40B4-BE49-F238E27FC236}">
                <a16:creationId xmlns:a16="http://schemas.microsoft.com/office/drawing/2014/main" id="{B005FD46-266B-49F0-83DC-C3745188C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0" y="-1834865"/>
            <a:ext cx="6858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le 20">
            <a:extLst>
              <a:ext uri="{FF2B5EF4-FFF2-40B4-BE49-F238E27FC236}">
                <a16:creationId xmlns:a16="http://schemas.microsoft.com/office/drawing/2014/main" id="{9CDE99DB-085E-4F9A-B0B1-644CFB12A7A8}"/>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22" name="Table 21">
            <a:extLst>
              <a:ext uri="{FF2B5EF4-FFF2-40B4-BE49-F238E27FC236}">
                <a16:creationId xmlns:a16="http://schemas.microsoft.com/office/drawing/2014/main" id="{C474B740-620F-43D7-B3F8-D1C18FE6AEFA}"/>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tc>
                  <a:txBody>
                    <a:bodyPr/>
                    <a:lstStyle/>
                    <a:p>
                      <a:pPr algn="ctr"/>
                      <a:endParaRPr lang="en-US" dirty="0"/>
                    </a:p>
                  </a:txBody>
                  <a:tcPr anchor="ctr">
                    <a:solidFill>
                      <a:srgbClr val="00B050"/>
                    </a:solidFill>
                  </a:tcPr>
                </a:tc>
                <a:extLst>
                  <a:ext uri="{0D108BD9-81ED-4DB2-BD59-A6C34878D82A}">
                    <a16:rowId xmlns:a16="http://schemas.microsoft.com/office/drawing/2014/main" val="4201039473"/>
                  </a:ext>
                </a:extLst>
              </a:tr>
            </a:tbl>
          </a:graphicData>
        </a:graphic>
      </p:graphicFrame>
      <p:graphicFrame>
        <p:nvGraphicFramePr>
          <p:cNvPr id="23" name="Table 22">
            <a:extLst>
              <a:ext uri="{FF2B5EF4-FFF2-40B4-BE49-F238E27FC236}">
                <a16:creationId xmlns:a16="http://schemas.microsoft.com/office/drawing/2014/main" id="{5DCC57C8-8327-4B0F-BACB-E2D6D919215C}"/>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24" name="Content Placeholder 2">
            <a:extLst>
              <a:ext uri="{FF2B5EF4-FFF2-40B4-BE49-F238E27FC236}">
                <a16:creationId xmlns:a16="http://schemas.microsoft.com/office/drawing/2014/main" id="{3BDAA174-E79A-4481-890B-EC0E34869955}"/>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3)   Laat nu de rode elementjes uit de groep, we weten hun </a:t>
            </a:r>
            <a:r>
              <a:rPr lang="nl-BE" dirty="0">
                <a:solidFill>
                  <a:srgbClr val="FF0000"/>
                </a:solidFill>
              </a:rPr>
              <a:t>kleurtje</a:t>
            </a:r>
            <a:endParaRPr lang="nl-BE" dirty="0"/>
          </a:p>
        </p:txBody>
      </p:sp>
    </p:spTree>
    <p:extLst>
      <p:ext uri="{BB962C8B-B14F-4D97-AF65-F5344CB8AC3E}">
        <p14:creationId xmlns:p14="http://schemas.microsoft.com/office/powerpoint/2010/main" val="189600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600" fill="hold"/>
                                        <p:tgtEl>
                                          <p:spTgt spid="1030"/>
                                        </p:tgtEl>
                                        <p:attrNameLst>
                                          <p:attrName>ppt_w</p:attrName>
                                        </p:attrNameLst>
                                      </p:cBhvr>
                                      <p:tavLst>
                                        <p:tav tm="0">
                                          <p:val>
                                            <p:fltVal val="0"/>
                                          </p:val>
                                        </p:tav>
                                        <p:tav tm="100000">
                                          <p:val>
                                            <p:strVal val="#ppt_w"/>
                                          </p:val>
                                        </p:tav>
                                      </p:tavLst>
                                    </p:anim>
                                    <p:anim calcmode="lin" valueType="num">
                                      <p:cBhvr>
                                        <p:cTn id="8" dur="600" fill="hold"/>
                                        <p:tgtEl>
                                          <p:spTgt spid="1030"/>
                                        </p:tgtEl>
                                        <p:attrNameLst>
                                          <p:attrName>ppt_h</p:attrName>
                                        </p:attrNameLst>
                                      </p:cBhvr>
                                      <p:tavLst>
                                        <p:tav tm="0">
                                          <p:val>
                                            <p:fltVal val="0"/>
                                          </p:val>
                                        </p:tav>
                                        <p:tav tm="100000">
                                          <p:val>
                                            <p:strVal val="#ppt_h"/>
                                          </p:val>
                                        </p:tav>
                                      </p:tavLst>
                                    </p:anim>
                                    <p:anim calcmode="lin" valueType="num">
                                      <p:cBhvr>
                                        <p:cTn id="9" dur="600" fill="hold"/>
                                        <p:tgtEl>
                                          <p:spTgt spid="1030"/>
                                        </p:tgtEl>
                                        <p:attrNameLst>
                                          <p:attrName>style.rotation</p:attrName>
                                        </p:attrNameLst>
                                      </p:cBhvr>
                                      <p:tavLst>
                                        <p:tav tm="0">
                                          <p:val>
                                            <p:fltVal val="90"/>
                                          </p:val>
                                        </p:tav>
                                        <p:tav tm="100000">
                                          <p:val>
                                            <p:fltVal val="0"/>
                                          </p:val>
                                        </p:tav>
                                      </p:tavLst>
                                    </p:anim>
                                    <p:animEffect transition="in" filter="fade">
                                      <p:cBhvr>
                                        <p:cTn id="10" dur="600"/>
                                        <p:tgtEl>
                                          <p:spTgt spid="1030"/>
                                        </p:tgtEl>
                                      </p:cBhvr>
                                    </p:animEffect>
                                  </p:childTnLst>
                                </p:cTn>
                              </p:par>
                            </p:childTnLst>
                          </p:cTn>
                        </p:par>
                        <p:par>
                          <p:cTn id="11" fill="hold">
                            <p:stCondLst>
                              <p:cond delay="600"/>
                            </p:stCondLst>
                            <p:childTnLst>
                              <p:par>
                                <p:cTn id="12" presetID="6" presetClass="emph" presetSubtype="0" fill="hold" nodeType="afterEffect">
                                  <p:stCondLst>
                                    <p:cond delay="0"/>
                                  </p:stCondLst>
                                  <p:childTnLst>
                                    <p:animScale>
                                      <p:cBhvr>
                                        <p:cTn id="13" dur="500" fill="hold"/>
                                        <p:tgtEl>
                                          <p:spTgt spid="1030"/>
                                        </p:tgtEl>
                                      </p:cBhvr>
                                      <p:by x="400000" y="400000"/>
                                    </p:animScale>
                                  </p:childTnLst>
                                </p:cTn>
                              </p:par>
                              <p:par>
                                <p:cTn id="14" presetID="8" presetClass="emph" presetSubtype="0" fill="hold" nodeType="withEffect">
                                  <p:stCondLst>
                                    <p:cond delay="0"/>
                                  </p:stCondLst>
                                  <p:childTnLst>
                                    <p:animRot by="-5400000">
                                      <p:cBhvr>
                                        <p:cTn id="15" dur="500" fill="hold"/>
                                        <p:tgtEl>
                                          <p:spTgt spid="1030"/>
                                        </p:tgtEl>
                                        <p:attrNameLst>
                                          <p:attrName>r</p:attrName>
                                        </p:attrNameLst>
                                      </p:cBhvr>
                                    </p:animRot>
                                  </p:childTnLst>
                                </p:cTn>
                              </p:par>
                            </p:childTnLst>
                          </p:cTn>
                        </p:par>
                        <p:par>
                          <p:cTn id="16" fill="hold">
                            <p:stCondLst>
                              <p:cond delay="1100"/>
                            </p:stCondLst>
                            <p:childTnLst>
                              <p:par>
                                <p:cTn id="17" presetID="1" presetClass="entr" presetSubtype="0" fill="hold" nodeType="after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par>
                          <p:cTn id="19" fill="hold">
                            <p:stCondLst>
                              <p:cond delay="1100"/>
                            </p:stCondLst>
                            <p:childTnLst>
                              <p:par>
                                <p:cTn id="20" presetID="1" presetClass="exit" presetSubtype="0" fill="hold" nodeType="afterEffect">
                                  <p:stCondLst>
                                    <p:cond delay="0"/>
                                  </p:stCondLst>
                                  <p:childTnLst>
                                    <p:set>
                                      <p:cBhvr>
                                        <p:cTn id="21" dur="1" fill="hold">
                                          <p:stCondLst>
                                            <p:cond delay="0"/>
                                          </p:stCondLst>
                                        </p:cTn>
                                        <p:tgtEl>
                                          <p:spTgt spid="1030"/>
                                        </p:tgtEl>
                                        <p:attrNameLst>
                                          <p:attrName>style.visibility</p:attrName>
                                        </p:attrNameLst>
                                      </p:cBhvr>
                                      <p:to>
                                        <p:strVal val="hidden"/>
                                      </p:to>
                                    </p:set>
                                  </p:childTnLst>
                                </p:cTn>
                              </p:par>
                            </p:childTnLst>
                          </p:cTn>
                        </p:par>
                        <p:par>
                          <p:cTn id="22" fill="hold">
                            <p:stCondLst>
                              <p:cond delay="1100"/>
                            </p:stCondLst>
                            <p:childTnLst>
                              <p:par>
                                <p:cTn id="23" presetID="1"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par>
                          <p:cTn id="37" fill="hold">
                            <p:stCondLst>
                              <p:cond delay="1100"/>
                            </p:stCondLst>
                            <p:childTnLst>
                              <p:par>
                                <p:cTn id="38" presetID="10" presetClass="exit" presetSubtype="0" fill="hold" nodeType="afterEffect">
                                  <p:stCondLst>
                                    <p:cond delay="0"/>
                                  </p:stCondLst>
                                  <p:childTnLst>
                                    <p:animEffect transition="out" filter="fade">
                                      <p:cBhvr>
                                        <p:cTn id="39" dur="500"/>
                                        <p:tgtEl>
                                          <p:spTgt spid="1032"/>
                                        </p:tgtEl>
                                      </p:cBhvr>
                                    </p:animEffect>
                                    <p:set>
                                      <p:cBhvr>
                                        <p:cTn id="40" dur="1" fill="hold">
                                          <p:stCondLst>
                                            <p:cond delay="499"/>
                                          </p:stCondLst>
                                        </p:cTn>
                                        <p:tgtEl>
                                          <p:spTgt spid="103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D45F83-DE84-4BEB-B475-970E0E567375}"/>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14DB454D-DC1D-4B22-8510-2EE7B94ED30E}"/>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8F8247BB-9D1E-4A23-832A-674BA6940DDE}"/>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5D4CAF9-60BB-4BED-BEF6-15E6E61A87AB}"/>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514350" indent="-514350">
              <a:buAutoNum type="arabicParenR" startAt="4"/>
            </a:pPr>
            <a:r>
              <a:rPr lang="nl-BE" dirty="0"/>
              <a:t>Test eens of deze elementen samen nog crashen.</a:t>
            </a:r>
          </a:p>
          <a:p>
            <a:pPr marL="457200" lvl="1" indent="0">
              <a:buNone/>
            </a:pPr>
            <a:r>
              <a:rPr lang="nl-BE" dirty="0"/>
              <a:t>	Indien ze samen crashen, dan bevindt er zich minstens één groep van ten 	minste grootte 2 in de groep.</a:t>
            </a:r>
          </a:p>
          <a:p>
            <a:pPr marL="457200" lvl="1" indent="0">
              <a:buNone/>
            </a:pPr>
            <a:r>
              <a:rPr lang="nl-BE" dirty="0"/>
              <a:t>	Indien niet, dan zijn er geen oranje elementen, we zijn klaar</a:t>
            </a:r>
          </a:p>
          <a:p>
            <a:pPr marL="457200" lvl="1" indent="0">
              <a:buNone/>
            </a:pPr>
            <a:endParaRPr lang="nl-BE" dirty="0"/>
          </a:p>
          <a:p>
            <a:pPr marL="457200" lvl="1" indent="0">
              <a:buNone/>
            </a:pPr>
            <a:r>
              <a:rPr lang="nl-BE" dirty="0"/>
              <a:t>CRASH</a:t>
            </a:r>
          </a:p>
        </p:txBody>
      </p:sp>
      <p:graphicFrame>
        <p:nvGraphicFramePr>
          <p:cNvPr id="8" name="Table 7">
            <a:extLst>
              <a:ext uri="{FF2B5EF4-FFF2-40B4-BE49-F238E27FC236}">
                <a16:creationId xmlns:a16="http://schemas.microsoft.com/office/drawing/2014/main" id="{DA1F51BD-267E-454D-8353-1B065C25AD95}"/>
              </a:ext>
            </a:extLst>
          </p:cNvPr>
          <p:cNvGraphicFramePr>
            <a:graphicFrameLocks noGrp="1"/>
          </p:cNvGraphicFramePr>
          <p:nvPr>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57379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F73121-D784-4C56-97AF-C4A16A9FA1AF}"/>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5C90F607-4F66-46FC-873C-C045521AE543}"/>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A687D781-AE6B-46D4-A948-B866268C744D}"/>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72AE0129-BF79-42AD-B950-D7AB9C0820F5}"/>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5)   Test de eerste twee elementen.</a:t>
            </a:r>
          </a:p>
          <a:p>
            <a:pPr marL="457200" lvl="1" indent="0">
              <a:buNone/>
            </a:pPr>
            <a:r>
              <a:rPr lang="nl-BE" dirty="0"/>
              <a:t>	Indien deze twee crashen, dan vormen ze een groep van grootte 2.</a:t>
            </a:r>
          </a:p>
          <a:p>
            <a:pPr marL="457200" lvl="1" indent="0">
              <a:buNone/>
            </a:pPr>
            <a:endParaRPr lang="nl-BE" dirty="0"/>
          </a:p>
          <a:p>
            <a:pPr marL="457200" lvl="1" indent="0">
              <a:buNone/>
            </a:pPr>
            <a:endParaRPr lang="nl-BE" dirty="0"/>
          </a:p>
          <a:p>
            <a:pPr marL="457200" lvl="1" indent="0">
              <a:buNone/>
            </a:pPr>
            <a:endParaRPr lang="nl-BE" dirty="0"/>
          </a:p>
          <a:p>
            <a:pPr marL="457200" lvl="1" indent="0">
              <a:buNone/>
            </a:pPr>
            <a:r>
              <a:rPr lang="nl-BE" dirty="0"/>
              <a:t>OK</a:t>
            </a:r>
          </a:p>
        </p:txBody>
      </p:sp>
      <p:graphicFrame>
        <p:nvGraphicFramePr>
          <p:cNvPr id="8" name="Table 7">
            <a:extLst>
              <a:ext uri="{FF2B5EF4-FFF2-40B4-BE49-F238E27FC236}">
                <a16:creationId xmlns:a16="http://schemas.microsoft.com/office/drawing/2014/main" id="{3D04B83F-67E7-4293-8406-D02055CBEA29}"/>
              </a:ext>
            </a:extLst>
          </p:cNvPr>
          <p:cNvGraphicFramePr>
            <a:graphicFrameLocks noGrp="1"/>
          </p:cNvGraphicFramePr>
          <p:nvPr>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06595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E99E664-3A0E-4A43-AA2A-CEFE773E6DAC}"/>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78DA51D6-5FF6-45F3-8581-6F3E05FB8582}"/>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B4A8754-1EBC-40B9-ADB0-A2BF5241486B}"/>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9AEFEC0E-75A5-4190-AE6F-A0E6B20D5CF5}"/>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6)   Maak nu de te testen groep groter, tot deze crasht.</a:t>
            </a:r>
          </a:p>
          <a:p>
            <a:pPr marL="457200" lvl="1"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a:p>
            <a:pPr marL="457200" lvl="1" indent="0">
              <a:buNone/>
            </a:pPr>
            <a:r>
              <a:rPr lang="nl-BE" dirty="0"/>
              <a:t>CRASH  (groep 4)</a:t>
            </a:r>
          </a:p>
        </p:txBody>
      </p:sp>
      <p:graphicFrame>
        <p:nvGraphicFramePr>
          <p:cNvPr id="8" name="Table 7">
            <a:extLst>
              <a:ext uri="{FF2B5EF4-FFF2-40B4-BE49-F238E27FC236}">
                <a16:creationId xmlns:a16="http://schemas.microsoft.com/office/drawing/2014/main" id="{32EFD7FE-1DFC-40F3-B48D-6AE1896591DD}"/>
              </a:ext>
            </a:extLst>
          </p:cNvPr>
          <p:cNvGraphicFramePr>
            <a:graphicFrameLocks noGrp="1"/>
          </p:cNvGraphicFramePr>
          <p:nvPr>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5401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31BF5C-18A5-49A6-B7CE-734D6A971ABB}"/>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22C6AC77-8EFC-4DEB-BBEC-8A333B5DF074}"/>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00DACA2C-0598-4619-8915-ABD9CDF0DF22}"/>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CCC18D80-18EF-4058-9BF8-FB26CB2F48B0}"/>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514350" indent="-514350">
              <a:buAutoNum type="arabicParenR" startAt="7"/>
            </a:pPr>
            <a:r>
              <a:rPr lang="nl-BE" dirty="0"/>
              <a:t>Test nu deze groep met telkens één elementje eruit.</a:t>
            </a:r>
            <a:br>
              <a:rPr lang="nl-BE" dirty="0"/>
            </a:br>
            <a:r>
              <a:rPr lang="nl-BE" dirty="0"/>
              <a:t>	(Niet het laatste, deze zit sowieso in de groep, want die liet de 	groep in de eerste plaats crashen)</a:t>
            </a:r>
          </a:p>
          <a:p>
            <a:pPr marL="0" indent="0">
              <a:buNone/>
            </a:pPr>
            <a:r>
              <a:rPr lang="nl-BE" dirty="0"/>
              <a:t>        Wanneer het uitlaten van een element de groep niet meer laat </a:t>
            </a:r>
          </a:p>
          <a:p>
            <a:pPr marL="457200" lvl="1" indent="0">
              <a:buNone/>
            </a:pPr>
            <a:r>
              <a:rPr lang="nl-BE" dirty="0"/>
              <a:t>	crashen, weten we dat het uitgelaten element deel is van de                       	groep.</a:t>
            </a:r>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8F9F7D56-D3D0-40A4-9AAE-9C4A2E2F164B}"/>
              </a:ext>
            </a:extLst>
          </p:cNvPr>
          <p:cNvGraphicFramePr>
            <a:graphicFrameLocks noGrp="1"/>
          </p:cNvGraphicFramePr>
          <p:nvPr>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60167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1AE521B-7954-49E7-AAEC-7627893688E9}"/>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t>4,5</a:t>
                      </a:r>
                      <a:endParaRPr lang="en-US" dirty="0"/>
                    </a:p>
                  </a:txBody>
                  <a:tcPr anchor="ctr"/>
                </a:tc>
                <a:tc>
                  <a:txBody>
                    <a:bodyPr/>
                    <a:lstStyle/>
                    <a:p>
                      <a:pPr algn="ctr"/>
                      <a:endParaRPr lang="en-US" dirty="0"/>
                    </a:p>
                  </a:txBody>
                  <a:tcPr anchor="ctr"/>
                </a:tc>
                <a:tc>
                  <a:txBody>
                    <a:bodyPr/>
                    <a:lstStyle/>
                    <a:p>
                      <a:pPr algn="ctr"/>
                      <a:r>
                        <a:rPr lang="nl-BE" dirty="0"/>
                        <a:t>4</a:t>
                      </a:r>
                      <a:endParaRPr lang="en-US" dirty="0"/>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6F2FF5EC-A5F9-42AD-9F6F-437C2ECC2C94}"/>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1" name="Table 10">
            <a:extLst>
              <a:ext uri="{FF2B5EF4-FFF2-40B4-BE49-F238E27FC236}">
                <a16:creationId xmlns:a16="http://schemas.microsoft.com/office/drawing/2014/main" id="{70B319B2-F1C7-4B71-A3D3-4053A1655272}"/>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12" name="Content Placeholder 2">
            <a:extLst>
              <a:ext uri="{FF2B5EF4-FFF2-40B4-BE49-F238E27FC236}">
                <a16:creationId xmlns:a16="http://schemas.microsoft.com/office/drawing/2014/main" id="{82A24307-4752-46A8-ABD8-92DB2B1ED37A}"/>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457200" lvl="1" indent="0">
              <a:buNone/>
            </a:pPr>
            <a:r>
              <a:rPr lang="nl-BE" dirty="0"/>
              <a:t>Groep CD liet de groep niet meer crashen.</a:t>
            </a:r>
          </a:p>
          <a:p>
            <a:pPr marL="457200" lvl="1" indent="0">
              <a:buNone/>
            </a:pPr>
            <a:r>
              <a:rPr lang="nl-BE" dirty="0"/>
              <a:t>Groep BD zorgt nog steeds voor een crash.</a:t>
            </a:r>
          </a:p>
          <a:p>
            <a:pPr marL="457200" lvl="1" indent="0">
              <a:buNone/>
            </a:pPr>
            <a:r>
              <a:rPr lang="nl-BE" dirty="0"/>
              <a:t>	=&gt; B D is een groep.</a:t>
            </a:r>
          </a:p>
          <a:p>
            <a:pPr marL="457200" lvl="1" indent="0">
              <a:buNone/>
            </a:pPr>
            <a:endParaRPr lang="nl-BE" dirty="0"/>
          </a:p>
        </p:txBody>
      </p:sp>
      <p:graphicFrame>
        <p:nvGraphicFramePr>
          <p:cNvPr id="13" name="Table 12">
            <a:extLst>
              <a:ext uri="{FF2B5EF4-FFF2-40B4-BE49-F238E27FC236}">
                <a16:creationId xmlns:a16="http://schemas.microsoft.com/office/drawing/2014/main" id="{D5D22547-78F1-4D5C-9501-6870164AF013}"/>
              </a:ext>
            </a:extLst>
          </p:cNvPr>
          <p:cNvGraphicFramePr>
            <a:graphicFrameLocks noGrp="1"/>
          </p:cNvGraphicFramePr>
          <p:nvPr>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
        <p:nvSpPr>
          <p:cNvPr id="14" name="Content Placeholder 2">
            <a:extLst>
              <a:ext uri="{FF2B5EF4-FFF2-40B4-BE49-F238E27FC236}">
                <a16:creationId xmlns:a16="http://schemas.microsoft.com/office/drawing/2014/main" id="{57F3B0B1-F0C6-4ABC-BE1D-F45F282E83B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AutoNum type="arabicParenR" startAt="7"/>
              <a:tabLst/>
              <a:defRPr/>
            </a:pPr>
            <a:r>
              <a:rPr kumimoji="0" lang="nl-BE" sz="2800" b="0" i="0" u="none" strike="noStrike" kern="1200" cap="none" spc="0" normalizeH="0" baseline="0" noProof="0">
                <a:ln>
                  <a:noFill/>
                </a:ln>
                <a:solidFill>
                  <a:prstClr val="black"/>
                </a:solidFill>
                <a:effectLst/>
                <a:uLnTx/>
                <a:uFillTx/>
                <a:latin typeface="Calibri" panose="020F0502020204030204"/>
                <a:ea typeface="+mn-ea"/>
                <a:cs typeface="+mn-cs"/>
              </a:rPr>
              <a:t>Test nu deze groep met telkens één elementje eruit.</a:t>
            </a:r>
            <a:br>
              <a:rPr kumimoji="0" lang="nl-BE" sz="28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nl-BE" sz="2800" b="0" i="0" u="none" strike="noStrike" kern="1200" cap="none" spc="0" normalizeH="0" baseline="0" noProof="0">
                <a:ln>
                  <a:noFill/>
                </a:ln>
                <a:solidFill>
                  <a:prstClr val="black"/>
                </a:solidFill>
                <a:effectLst/>
                <a:uLnTx/>
                <a:uFillTx/>
                <a:latin typeface="Calibri" panose="020F0502020204030204"/>
                <a:ea typeface="+mn-ea"/>
                <a:cs typeface="+mn-cs"/>
              </a:rPr>
              <a:t>	(Niet het laatste, deze zit sowieso in de groep, want die liet de 	groep in de eerste plaats crashen)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a:ln>
                  <a:noFill/>
                </a:ln>
                <a:solidFill>
                  <a:prstClr val="black"/>
                </a:solidFill>
                <a:effectLst/>
                <a:uLnTx/>
                <a:uFillTx/>
                <a:latin typeface="Calibri" panose="020F0502020204030204"/>
                <a:ea typeface="+mn-ea"/>
                <a:cs typeface="+mn-cs"/>
              </a:rPr>
              <a:t>        Wanneer het uitlaten van een element de groep niet meer laat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nl-BE" sz="2400" b="0" i="0" u="none" strike="noStrike" kern="1200" cap="none" spc="0" normalizeH="0" baseline="0" noProof="0">
                <a:ln>
                  <a:noFill/>
                </a:ln>
                <a:solidFill>
                  <a:prstClr val="black"/>
                </a:solidFill>
                <a:effectLst/>
                <a:uLnTx/>
                <a:uFillTx/>
                <a:latin typeface="Calibri" panose="020F0502020204030204"/>
                <a:ea typeface="+mn-ea"/>
                <a:cs typeface="+mn-cs"/>
              </a:rPr>
              <a:t>	crashen, weten we dat het uitgelaten element deel is van de                       	groep.</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45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4">
                                            <p:txEl>
                                              <p:pRg st="3" end="3"/>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7D801E1-6106-4D78-994F-2BC8B5B77A59}"/>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10" name="Table 9">
            <a:extLst>
              <a:ext uri="{FF2B5EF4-FFF2-40B4-BE49-F238E27FC236}">
                <a16:creationId xmlns:a16="http://schemas.microsoft.com/office/drawing/2014/main" id="{1879740C-8B0B-4EBC-9349-4105C31BAB90}"/>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11" name="Table 10">
            <a:extLst>
              <a:ext uri="{FF2B5EF4-FFF2-40B4-BE49-F238E27FC236}">
                <a16:creationId xmlns:a16="http://schemas.microsoft.com/office/drawing/2014/main" id="{944A6BA8-2421-46B7-B809-63A40884B680}"/>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12" name="Content Placeholder 2">
            <a:extLst>
              <a:ext uri="{FF2B5EF4-FFF2-40B4-BE49-F238E27FC236}">
                <a16:creationId xmlns:a16="http://schemas.microsoft.com/office/drawing/2014/main" id="{81C718A3-0B57-48D6-BA83-9FB90F47B947}"/>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457200" lvl="1" indent="0">
              <a:buNone/>
            </a:pPr>
            <a:r>
              <a:rPr lang="nl-BE" dirty="0"/>
              <a:t>Groep CD liet de groep niet meer crashen.</a:t>
            </a:r>
          </a:p>
          <a:p>
            <a:pPr marL="457200" lvl="1" indent="0">
              <a:buNone/>
            </a:pPr>
            <a:r>
              <a:rPr lang="nl-BE" dirty="0"/>
              <a:t>Groep BD zorgt nog steeds voor een crash.</a:t>
            </a:r>
          </a:p>
          <a:p>
            <a:pPr marL="457200" lvl="1" indent="0">
              <a:buNone/>
            </a:pPr>
            <a:r>
              <a:rPr lang="nl-BE" dirty="0"/>
              <a:t>	=&gt; B D is een groep.</a:t>
            </a:r>
          </a:p>
          <a:p>
            <a:pPr marL="457200" lvl="1" indent="0">
              <a:buNone/>
            </a:pPr>
            <a:endParaRPr lang="nl-BE" dirty="0"/>
          </a:p>
        </p:txBody>
      </p:sp>
      <p:graphicFrame>
        <p:nvGraphicFramePr>
          <p:cNvPr id="13" name="Table 12">
            <a:extLst>
              <a:ext uri="{FF2B5EF4-FFF2-40B4-BE49-F238E27FC236}">
                <a16:creationId xmlns:a16="http://schemas.microsoft.com/office/drawing/2014/main" id="{40C92E71-E6E8-48D6-AD80-868E344493F0}"/>
              </a:ext>
            </a:extLst>
          </p:cNvPr>
          <p:cNvGraphicFramePr>
            <a:graphicFrameLocks noGrp="1"/>
          </p:cNvGraphicFramePr>
          <p:nvPr>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314431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0150216-B1FF-4E96-A90D-29F0FAB7F8A6}"/>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B0861CEB-75AA-4E9A-A9B7-705FA441BAA6}"/>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CB34D01-F734-4F6C-AA74-398C72720E5E}"/>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3D0D3749-33B2-48E5-87C4-C656A03F4366}"/>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8)   Laat nu het eerste element uit de eerste groep weg uit de tests en 	maak de te testen groep opnieuw groter, tot deze crasht of de 	volledige groep inneemt.</a:t>
            </a:r>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997E9884-5527-4873-B64D-747DACE31337}"/>
              </a:ext>
            </a:extLst>
          </p:cNvPr>
          <p:cNvGraphicFramePr>
            <a:graphicFrameLocks noGrp="1"/>
          </p:cNvGraphicFramePr>
          <p:nvPr>
            <p:extLst/>
          </p:nvPr>
        </p:nvGraphicFramePr>
        <p:xfrm>
          <a:off x="1590949" y="12026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p>
                  </a:txBody>
                  <a:tcPr marL="92354" marR="92354" marT="45267" marB="45267" anchor="ctr">
                    <a:solidFill>
                      <a:schemeClr val="bg1"/>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37320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5A9687C-910F-4C31-A6E2-F54C95C38DB5}"/>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8B27415-23D2-4682-AFAB-5D0A283D77D4}"/>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A9ABC30-8BAD-4141-A409-8E805672ED11}"/>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5FF919E8-D4C4-4330-90DE-A22573AB426E}"/>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8)   Laat nu het eerste element uit de eerste groep weg uit de tests en 	maak de te testen groep opnieuw groter, tot deze crasht of de 	volledige groep inneemt.</a:t>
            </a:r>
          </a:p>
          <a:p>
            <a:pPr marL="0"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6E094EFD-070E-4F15-B43B-B8AD3B0B2690}"/>
              </a:ext>
            </a:extLst>
          </p:cNvPr>
          <p:cNvGraphicFramePr>
            <a:graphicFrameLocks noGrp="1"/>
          </p:cNvGraphicFramePr>
          <p:nvPr>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solidFill>
                          <a:sysClr val="windowText" lastClr="000000"/>
                        </a:solidFill>
                      </a:endParaRPr>
                    </a:p>
                  </a:txBody>
                  <a:tcPr marL="92354" marR="92354" marT="45267" marB="45267" anchor="ctr">
                    <a:solidFill>
                      <a:srgbClr val="00B050"/>
                    </a:solidFill>
                  </a:tcPr>
                </a:tc>
                <a:tc>
                  <a:txBody>
                    <a:bodyPr/>
                    <a:lstStyle/>
                    <a:p>
                      <a:pPr algn="ctr"/>
                      <a:endParaRPr lang="en-US" sz="1800" dirty="0"/>
                    </a:p>
                  </a:txBody>
                  <a:tcPr marL="92354" marR="92354" marT="45267" marB="45267" anchor="ctr">
                    <a:solidFill>
                      <a:schemeClr val="bg1"/>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88560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FE41CCE-D935-40DE-8B77-229945A5523C}"/>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21D9D738-85C4-4FD5-A809-7BA75DD8D85D}"/>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CC5B91B5-F714-43C3-8CCC-B7684CF296EB}"/>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E95558CE-118C-4AF9-A46F-AC058718874F}"/>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8)   Laat nu het eerste element uit de eerste groep weg uit de tests en 	maak de te testen groep opnieuw groter, tot deze crasht of de 	volledige groep inneemt.</a:t>
            </a:r>
          </a:p>
          <a:p>
            <a:pPr marL="0"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54B5E303-C001-4557-9427-3ED625AF70E8}"/>
              </a:ext>
            </a:extLst>
          </p:cNvPr>
          <p:cNvGraphicFramePr>
            <a:graphicFrameLocks noGrp="1"/>
          </p:cNvGraphicFramePr>
          <p:nvPr>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solidFill>
                          <a:sysClr val="windowText" lastClr="000000"/>
                        </a:solidFill>
                      </a:endParaRPr>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09687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6E805-B73F-44C8-B4C2-C717A906F793}"/>
              </a:ext>
            </a:extLst>
          </p:cNvPr>
          <p:cNvSpPr>
            <a:spLocks noGrp="1"/>
          </p:cNvSpPr>
          <p:nvPr>
            <p:ph type="title"/>
          </p:nvPr>
        </p:nvSpPr>
        <p:spPr/>
        <p:txBody>
          <a:bodyPr/>
          <a:lstStyle/>
          <a:p>
            <a:r>
              <a:rPr lang="nl-NL" dirty="0" err="1"/>
              <a:t>dbdiagram</a:t>
            </a:r>
            <a:endParaRPr lang="nl-NL" dirty="0"/>
          </a:p>
        </p:txBody>
      </p:sp>
      <p:sp>
        <p:nvSpPr>
          <p:cNvPr id="3" name="Tijdelijke aanduiding voor inhoud 2">
            <a:extLst>
              <a:ext uri="{FF2B5EF4-FFF2-40B4-BE49-F238E27FC236}">
                <a16:creationId xmlns:a16="http://schemas.microsoft.com/office/drawing/2014/main" id="{8498CA2C-B567-4189-B039-01B08DF3BBE5}"/>
              </a:ext>
            </a:extLst>
          </p:cNvPr>
          <p:cNvSpPr>
            <a:spLocks noGrp="1"/>
          </p:cNvSpPr>
          <p:nvPr>
            <p:ph idx="1"/>
          </p:nvPr>
        </p:nvSpPr>
        <p:spPr/>
        <p:txBody>
          <a:bodyPr/>
          <a:lstStyle/>
          <a:p>
            <a:r>
              <a:rPr lang="nl-NL" b="1" dirty="0"/>
              <a:t>dbdiagram.io</a:t>
            </a:r>
          </a:p>
          <a:p>
            <a:r>
              <a:rPr lang="nl-NL" b="1" dirty="0"/>
              <a:t>Database script naar diagram</a:t>
            </a:r>
            <a:endParaRPr lang="nl-NL" dirty="0"/>
          </a:p>
        </p:txBody>
      </p:sp>
      <p:pic>
        <p:nvPicPr>
          <p:cNvPr id="5" name="Afbeelding 4">
            <a:extLst>
              <a:ext uri="{FF2B5EF4-FFF2-40B4-BE49-F238E27FC236}">
                <a16:creationId xmlns:a16="http://schemas.microsoft.com/office/drawing/2014/main" id="{C5B27912-F901-4289-B99C-C665CD401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49353"/>
            <a:ext cx="8640275" cy="3780403"/>
          </a:xfrm>
          <a:prstGeom prst="rect">
            <a:avLst/>
          </a:prstGeom>
        </p:spPr>
      </p:pic>
    </p:spTree>
    <p:extLst>
      <p:ext uri="{BB962C8B-B14F-4D97-AF65-F5344CB8AC3E}">
        <p14:creationId xmlns:p14="http://schemas.microsoft.com/office/powerpoint/2010/main" val="1878988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225BB3-CD46-421B-9340-E8B6A851454F}"/>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6520D53A-C2A9-4CE3-BA0C-4069BA22254F}"/>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9B8A4086-C152-4E86-A505-01BF44BA0A4B}"/>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A5755071-385B-4E16-A263-B9D7E8DF0EDC}"/>
              </a:ext>
            </a:extLst>
          </p:cNvPr>
          <p:cNvSpPr>
            <a:spLocks noGrp="1"/>
          </p:cNvSpPr>
          <p:nvPr>
            <p:ph idx="1"/>
          </p:nvPr>
        </p:nvSpPr>
        <p:spPr>
          <a:xfrm>
            <a:off x="985981" y="2737968"/>
            <a:ext cx="10515600" cy="4351338"/>
          </a:xfrm>
        </p:spPr>
        <p:txBody>
          <a:bodyPr/>
          <a:lstStyle/>
          <a:p>
            <a:pPr marL="0" indent="0">
              <a:buNone/>
            </a:pPr>
            <a:r>
              <a:rPr lang="nl-BE" dirty="0"/>
              <a:t>Testen</a:t>
            </a:r>
          </a:p>
          <a:p>
            <a:pPr marL="0" indent="0">
              <a:buNone/>
            </a:pPr>
            <a:endParaRPr lang="nl-BE" dirty="0"/>
          </a:p>
          <a:p>
            <a:pPr marL="0" indent="0">
              <a:buNone/>
            </a:pPr>
            <a:r>
              <a:rPr lang="nl-BE" dirty="0"/>
              <a:t>9)   Zoek nu opnieuw de subgroepen door telkens één elementje weg 	te laten</a:t>
            </a:r>
          </a:p>
          <a:p>
            <a:pPr marL="0"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p:txBody>
      </p:sp>
      <p:graphicFrame>
        <p:nvGraphicFramePr>
          <p:cNvPr id="8" name="Table 7">
            <a:extLst>
              <a:ext uri="{FF2B5EF4-FFF2-40B4-BE49-F238E27FC236}">
                <a16:creationId xmlns:a16="http://schemas.microsoft.com/office/drawing/2014/main" id="{C2D30970-CC75-41B3-827A-FD619720A976}"/>
              </a:ext>
            </a:extLst>
          </p:cNvPr>
          <p:cNvGraphicFramePr>
            <a:graphicFrameLocks noGrp="1"/>
          </p:cNvGraphicFramePr>
          <p:nvPr>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solidFill>
                          <a:sysClr val="windowText" lastClr="000000"/>
                        </a:solidFill>
                      </a:endParaRPr>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8590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6C699E-A995-4BDE-AD15-EB9C7D589E4C}"/>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BACB2FFF-0B71-4FE2-8707-D8E371C08F14}"/>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6185F317-AE82-4124-AF41-95D5670E9E4B}"/>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C8D38C4B-1631-40A6-8D77-FF58A8A71C84}"/>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a:ln>
                  <a:noFill/>
                </a:ln>
                <a:solidFill>
                  <a:prstClr val="black"/>
                </a:solidFill>
                <a:effectLst/>
                <a:uLnTx/>
                <a:uFillTx/>
                <a:latin typeface="Calibri" panose="020F0502020204030204"/>
                <a:ea typeface="+mn-ea"/>
                <a:cs typeface="+mn-cs"/>
              </a:rPr>
              <a:t>9)   Zoek nu opnieuw de subgroepen door telkens één elementje weg 	te laten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4D545A39-E9B8-42A9-A815-9A4823D2E61F}"/>
              </a:ext>
            </a:extLst>
          </p:cNvPr>
          <p:cNvGraphicFramePr>
            <a:graphicFrameLocks noGrp="1"/>
          </p:cNvGraphicFramePr>
          <p:nvPr>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1800" dirty="0">
                        <a:solidFill>
                          <a:sysClr val="windowText" lastClr="000000"/>
                        </a:solidFill>
                      </a:endParaRPr>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rgbClr val="FF000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6559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5E5F73-485B-4166-A522-83638F6F71AA}"/>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5,6</a:t>
                      </a:r>
                      <a:endParaRPr lang="en-US" dirty="0"/>
                    </a:p>
                  </a:txBody>
                  <a:tcPr anchor="ctr"/>
                </a:tc>
                <a:tc>
                  <a:txBody>
                    <a:bodyPr/>
                    <a:lstStyle/>
                    <a:p>
                      <a:pPr algn="ctr"/>
                      <a:r>
                        <a:rPr lang="nl-BE" dirty="0"/>
                        <a:t>6</a:t>
                      </a:r>
                      <a:endParaRPr lang="en-US" dirty="0"/>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3477756-BA56-4DD5-8D29-8CE96C03A0C3}"/>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26CE9F05-A62A-411E-B8DF-536CAD056AC7}"/>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BCA00591-656F-4961-AA45-A6C91338E6F9}"/>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9)   Zoek nu opnieuw de subgroepen door telkens één elementje weg 	te laten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1A52EA2E-9EB9-47C0-A84F-A5AA1F49DCB6}"/>
              </a:ext>
            </a:extLst>
          </p:cNvPr>
          <p:cNvGraphicFramePr>
            <a:graphicFrameLocks noGrp="1"/>
          </p:cNvGraphicFramePr>
          <p:nvPr>
            <p:extLst/>
          </p:nvPr>
        </p:nvGraphicFramePr>
        <p:xfrm>
          <a:off x="1552086" y="119870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solidFill>
                          <a:sysClr val="windowText" lastClr="000000"/>
                        </a:solidFill>
                      </a:endParaRPr>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solidFill>
                          <a:sysClr val="windowText" lastClr="000000"/>
                        </a:solidFill>
                      </a:endParaRPr>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solidFill>
                          <a:sysClr val="windowText" lastClr="000000"/>
                        </a:solidFill>
                      </a:endParaRPr>
                    </a:p>
                  </a:txBody>
                  <a:tcPr marL="92354" marR="92354" marT="45267" marB="45267" anchor="ctr">
                    <a:solidFill>
                      <a:schemeClr val="bg1"/>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87844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xit"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9060D3D-D48B-49CD-BF21-A094D6C06EED}"/>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07F8B05C-5A7B-4495-91A0-1356C5073831}"/>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B9D40E44-2036-4578-9428-B9EE9818813F}"/>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6803D502-2551-4454-AEFC-706D644CA7BE}"/>
              </a:ext>
            </a:extLst>
          </p:cNvPr>
          <p:cNvSpPr>
            <a:spLocks noGrp="1"/>
          </p:cNvSpPr>
          <p:nvPr>
            <p:ph idx="1"/>
          </p:nvPr>
        </p:nvSpPr>
        <p:spPr>
          <a:xfrm>
            <a:off x="985981" y="2737968"/>
            <a:ext cx="10515600" cy="4351338"/>
          </a:xfrm>
        </p:spPr>
        <p:txBody>
          <a:bodyPr>
            <a:normAutofit/>
          </a:bodyPr>
          <a:lstStyle/>
          <a:p>
            <a:pPr marL="0" indent="0">
              <a:buNone/>
            </a:pPr>
            <a:r>
              <a:rPr lang="nl-BE" dirty="0"/>
              <a:t>Testen</a:t>
            </a:r>
          </a:p>
          <a:p>
            <a:pPr marL="0" indent="0">
              <a:buNone/>
            </a:pPr>
            <a:endParaRPr lang="nl-BE" dirty="0"/>
          </a:p>
          <a:p>
            <a:pPr marL="457200" lvl="1" indent="0">
              <a:buNone/>
            </a:pPr>
            <a:r>
              <a:rPr lang="nl-BE" dirty="0"/>
              <a:t>Groep CDG is de enige groep die de groep niet meer liet crashen.</a:t>
            </a:r>
          </a:p>
          <a:p>
            <a:pPr marL="457200" lvl="1" indent="0">
              <a:buNone/>
            </a:pPr>
            <a:r>
              <a:rPr lang="nl-BE" dirty="0"/>
              <a:t>	=&gt; FG is een groep</a:t>
            </a:r>
          </a:p>
          <a:p>
            <a:pPr marL="457200" lvl="1" indent="0">
              <a:buNone/>
            </a:pPr>
            <a:r>
              <a:rPr lang="nl-BE" dirty="0"/>
              <a:t>Voor verdere testen wordt ook F uitgelaten.</a:t>
            </a:r>
          </a:p>
          <a:p>
            <a:pPr marL="457200" lvl="1" indent="0">
              <a:buNone/>
            </a:pPr>
            <a:r>
              <a:rPr lang="nl-BE" dirty="0"/>
              <a:t>Dit heeft nu weinig belang omdat alle elementen getest zijn.</a:t>
            </a:r>
          </a:p>
        </p:txBody>
      </p:sp>
      <p:graphicFrame>
        <p:nvGraphicFramePr>
          <p:cNvPr id="8" name="Table 7">
            <a:extLst>
              <a:ext uri="{FF2B5EF4-FFF2-40B4-BE49-F238E27FC236}">
                <a16:creationId xmlns:a16="http://schemas.microsoft.com/office/drawing/2014/main" id="{66A69627-178A-4C12-925E-83D10B3BA2A5}"/>
              </a:ext>
            </a:extLst>
          </p:cNvPr>
          <p:cNvGraphicFramePr>
            <a:graphicFrameLocks noGrp="1"/>
          </p:cNvGraphicFramePr>
          <p:nvPr>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20878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304F09F-9028-464D-BBD7-635FD41ADF49}"/>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80608AE5-AD22-4E03-B163-0766BB367BC1}"/>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tx1">
                        <a:lumMod val="65000"/>
                        <a:lumOff val="35000"/>
                      </a:schemeClr>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360B1980-8C54-4290-87DD-A5E580381438}"/>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0EAD0E50-4D93-4294-B1C6-7192A45DEFDD}"/>
              </a:ext>
            </a:extLst>
          </p:cNvPr>
          <p:cNvSpPr>
            <a:spLocks noGrp="1"/>
          </p:cNvSpPr>
          <p:nvPr>
            <p:ph idx="1"/>
          </p:nvPr>
        </p:nvSpPr>
        <p:spPr>
          <a:xfrm>
            <a:off x="985981" y="2737968"/>
            <a:ext cx="10515600" cy="4351338"/>
          </a:xfrm>
        </p:spPr>
        <p:txBody>
          <a:bodyPr>
            <a:normAutofit/>
          </a:bodyPr>
          <a:lstStyle/>
          <a:p>
            <a:pPr marL="0" indent="0">
              <a:buNone/>
            </a:pPr>
            <a:r>
              <a:rPr lang="nl-BE" dirty="0"/>
              <a:t>Probleem</a:t>
            </a:r>
          </a:p>
          <a:p>
            <a:pPr marL="0" indent="0">
              <a:buNone/>
            </a:pPr>
            <a:endParaRPr lang="nl-BE" dirty="0"/>
          </a:p>
          <a:p>
            <a:pPr marL="457200" lvl="1" indent="0">
              <a:buNone/>
            </a:pPr>
            <a:r>
              <a:rPr lang="nl-BE" dirty="0"/>
              <a:t>Doordat telkens de eerste elementen werden weggelaten wanneer een groep werd gevonden,</a:t>
            </a:r>
          </a:p>
          <a:p>
            <a:pPr marL="457200" lvl="1" indent="0">
              <a:buNone/>
            </a:pPr>
            <a:r>
              <a:rPr lang="nl-BE" dirty="0"/>
              <a:t>kan een groep die samen met het eerste element van een andere groep een tweede groep vormt, </a:t>
            </a:r>
          </a:p>
          <a:p>
            <a:pPr marL="457200" lvl="1" indent="0">
              <a:buNone/>
            </a:pPr>
            <a:r>
              <a:rPr lang="nl-BE" dirty="0"/>
              <a:t>niet meer worden gevonden.</a:t>
            </a:r>
          </a:p>
          <a:p>
            <a:pPr marL="457200" lvl="1" indent="0">
              <a:buNone/>
            </a:pPr>
            <a:endParaRPr lang="nl-BE" dirty="0"/>
          </a:p>
        </p:txBody>
      </p:sp>
      <p:graphicFrame>
        <p:nvGraphicFramePr>
          <p:cNvPr id="8" name="Table 7">
            <a:extLst>
              <a:ext uri="{FF2B5EF4-FFF2-40B4-BE49-F238E27FC236}">
                <a16:creationId xmlns:a16="http://schemas.microsoft.com/office/drawing/2014/main" id="{FD007CE9-FBCF-4100-8A4A-FC562045F7FE}"/>
              </a:ext>
            </a:extLst>
          </p:cNvPr>
          <p:cNvGraphicFramePr>
            <a:graphicFrameLocks noGrp="1"/>
          </p:cNvGraphicFramePr>
          <p:nvPr>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122536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220035F-C916-41C1-A8CC-0E47034BF70A}"/>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21F7A47A-A2A2-4248-8FC4-E478116AAAB0}"/>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tx1">
                        <a:lumMod val="65000"/>
                        <a:lumOff val="35000"/>
                      </a:schemeClr>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C1888893-6338-483E-8C7F-B97402C5F86E}"/>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sp>
        <p:nvSpPr>
          <p:cNvPr id="7" name="Content Placeholder 2">
            <a:extLst>
              <a:ext uri="{FF2B5EF4-FFF2-40B4-BE49-F238E27FC236}">
                <a16:creationId xmlns:a16="http://schemas.microsoft.com/office/drawing/2014/main" id="{7282716C-8FBC-4DF6-9B6B-AD7AC0A9FF2E}"/>
              </a:ext>
            </a:extLst>
          </p:cNvPr>
          <p:cNvSpPr>
            <a:spLocks noGrp="1"/>
          </p:cNvSpPr>
          <p:nvPr>
            <p:ph idx="1"/>
          </p:nvPr>
        </p:nvSpPr>
        <p:spPr>
          <a:xfrm>
            <a:off x="985981" y="2737968"/>
            <a:ext cx="10515600" cy="4351338"/>
          </a:xfrm>
        </p:spPr>
        <p:txBody>
          <a:bodyPr>
            <a:normAutofit/>
          </a:bodyPr>
          <a:lstStyle/>
          <a:p>
            <a:pPr marL="0" indent="0">
              <a:buNone/>
            </a:pPr>
            <a:r>
              <a:rPr lang="nl-BE" dirty="0"/>
              <a:t>Oplossing</a:t>
            </a:r>
          </a:p>
          <a:p>
            <a:pPr marL="0" indent="0">
              <a:buNone/>
            </a:pPr>
            <a:endParaRPr lang="nl-BE" dirty="0"/>
          </a:p>
          <a:p>
            <a:pPr marL="457200" lvl="1" indent="0">
              <a:buNone/>
            </a:pPr>
            <a:r>
              <a:rPr lang="nl-BE" dirty="0"/>
              <a:t>Laat elke combinatie aan elementen eens uit de groep.</a:t>
            </a:r>
          </a:p>
          <a:p>
            <a:pPr marL="457200" lvl="1" indent="0">
              <a:buNone/>
            </a:pPr>
            <a:r>
              <a:rPr lang="nl-BE" dirty="0"/>
              <a:t>We hebben twee groepen van twee elementen</a:t>
            </a:r>
          </a:p>
          <a:p>
            <a:pPr marL="457200" lvl="1" indent="0">
              <a:buNone/>
            </a:pPr>
            <a:r>
              <a:rPr lang="nl-BE" dirty="0"/>
              <a:t>Dus kunnen we de permutaties aan uit te laten elementen binair voorstellen.</a:t>
            </a:r>
          </a:p>
          <a:p>
            <a:pPr marL="457200" lvl="1" indent="0">
              <a:buNone/>
            </a:pPr>
            <a:r>
              <a:rPr lang="nl-BE" dirty="0"/>
              <a:t>Nu werd groep 00 uitgelaten.</a:t>
            </a:r>
          </a:p>
          <a:p>
            <a:pPr marL="457200" lvl="1" indent="0">
              <a:buNone/>
            </a:pPr>
            <a:r>
              <a:rPr lang="nl-BE" dirty="0"/>
              <a:t>Vervolgens testen we 01 10 en 11.</a:t>
            </a:r>
          </a:p>
          <a:p>
            <a:pPr marL="457200" lvl="1" indent="0">
              <a:buNone/>
            </a:pPr>
            <a:r>
              <a:rPr lang="nl-BE" dirty="0"/>
              <a:t>Merk op dat met meerdere groepen, verschillende permutaties hetzelfde resultaat kunnen hebben.</a:t>
            </a:r>
          </a:p>
          <a:p>
            <a:pPr marL="457200" lvl="1" indent="0">
              <a:buNone/>
            </a:pPr>
            <a:endParaRPr lang="nl-BE" dirty="0"/>
          </a:p>
        </p:txBody>
      </p:sp>
      <p:graphicFrame>
        <p:nvGraphicFramePr>
          <p:cNvPr id="8" name="Table 7">
            <a:extLst>
              <a:ext uri="{FF2B5EF4-FFF2-40B4-BE49-F238E27FC236}">
                <a16:creationId xmlns:a16="http://schemas.microsoft.com/office/drawing/2014/main" id="{7C76C38F-58A2-4317-BF8D-4EF1851DBD4B}"/>
              </a:ext>
            </a:extLst>
          </p:cNvPr>
          <p:cNvGraphicFramePr>
            <a:graphicFrameLocks noGrp="1"/>
          </p:cNvGraphicFramePr>
          <p:nvPr>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Tree>
    <p:extLst>
      <p:ext uri="{BB962C8B-B14F-4D97-AF65-F5344CB8AC3E}">
        <p14:creationId xmlns:p14="http://schemas.microsoft.com/office/powerpoint/2010/main" val="35506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77EFEA-AB6C-4F54-B89F-3036EFAEB871}"/>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F0FAAAB-9C5D-45C0-8B74-EA836F0CDC5D}"/>
              </a:ext>
            </a:extLst>
          </p:cNvPr>
          <p:cNvGraphicFramePr>
            <a:graphicFrameLocks noGrp="1"/>
          </p:cNvGraphicFramePr>
          <p:nvPr>
            <p:extLst/>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022B20DD-B74F-478A-A80F-3F76E15861CC}"/>
              </a:ext>
            </a:extLst>
          </p:cNvPr>
          <p:cNvGraphicFramePr>
            <a:graphicFrameLocks noGrp="1"/>
          </p:cNvGraphicFramePr>
          <p:nvPr>
            <p:extLst/>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8" name="Table 7">
            <a:extLst>
              <a:ext uri="{FF2B5EF4-FFF2-40B4-BE49-F238E27FC236}">
                <a16:creationId xmlns:a16="http://schemas.microsoft.com/office/drawing/2014/main" id="{7023D091-1E39-4B27-8103-DA077DDD4A2B}"/>
              </a:ext>
            </a:extLst>
          </p:cNvPr>
          <p:cNvGraphicFramePr>
            <a:graphicFrameLocks noGrp="1"/>
          </p:cNvGraphicFramePr>
          <p:nvPr>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solidFill>
                      <a:srgbClr val="00B050"/>
                    </a:solidFill>
                  </a:tcPr>
                </a:tc>
                <a:tc>
                  <a:txBody>
                    <a:bodyPr/>
                    <a:lstStyle/>
                    <a:p>
                      <a:pPr algn="ctr"/>
                      <a:endParaRPr lang="en-US" sz="1800" dirty="0"/>
                    </a:p>
                  </a:txBody>
                  <a:tcPr marL="92354" marR="92354" marT="45267" marB="45267" anchor="ctr">
                    <a:solidFill>
                      <a:schemeClr val="tx1">
                        <a:lumMod val="65000"/>
                        <a:lumOff val="35000"/>
                      </a:schemeClr>
                    </a:solidFill>
                  </a:tcPr>
                </a:tc>
                <a:extLst>
                  <a:ext uri="{0D108BD9-81ED-4DB2-BD59-A6C34878D82A}">
                    <a16:rowId xmlns:a16="http://schemas.microsoft.com/office/drawing/2014/main" val="4201039473"/>
                  </a:ext>
                </a:extLst>
              </a:tr>
            </a:tbl>
          </a:graphicData>
        </a:graphic>
      </p:graphicFrame>
      <p:sp>
        <p:nvSpPr>
          <p:cNvPr id="11" name="Content Placeholder 2">
            <a:extLst>
              <a:ext uri="{FF2B5EF4-FFF2-40B4-BE49-F238E27FC236}">
                <a16:creationId xmlns:a16="http://schemas.microsoft.com/office/drawing/2014/main" id="{41243F4B-B939-4B16-AE05-AF5162BE1C9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10)   Laat nu elke permutatie aan elementen eens uit de groep en test.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rPr>
              <a:t>01: OK</a:t>
            </a:r>
          </a:p>
        </p:txBody>
      </p:sp>
    </p:spTree>
    <p:extLst>
      <p:ext uri="{BB962C8B-B14F-4D97-AF65-F5344CB8AC3E}">
        <p14:creationId xmlns:p14="http://schemas.microsoft.com/office/powerpoint/2010/main" val="3214870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77EFEA-AB6C-4F54-B89F-3036EFAEB871}"/>
              </a:ext>
            </a:extLst>
          </p:cNvPr>
          <p:cNvGraphicFramePr>
            <a:graphicFrameLocks noGrp="1"/>
          </p:cNvGraphicFramePr>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AF0FAAAB-9C5D-45C0-8B74-EA836F0CDC5D}"/>
              </a:ext>
            </a:extLst>
          </p:cNvPr>
          <p:cNvGraphicFramePr>
            <a:graphicFrameLocks noGrp="1"/>
          </p:cNvGraphicFramePr>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022B20DD-B74F-478A-A80F-3F76E15861CC}"/>
              </a:ext>
            </a:extLst>
          </p:cNvPr>
          <p:cNvGraphicFramePr>
            <a:graphicFrameLocks noGrp="1"/>
          </p:cNvGraphicFramePr>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8" name="Table 7">
            <a:extLst>
              <a:ext uri="{FF2B5EF4-FFF2-40B4-BE49-F238E27FC236}">
                <a16:creationId xmlns:a16="http://schemas.microsoft.com/office/drawing/2014/main" id="{7023D091-1E39-4B27-8103-DA077DDD4A2B}"/>
              </a:ext>
            </a:extLst>
          </p:cNvPr>
          <p:cNvGraphicFramePr>
            <a:graphicFrameLocks noGrp="1"/>
          </p:cNvGraphicFramePr>
          <p:nvPr>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00B05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00B05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solidFill>
                      <a:schemeClr val="tx1">
                        <a:lumMod val="65000"/>
                        <a:lumOff val="35000"/>
                      </a:schemeClr>
                    </a:solidFill>
                  </a:tcPr>
                </a:tc>
                <a:tc>
                  <a:txBody>
                    <a:bodyPr/>
                    <a:lstStyle/>
                    <a:p>
                      <a:pPr algn="ctr"/>
                      <a:endParaRPr lang="en-US" sz="1800" dirty="0"/>
                    </a:p>
                  </a:txBody>
                  <a:tcPr marL="92354" marR="92354" marT="45267" marB="45267" anchor="ctr">
                    <a:solidFill>
                      <a:srgbClr val="00B050"/>
                    </a:solidFill>
                  </a:tcPr>
                </a:tc>
                <a:extLst>
                  <a:ext uri="{0D108BD9-81ED-4DB2-BD59-A6C34878D82A}">
                    <a16:rowId xmlns:a16="http://schemas.microsoft.com/office/drawing/2014/main" val="4201039473"/>
                  </a:ext>
                </a:extLst>
              </a:tr>
            </a:tbl>
          </a:graphicData>
        </a:graphic>
      </p:graphicFrame>
      <p:sp>
        <p:nvSpPr>
          <p:cNvPr id="11" name="Content Placeholder 2">
            <a:extLst>
              <a:ext uri="{FF2B5EF4-FFF2-40B4-BE49-F238E27FC236}">
                <a16:creationId xmlns:a16="http://schemas.microsoft.com/office/drawing/2014/main" id="{41243F4B-B939-4B16-AE05-AF5162BE1C9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10)   Laat nu elke permutatie aan elementen eens uit de groep en test.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rPr>
              <a:t>10: OK</a:t>
            </a:r>
          </a:p>
        </p:txBody>
      </p:sp>
    </p:spTree>
    <p:extLst>
      <p:ext uri="{BB962C8B-B14F-4D97-AF65-F5344CB8AC3E}">
        <p14:creationId xmlns:p14="http://schemas.microsoft.com/office/powerpoint/2010/main" val="7937052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2C419F-1E92-4DB7-AA98-1D46F5548DD5}"/>
              </a:ext>
            </a:extLst>
          </p:cNvPr>
          <p:cNvGraphicFramePr>
            <a:graphicFrameLocks noGrp="1"/>
          </p:cNvGraphicFramePr>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843D4123-292B-4BF2-BC49-A63805C308A0}"/>
              </a:ext>
            </a:extLst>
          </p:cNvPr>
          <p:cNvGraphicFramePr>
            <a:graphicFrameLocks noGrp="1"/>
          </p:cNvGraphicFramePr>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FA238BFD-BE17-4C38-A44B-35918FE21840}"/>
              </a:ext>
            </a:extLst>
          </p:cNvPr>
          <p:cNvGraphicFramePr>
            <a:graphicFrameLocks noGrp="1"/>
          </p:cNvGraphicFramePr>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7" name="Table 6">
            <a:extLst>
              <a:ext uri="{FF2B5EF4-FFF2-40B4-BE49-F238E27FC236}">
                <a16:creationId xmlns:a16="http://schemas.microsoft.com/office/drawing/2014/main" id="{66BDDF89-5EC0-4683-8234-32CA7942B756}"/>
              </a:ext>
            </a:extLst>
          </p:cNvPr>
          <p:cNvGraphicFramePr>
            <a:graphicFrameLocks noGrp="1"/>
          </p:cNvGraphicFramePr>
          <p:nvPr>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chemeClr val="tx1">
                        <a:lumMod val="65000"/>
                        <a:lumOff val="35000"/>
                      </a:schemeClr>
                    </a:solidFill>
                  </a:tcPr>
                </a:tc>
                <a:extLst>
                  <a:ext uri="{0D108BD9-81ED-4DB2-BD59-A6C34878D82A}">
                    <a16:rowId xmlns:a16="http://schemas.microsoft.com/office/drawing/2014/main" val="4201039473"/>
                  </a:ext>
                </a:extLst>
              </a:tr>
            </a:tbl>
          </a:graphicData>
        </a:graphic>
      </p:graphicFrame>
      <p:sp>
        <p:nvSpPr>
          <p:cNvPr id="8" name="Content Placeholder 2">
            <a:extLst>
              <a:ext uri="{FF2B5EF4-FFF2-40B4-BE49-F238E27FC236}">
                <a16:creationId xmlns:a16="http://schemas.microsoft.com/office/drawing/2014/main" id="{158237DD-535B-4FB0-BF55-62752758B551}"/>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10)   Laat nu elke permutatie aan elementen eens uit de groep en test.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rPr>
              <a:t>11: CRASH</a:t>
            </a:r>
          </a:p>
        </p:txBody>
      </p:sp>
    </p:spTree>
    <p:extLst>
      <p:ext uri="{BB962C8B-B14F-4D97-AF65-F5344CB8AC3E}">
        <p14:creationId xmlns:p14="http://schemas.microsoft.com/office/powerpoint/2010/main" val="18578320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7CD4C6-0648-4FF7-8A96-FEE58AE88C26}"/>
              </a:ext>
            </a:extLst>
          </p:cNvPr>
          <p:cNvGraphicFramePr>
            <a:graphicFrameLocks noGrp="1"/>
          </p:cNvGraphicFramePr>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a:t>
                      </a:r>
                      <a:r>
                        <a:rPr lang="nl-BE" dirty="0"/>
                        <a:t>,5</a:t>
                      </a:r>
                      <a:endParaRPr lang="en-US" dirty="0"/>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t>5,</a:t>
                      </a:r>
                      <a:r>
                        <a:rPr lang="nl-BE" dirty="0">
                          <a:solidFill>
                            <a:srgbClr val="00B050"/>
                          </a:solidFill>
                        </a:rPr>
                        <a:t>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graphicFrame>
        <p:nvGraphicFramePr>
          <p:cNvPr id="5" name="Table 4">
            <a:extLst>
              <a:ext uri="{FF2B5EF4-FFF2-40B4-BE49-F238E27FC236}">
                <a16:creationId xmlns:a16="http://schemas.microsoft.com/office/drawing/2014/main" id="{6655C818-6E6C-4B64-BE90-48096D8BD513}"/>
              </a:ext>
            </a:extLst>
          </p:cNvPr>
          <p:cNvGraphicFramePr>
            <a:graphicFrameLocks noGrp="1"/>
          </p:cNvGraphicFramePr>
          <p:nvPr/>
        </p:nvGraphicFramePr>
        <p:xfrm>
          <a:off x="1592967" y="1198690"/>
          <a:ext cx="7484145" cy="789963"/>
        </p:xfrm>
        <a:graphic>
          <a:graphicData uri="http://schemas.openxmlformats.org/drawingml/2006/table">
            <a:tbl>
              <a:tblPr firstRow="1" bandRow="1">
                <a:tableStyleId>{5940675A-B579-460E-94D1-54222C63F5DA}</a:tableStyleId>
              </a:tblPr>
              <a:tblGrid>
                <a:gridCol w="1496829">
                  <a:extLst>
                    <a:ext uri="{9D8B030D-6E8A-4147-A177-3AD203B41FA5}">
                      <a16:colId xmlns:a16="http://schemas.microsoft.com/office/drawing/2014/main" val="302077157"/>
                    </a:ext>
                  </a:extLst>
                </a:gridCol>
                <a:gridCol w="1496829">
                  <a:extLst>
                    <a:ext uri="{9D8B030D-6E8A-4147-A177-3AD203B41FA5}">
                      <a16:colId xmlns:a16="http://schemas.microsoft.com/office/drawing/2014/main" val="1510149168"/>
                    </a:ext>
                  </a:extLst>
                </a:gridCol>
                <a:gridCol w="1496829">
                  <a:extLst>
                    <a:ext uri="{9D8B030D-6E8A-4147-A177-3AD203B41FA5}">
                      <a16:colId xmlns:a16="http://schemas.microsoft.com/office/drawing/2014/main" val="993498376"/>
                    </a:ext>
                  </a:extLst>
                </a:gridCol>
                <a:gridCol w="1496829">
                  <a:extLst>
                    <a:ext uri="{9D8B030D-6E8A-4147-A177-3AD203B41FA5}">
                      <a16:colId xmlns:a16="http://schemas.microsoft.com/office/drawing/2014/main" val="1333977522"/>
                    </a:ext>
                  </a:extLst>
                </a:gridCol>
                <a:gridCol w="1496829">
                  <a:extLst>
                    <a:ext uri="{9D8B030D-6E8A-4147-A177-3AD203B41FA5}">
                      <a16:colId xmlns:a16="http://schemas.microsoft.com/office/drawing/2014/main" val="3472128488"/>
                    </a:ext>
                  </a:extLst>
                </a:gridCol>
              </a:tblGrid>
              <a:tr h="789963">
                <a:tc>
                  <a:txBody>
                    <a:bodyPr/>
                    <a:lstStyle/>
                    <a:p>
                      <a:pPr algn="ctr"/>
                      <a:endParaRPr lang="en-US" dirty="0"/>
                    </a:p>
                  </a:txBody>
                  <a:tcPr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tc>
                  <a:txBody>
                    <a:bodyPr/>
                    <a:lstStyle/>
                    <a:p>
                      <a:pPr algn="ctr"/>
                      <a:endParaRPr lang="en-US" dirty="0"/>
                    </a:p>
                  </a:txBody>
                  <a:tcPr anchor="ctr">
                    <a:solidFill>
                      <a:schemeClr val="bg1"/>
                    </a:solidFill>
                  </a:tcPr>
                </a:tc>
                <a:extLst>
                  <a:ext uri="{0D108BD9-81ED-4DB2-BD59-A6C34878D82A}">
                    <a16:rowId xmlns:a16="http://schemas.microsoft.com/office/drawing/2014/main" val="4201039473"/>
                  </a:ext>
                </a:extLst>
              </a:tr>
            </a:tbl>
          </a:graphicData>
        </a:graphic>
      </p:graphicFrame>
      <p:graphicFrame>
        <p:nvGraphicFramePr>
          <p:cNvPr id="6" name="Table 5">
            <a:extLst>
              <a:ext uri="{FF2B5EF4-FFF2-40B4-BE49-F238E27FC236}">
                <a16:creationId xmlns:a16="http://schemas.microsoft.com/office/drawing/2014/main" id="{3E9F457E-7799-4919-81CE-C2DEB72CC8BC}"/>
              </a:ext>
            </a:extLst>
          </p:cNvPr>
          <p:cNvGraphicFramePr>
            <a:graphicFrameLocks noGrp="1"/>
          </p:cNvGraphicFramePr>
          <p:nvPr/>
        </p:nvGraphicFramePr>
        <p:xfrm>
          <a:off x="1582964" y="1865552"/>
          <a:ext cx="7497230" cy="789963"/>
        </p:xfrm>
        <a:graphic>
          <a:graphicData uri="http://schemas.openxmlformats.org/drawingml/2006/table">
            <a:tbl>
              <a:tblPr firstRow="1" bandRow="1">
                <a:tableStyleId>{5940675A-B579-460E-94D1-54222C63F5DA}</a:tableStyleId>
              </a:tblPr>
              <a:tblGrid>
                <a:gridCol w="1499446">
                  <a:extLst>
                    <a:ext uri="{9D8B030D-6E8A-4147-A177-3AD203B41FA5}">
                      <a16:colId xmlns:a16="http://schemas.microsoft.com/office/drawing/2014/main" val="302077157"/>
                    </a:ext>
                  </a:extLst>
                </a:gridCol>
                <a:gridCol w="1499446">
                  <a:extLst>
                    <a:ext uri="{9D8B030D-6E8A-4147-A177-3AD203B41FA5}">
                      <a16:colId xmlns:a16="http://schemas.microsoft.com/office/drawing/2014/main" val="1510149168"/>
                    </a:ext>
                  </a:extLst>
                </a:gridCol>
                <a:gridCol w="1499446">
                  <a:extLst>
                    <a:ext uri="{9D8B030D-6E8A-4147-A177-3AD203B41FA5}">
                      <a16:colId xmlns:a16="http://schemas.microsoft.com/office/drawing/2014/main" val="993498376"/>
                    </a:ext>
                  </a:extLst>
                </a:gridCol>
                <a:gridCol w="1499446">
                  <a:extLst>
                    <a:ext uri="{9D8B030D-6E8A-4147-A177-3AD203B41FA5}">
                      <a16:colId xmlns:a16="http://schemas.microsoft.com/office/drawing/2014/main" val="1333977522"/>
                    </a:ext>
                  </a:extLst>
                </a:gridCol>
                <a:gridCol w="1499446">
                  <a:extLst>
                    <a:ext uri="{9D8B030D-6E8A-4147-A177-3AD203B41FA5}">
                      <a16:colId xmlns:a16="http://schemas.microsoft.com/office/drawing/2014/main" val="1477465182"/>
                    </a:ext>
                  </a:extLst>
                </a:gridCol>
              </a:tblGrid>
              <a:tr h="789963">
                <a:tc>
                  <a:txBody>
                    <a:bodyPr/>
                    <a:lstStyle/>
                    <a:p>
                      <a:pPr algn="ctr"/>
                      <a:r>
                        <a:rPr lang="nl-BE" dirty="0"/>
                        <a:t>B</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C</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D</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F</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nl-BE" dirty="0"/>
                        <a:t>G</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1039473"/>
                  </a:ext>
                </a:extLst>
              </a:tr>
            </a:tbl>
          </a:graphicData>
        </a:graphic>
      </p:graphicFrame>
      <p:graphicFrame>
        <p:nvGraphicFramePr>
          <p:cNvPr id="7" name="Table 6">
            <a:extLst>
              <a:ext uri="{FF2B5EF4-FFF2-40B4-BE49-F238E27FC236}">
                <a16:creationId xmlns:a16="http://schemas.microsoft.com/office/drawing/2014/main" id="{A969756F-9B66-4065-AC72-B19C03BDBBF9}"/>
              </a:ext>
            </a:extLst>
          </p:cNvPr>
          <p:cNvGraphicFramePr>
            <a:graphicFrameLocks noGrp="1"/>
          </p:cNvGraphicFramePr>
          <p:nvPr>
            <p:extLst/>
          </p:nvPr>
        </p:nvGraphicFramePr>
        <p:xfrm>
          <a:off x="1582964" y="1206511"/>
          <a:ext cx="7558985" cy="782142"/>
        </p:xfrm>
        <a:graphic>
          <a:graphicData uri="http://schemas.openxmlformats.org/drawingml/2006/table">
            <a:tbl>
              <a:tblPr firstRow="1" bandRow="1">
                <a:tableStyleId>{5940675A-B579-460E-94D1-54222C63F5DA}</a:tableStyleId>
              </a:tblPr>
              <a:tblGrid>
                <a:gridCol w="1511797">
                  <a:extLst>
                    <a:ext uri="{9D8B030D-6E8A-4147-A177-3AD203B41FA5}">
                      <a16:colId xmlns:a16="http://schemas.microsoft.com/office/drawing/2014/main" val="302077157"/>
                    </a:ext>
                  </a:extLst>
                </a:gridCol>
                <a:gridCol w="1511797">
                  <a:extLst>
                    <a:ext uri="{9D8B030D-6E8A-4147-A177-3AD203B41FA5}">
                      <a16:colId xmlns:a16="http://schemas.microsoft.com/office/drawing/2014/main" val="1510149168"/>
                    </a:ext>
                  </a:extLst>
                </a:gridCol>
                <a:gridCol w="1511797">
                  <a:extLst>
                    <a:ext uri="{9D8B030D-6E8A-4147-A177-3AD203B41FA5}">
                      <a16:colId xmlns:a16="http://schemas.microsoft.com/office/drawing/2014/main" val="993498376"/>
                    </a:ext>
                  </a:extLst>
                </a:gridCol>
                <a:gridCol w="1511797">
                  <a:extLst>
                    <a:ext uri="{9D8B030D-6E8A-4147-A177-3AD203B41FA5}">
                      <a16:colId xmlns:a16="http://schemas.microsoft.com/office/drawing/2014/main" val="1333977522"/>
                    </a:ext>
                  </a:extLst>
                </a:gridCol>
                <a:gridCol w="1511797">
                  <a:extLst>
                    <a:ext uri="{9D8B030D-6E8A-4147-A177-3AD203B41FA5}">
                      <a16:colId xmlns:a16="http://schemas.microsoft.com/office/drawing/2014/main" val="3472128488"/>
                    </a:ext>
                  </a:extLst>
                </a:gridCol>
              </a:tblGrid>
              <a:tr h="782142">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rgbClr val="FF0000"/>
                    </a:solidFill>
                  </a:tcPr>
                </a:tc>
                <a:tc>
                  <a:txBody>
                    <a:bodyPr/>
                    <a:lstStyle/>
                    <a:p>
                      <a:pPr algn="ctr"/>
                      <a:endParaRPr lang="en-US" sz="1800" dirty="0"/>
                    </a:p>
                  </a:txBody>
                  <a:tcPr marL="92354" marR="92354" marT="45267" marB="45267" anchor="ctr">
                    <a:lnR w="12700" cap="flat" cmpd="sng" algn="ctr">
                      <a:solidFill>
                        <a:schemeClr val="tx1"/>
                      </a:solidFill>
                      <a:prstDash val="solid"/>
                      <a:round/>
                      <a:headEnd type="none" w="med" len="med"/>
                      <a:tailEnd type="none" w="med" len="med"/>
                    </a:lnR>
                    <a:solidFill>
                      <a:srgbClr val="FF0000"/>
                    </a:solidFill>
                  </a:tcPr>
                </a:tc>
                <a:tc>
                  <a:txBody>
                    <a:bodyPr/>
                    <a:lstStyle/>
                    <a:p>
                      <a:pPr algn="ctr"/>
                      <a:endParaRPr lang="en-US" sz="1800" dirty="0"/>
                    </a:p>
                  </a:txBody>
                  <a:tcPr marL="92354" marR="92354" marT="45267" marB="45267" anchor="ctr">
                    <a:lnL w="12700" cap="flat" cmpd="sng" algn="ctr">
                      <a:solidFill>
                        <a:schemeClr val="tx1"/>
                      </a:solidFill>
                      <a:prstDash val="solid"/>
                      <a:round/>
                      <a:headEnd type="none" w="med" len="med"/>
                      <a:tailEnd type="none" w="med" len="med"/>
                    </a:lnL>
                    <a:solidFill>
                      <a:schemeClr val="tx1">
                        <a:lumMod val="65000"/>
                        <a:lumOff val="35000"/>
                      </a:schemeClr>
                    </a:solidFill>
                  </a:tcPr>
                </a:tc>
                <a:tc>
                  <a:txBody>
                    <a:bodyPr/>
                    <a:lstStyle/>
                    <a:p>
                      <a:pPr algn="ctr"/>
                      <a:endParaRPr lang="en-US" sz="1800" dirty="0"/>
                    </a:p>
                  </a:txBody>
                  <a:tcPr marL="92354" marR="92354" marT="45267" marB="45267" anchor="ctr">
                    <a:solidFill>
                      <a:srgbClr val="FF0000"/>
                    </a:solidFill>
                  </a:tcPr>
                </a:tc>
                <a:tc>
                  <a:txBody>
                    <a:bodyPr/>
                    <a:lstStyle/>
                    <a:p>
                      <a:pPr algn="ctr"/>
                      <a:endParaRPr lang="en-US" sz="1800" dirty="0"/>
                    </a:p>
                  </a:txBody>
                  <a:tcPr marL="92354" marR="92354" marT="45267" marB="45267" anchor="ctr">
                    <a:solidFill>
                      <a:schemeClr val="tx1">
                        <a:lumMod val="65000"/>
                        <a:lumOff val="35000"/>
                      </a:schemeClr>
                    </a:solidFill>
                  </a:tcPr>
                </a:tc>
                <a:extLst>
                  <a:ext uri="{0D108BD9-81ED-4DB2-BD59-A6C34878D82A}">
                    <a16:rowId xmlns:a16="http://schemas.microsoft.com/office/drawing/2014/main" val="4201039473"/>
                  </a:ext>
                </a:extLst>
              </a:tr>
            </a:tbl>
          </a:graphicData>
        </a:graphic>
      </p:graphicFrame>
      <p:sp>
        <p:nvSpPr>
          <p:cNvPr id="8" name="Content Placeholder 2">
            <a:extLst>
              <a:ext uri="{FF2B5EF4-FFF2-40B4-BE49-F238E27FC236}">
                <a16:creationId xmlns:a16="http://schemas.microsoft.com/office/drawing/2014/main" id="{4B1D8DA6-D832-46B5-BDAC-1D7602E5EED3}"/>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11)   Test nu opnieuw door elementjes één voor één eens uit te laten.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44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522D1-8CD5-439F-84AD-39952B1F8CE9}"/>
              </a:ext>
            </a:extLst>
          </p:cNvPr>
          <p:cNvSpPr>
            <a:spLocks noGrp="1"/>
          </p:cNvSpPr>
          <p:nvPr>
            <p:ph type="ctrTitle"/>
          </p:nvPr>
        </p:nvSpPr>
        <p:spPr>
          <a:xfrm>
            <a:off x="674237" y="914400"/>
            <a:ext cx="3657600" cy="2887579"/>
          </a:xfrm>
        </p:spPr>
        <p:txBody>
          <a:bodyPr>
            <a:normAutofit/>
          </a:bodyPr>
          <a:lstStyle/>
          <a:p>
            <a:r>
              <a:rPr lang="nl-BE" sz="4800">
                <a:solidFill>
                  <a:srgbClr val="FFFFFF"/>
                </a:solidFill>
              </a:rPr>
              <a:t>Java Play 2</a:t>
            </a:r>
          </a:p>
        </p:txBody>
      </p:sp>
      <p:sp>
        <p:nvSpPr>
          <p:cNvPr id="3" name="Subtitle 2">
            <a:extLst>
              <a:ext uri="{FF2B5EF4-FFF2-40B4-BE49-F238E27FC236}">
                <a16:creationId xmlns:a16="http://schemas.microsoft.com/office/drawing/2014/main" id="{595A6376-BD1F-4223-8D19-6ABFA9C61EFA}"/>
              </a:ext>
            </a:extLst>
          </p:cNvPr>
          <p:cNvSpPr>
            <a:spLocks noGrp="1"/>
          </p:cNvSpPr>
          <p:nvPr>
            <p:ph type="subTitle" idx="1"/>
          </p:nvPr>
        </p:nvSpPr>
        <p:spPr>
          <a:xfrm>
            <a:off x="674237" y="4170501"/>
            <a:ext cx="3657600" cy="1525597"/>
          </a:xfrm>
        </p:spPr>
        <p:txBody>
          <a:bodyPr>
            <a:normAutofit/>
          </a:bodyPr>
          <a:lstStyle/>
          <a:p>
            <a:endParaRPr lang="nl-BE" sz="2000">
              <a:solidFill>
                <a:srgbClr val="FFFFFF"/>
              </a:solidFill>
            </a:endParaRPr>
          </a:p>
        </p:txBody>
      </p:sp>
      <p:cxnSp>
        <p:nvCxnSpPr>
          <p:cNvPr id="75" name="Straight Connector 7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Afbeeldingsresultaat voor java play 2">
            <a:extLst>
              <a:ext uri="{FF2B5EF4-FFF2-40B4-BE49-F238E27FC236}">
                <a16:creationId xmlns:a16="http://schemas.microsoft.com/office/drawing/2014/main" id="{56FC3CF0-2E7D-4951-B006-39E57C5469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589786"/>
            <a:ext cx="6553545" cy="368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1916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5105D8-71A0-481E-8A95-4BB6BE8CDB02}"/>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4,5</a:t>
                      </a:r>
                      <a:endParaRPr lang="en-US" dirty="0">
                        <a:solidFill>
                          <a:srgbClr val="00B050"/>
                        </a:solidFill>
                      </a:endParaRPr>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solidFill>
                            <a:srgbClr val="00B050"/>
                          </a:solidFill>
                        </a:rPr>
                        <a:t>5,6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sp>
        <p:nvSpPr>
          <p:cNvPr id="5" name="Content Placeholder 2">
            <a:extLst>
              <a:ext uri="{FF2B5EF4-FFF2-40B4-BE49-F238E27FC236}">
                <a16:creationId xmlns:a16="http://schemas.microsoft.com/office/drawing/2014/main" id="{8BFC0F65-0705-49BA-B927-FE711B598FFD}"/>
              </a:ext>
            </a:extLst>
          </p:cNvPr>
          <p:cNvSpPr txBox="1">
            <a:spLocks/>
          </p:cNvSpPr>
          <p:nvPr/>
        </p:nvSpPr>
        <p:spPr>
          <a:xfrm>
            <a:off x="985981" y="2737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Testen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AutoNum type="arabicParenR" startAt="12"/>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In dit geval zijn alle aanvragen getest.</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rPr>
              <a:t>	Men kan dit echter nog niet zeker weten, daarom moeten opnieuw alle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nl-BE" sz="2400" b="0" i="0" u="none" strike="noStrike" kern="1200" cap="none" spc="0" normalizeH="0" baseline="0" noProof="0" dirty="0">
                <a:ln>
                  <a:noFill/>
                </a:ln>
                <a:solidFill>
                  <a:prstClr val="black"/>
                </a:solidFill>
                <a:effectLst/>
                <a:uLnTx/>
                <a:uFillTx/>
                <a:latin typeface="Calibri" panose="020F0502020204030204"/>
                <a:ea typeface="+mn-ea"/>
                <a:cs typeface="+mn-cs"/>
              </a:rPr>
              <a:t>	permutaties worden getest, met groep 5 er nu ook bij.</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140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A356577-66D0-44A5-B9C8-9F2DCDDBF661}"/>
              </a:ext>
            </a:extLst>
          </p:cNvPr>
          <p:cNvGraphicFramePr>
            <a:graphicFrameLocks noGrp="1"/>
          </p:cNvGraphicFramePr>
          <p:nvPr>
            <p:extLst/>
          </p:nvPr>
        </p:nvGraphicFramePr>
        <p:xfrm>
          <a:off x="1583808" y="190081"/>
          <a:ext cx="7497285" cy="789963"/>
        </p:xfrm>
        <a:graphic>
          <a:graphicData uri="http://schemas.openxmlformats.org/drawingml/2006/table">
            <a:tbl>
              <a:tblPr firstRow="1" bandRow="1">
                <a:tableStyleId>{073A0DAA-6AF3-43AB-8588-CEC1D06C72B9}</a:tableStyleId>
              </a:tblPr>
              <a:tblGrid>
                <a:gridCol w="1499457">
                  <a:extLst>
                    <a:ext uri="{9D8B030D-6E8A-4147-A177-3AD203B41FA5}">
                      <a16:colId xmlns:a16="http://schemas.microsoft.com/office/drawing/2014/main" val="302077157"/>
                    </a:ext>
                  </a:extLst>
                </a:gridCol>
                <a:gridCol w="1499457">
                  <a:extLst>
                    <a:ext uri="{9D8B030D-6E8A-4147-A177-3AD203B41FA5}">
                      <a16:colId xmlns:a16="http://schemas.microsoft.com/office/drawing/2014/main" val="1510149168"/>
                    </a:ext>
                  </a:extLst>
                </a:gridCol>
                <a:gridCol w="1499457">
                  <a:extLst>
                    <a:ext uri="{9D8B030D-6E8A-4147-A177-3AD203B41FA5}">
                      <a16:colId xmlns:a16="http://schemas.microsoft.com/office/drawing/2014/main" val="993498376"/>
                    </a:ext>
                  </a:extLst>
                </a:gridCol>
                <a:gridCol w="1499457">
                  <a:extLst>
                    <a:ext uri="{9D8B030D-6E8A-4147-A177-3AD203B41FA5}">
                      <a16:colId xmlns:a16="http://schemas.microsoft.com/office/drawing/2014/main" val="1333977522"/>
                    </a:ext>
                  </a:extLst>
                </a:gridCol>
                <a:gridCol w="1499457">
                  <a:extLst>
                    <a:ext uri="{9D8B030D-6E8A-4147-A177-3AD203B41FA5}">
                      <a16:colId xmlns:a16="http://schemas.microsoft.com/office/drawing/2014/main" val="3718842850"/>
                    </a:ext>
                  </a:extLst>
                </a:gridCol>
              </a:tblGrid>
              <a:tr h="789963">
                <a:tc>
                  <a:txBody>
                    <a:bodyPr/>
                    <a:lstStyle/>
                    <a:p>
                      <a:pPr algn="ctr"/>
                      <a:r>
                        <a:rPr lang="nl-BE" dirty="0">
                          <a:solidFill>
                            <a:srgbClr val="00B050"/>
                          </a:solidFill>
                        </a:rPr>
                        <a:t>4,5</a:t>
                      </a:r>
                      <a:endParaRPr lang="en-US" dirty="0">
                        <a:solidFill>
                          <a:srgbClr val="00B050"/>
                        </a:solidFill>
                      </a:endParaRPr>
                    </a:p>
                  </a:txBody>
                  <a:tcPr anchor="ctr"/>
                </a:tc>
                <a:tc>
                  <a:txBody>
                    <a:bodyPr/>
                    <a:lstStyle/>
                    <a:p>
                      <a:pPr algn="ctr"/>
                      <a:endParaRPr lang="en-US" dirty="0"/>
                    </a:p>
                  </a:txBody>
                  <a:tcPr anchor="ctr"/>
                </a:tc>
                <a:tc>
                  <a:txBody>
                    <a:bodyPr/>
                    <a:lstStyle/>
                    <a:p>
                      <a:pPr algn="ctr"/>
                      <a:r>
                        <a:rPr lang="nl-BE" dirty="0">
                          <a:solidFill>
                            <a:srgbClr val="00B050"/>
                          </a:solidFill>
                        </a:rPr>
                        <a:t>4</a:t>
                      </a:r>
                      <a:endParaRPr lang="en-US" dirty="0">
                        <a:solidFill>
                          <a:srgbClr val="00B050"/>
                        </a:solidFill>
                      </a:endParaRPr>
                    </a:p>
                  </a:txBody>
                  <a:tcPr anchor="ctr"/>
                </a:tc>
                <a:tc>
                  <a:txBody>
                    <a:bodyPr/>
                    <a:lstStyle/>
                    <a:p>
                      <a:pPr algn="ctr"/>
                      <a:r>
                        <a:rPr lang="nl-BE" dirty="0">
                          <a:solidFill>
                            <a:srgbClr val="00B050"/>
                          </a:solidFill>
                        </a:rPr>
                        <a:t>5,6</a:t>
                      </a:r>
                      <a:endParaRPr lang="en-US" dirty="0">
                        <a:solidFill>
                          <a:srgbClr val="00B050"/>
                        </a:solidFill>
                      </a:endParaRPr>
                    </a:p>
                  </a:txBody>
                  <a:tcPr anchor="ctr"/>
                </a:tc>
                <a:tc>
                  <a:txBody>
                    <a:bodyPr/>
                    <a:lstStyle/>
                    <a:p>
                      <a:pPr algn="ctr"/>
                      <a:r>
                        <a:rPr lang="nl-BE" dirty="0">
                          <a:solidFill>
                            <a:srgbClr val="00B050"/>
                          </a:solidFill>
                        </a:rPr>
                        <a:t>6</a:t>
                      </a:r>
                      <a:endParaRPr lang="en-US" dirty="0">
                        <a:solidFill>
                          <a:srgbClr val="00B050"/>
                        </a:solidFill>
                      </a:endParaRPr>
                    </a:p>
                  </a:txBody>
                  <a:tcPr anchor="ctr"/>
                </a:tc>
                <a:extLst>
                  <a:ext uri="{0D108BD9-81ED-4DB2-BD59-A6C34878D82A}">
                    <a16:rowId xmlns:a16="http://schemas.microsoft.com/office/drawing/2014/main" val="4201039473"/>
                  </a:ext>
                </a:extLst>
              </a:tr>
            </a:tbl>
          </a:graphicData>
        </a:graphic>
      </p:graphicFrame>
      <p:sp>
        <p:nvSpPr>
          <p:cNvPr id="5" name="Content Placeholder 2">
            <a:extLst>
              <a:ext uri="{FF2B5EF4-FFF2-40B4-BE49-F238E27FC236}">
                <a16:creationId xmlns:a16="http://schemas.microsoft.com/office/drawing/2014/main" id="{F847D309-E7B9-4AAE-BB5F-417EB9A67097}"/>
              </a:ext>
            </a:extLst>
          </p:cNvPr>
          <p:cNvSpPr txBox="1">
            <a:spLocks/>
          </p:cNvSpPr>
          <p:nvPr/>
        </p:nvSpPr>
        <p:spPr>
          <a:xfrm>
            <a:off x="947881" y="1253331"/>
            <a:ext cx="10515600" cy="541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err="1">
                <a:ln>
                  <a:noFill/>
                </a:ln>
                <a:solidFill>
                  <a:prstClr val="black"/>
                </a:solidFill>
                <a:effectLst/>
                <a:uLnTx/>
                <a:uFillTx/>
                <a:latin typeface="Calibri" panose="020F0502020204030204"/>
                <a:ea typeface="+mn-ea"/>
                <a:cs typeface="+mn-cs"/>
              </a:rPr>
              <a:t>Performantie</a:t>
            </a: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In de laatste stap met permutaties kijken of de groep of een supergroep al getest is.</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Aanvragen kunnen enkel met elkaar botsen wanneer ze tegelijk in een zogenaamde simultane shift zitten, of wanneer er </a:t>
            </a:r>
            <a:r>
              <a:rPr kumimoji="0" lang="nl-BE" sz="2800" b="0" i="0" u="none" strike="noStrike" kern="1200" cap="none" spc="0" normalizeH="0" baseline="0" noProof="0" dirty="0" err="1">
                <a:ln>
                  <a:noFill/>
                </a:ln>
                <a:solidFill>
                  <a:prstClr val="black"/>
                </a:solidFill>
                <a:effectLst/>
                <a:uLnTx/>
                <a:uFillTx/>
                <a:latin typeface="Calibri" panose="020F0502020204030204"/>
                <a:ea typeface="+mn-ea"/>
                <a:cs typeface="+mn-cs"/>
              </a:rPr>
              <a:t>recupdagen</a:t>
            </a: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aan te pas komen.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2800" b="0" i="0" u="none" strike="noStrike" kern="1200" cap="none" spc="0" normalizeH="0" baseline="0" noProof="0" dirty="0" err="1">
                <a:ln>
                  <a:noFill/>
                </a:ln>
                <a:solidFill>
                  <a:prstClr val="black"/>
                </a:solidFill>
                <a:effectLst/>
                <a:uLnTx/>
                <a:uFillTx/>
                <a:latin typeface="Calibri" panose="020F0502020204030204"/>
                <a:ea typeface="+mn-ea"/>
                <a:cs typeface="+mn-cs"/>
              </a:rPr>
              <a:t>vb</a:t>
            </a: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BE" sz="2800" b="0" i="0" u="none" strike="noStrike" kern="1200" cap="none" spc="0" normalizeH="0" baseline="0" noProof="0" dirty="0" err="1">
                <a:ln>
                  <a:noFill/>
                </a:ln>
                <a:solidFill>
                  <a:prstClr val="black"/>
                </a:solidFill>
                <a:effectLst/>
                <a:uLnTx/>
                <a:uFillTx/>
                <a:latin typeface="Calibri" panose="020F0502020204030204"/>
                <a:ea typeface="+mn-ea"/>
                <a:cs typeface="+mn-cs"/>
              </a:rPr>
              <a:t>recupdagen</a:t>
            </a: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shift maandag heeft 3 dagen </a:t>
            </a:r>
            <a:r>
              <a:rPr kumimoji="0" lang="nl-BE" sz="2800" b="0" i="0" u="none" strike="noStrike" kern="1200" cap="none" spc="0" normalizeH="0" baseline="0" noProof="0" dirty="0" err="1">
                <a:ln>
                  <a:noFill/>
                </a:ln>
                <a:solidFill>
                  <a:prstClr val="black"/>
                </a:solidFill>
                <a:effectLst/>
                <a:uLnTx/>
                <a:uFillTx/>
                <a:latin typeface="Calibri" panose="020F0502020204030204"/>
                <a:ea typeface="+mn-ea"/>
                <a:cs typeface="+mn-cs"/>
              </a:rPr>
              <a:t>recup</a:t>
            </a: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dan mag je         	dinsdag, woensdag en donderdag niet werken.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Daarom worden de aanvragen nog eens gesplitst in </a:t>
            </a:r>
            <a:r>
              <a:rPr kumimoji="0" lang="nl-BE" sz="2800" b="0" i="0" u="none" strike="noStrike" kern="1200" cap="none" spc="0" normalizeH="0" baseline="0" noProof="0" dirty="0" err="1">
                <a:ln>
                  <a:noFill/>
                </a:ln>
                <a:solidFill>
                  <a:prstClr val="black"/>
                </a:solidFill>
                <a:effectLst/>
                <a:uLnTx/>
                <a:uFillTx/>
                <a:latin typeface="Calibri" panose="020F0502020204030204"/>
                <a:ea typeface="+mn-ea"/>
                <a:cs typeface="+mn-cs"/>
              </a:rPr>
              <a:t>subgroepjes</a:t>
            </a: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 met            </a:t>
            </a:r>
            <a:r>
              <a:rPr kumimoji="0" lang="nl-BE" sz="2800" b="0" i="0" u="none" strike="noStrike" kern="1200" cap="none" spc="0" normalizeH="0" baseline="0" noProof="0" dirty="0">
                <a:ln>
                  <a:noFill/>
                </a:ln>
                <a:solidFill>
                  <a:prstClr val="white"/>
                </a:solidFill>
                <a:effectLst/>
                <a:uLnTx/>
                <a:uFillTx/>
                <a:latin typeface="Calibri" panose="020F0502020204030204"/>
                <a:ea typeface="+mn-ea"/>
                <a:cs typeface="+mn-cs"/>
              </a:rPr>
              <a:t>_</a:t>
            </a: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tussen hen het maximaal aantal mogelijke </a:t>
            </a:r>
            <a:r>
              <a:rPr kumimoji="0" lang="nl-BE" sz="2800" b="0" i="0" u="none" strike="noStrike" kern="1200" cap="none" spc="0" normalizeH="0" baseline="0" noProof="0" dirty="0" err="1">
                <a:ln>
                  <a:noFill/>
                </a:ln>
                <a:solidFill>
                  <a:prstClr val="black"/>
                </a:solidFill>
                <a:effectLst/>
                <a:uLnTx/>
                <a:uFillTx/>
                <a:latin typeface="Calibri" panose="020F0502020204030204"/>
                <a:ea typeface="+mn-ea"/>
                <a:cs typeface="+mn-cs"/>
              </a:rPr>
              <a:t>recupdagen</a:t>
            </a:r>
            <a:r>
              <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BE"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9760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3352-F8FA-49E9-BFCE-0EF6B9DAFF68}"/>
              </a:ext>
            </a:extLst>
          </p:cNvPr>
          <p:cNvSpPr>
            <a:spLocks noGrp="1"/>
          </p:cNvSpPr>
          <p:nvPr>
            <p:ph type="title"/>
          </p:nvPr>
        </p:nvSpPr>
        <p:spPr/>
        <p:txBody>
          <a:bodyPr/>
          <a:lstStyle/>
          <a:p>
            <a:r>
              <a:rPr lang="nl-BE" dirty="0"/>
              <a:t>Bedankt voor jullie aandacht!</a:t>
            </a:r>
          </a:p>
        </p:txBody>
      </p:sp>
    </p:spTree>
    <p:extLst>
      <p:ext uri="{BB962C8B-B14F-4D97-AF65-F5344CB8AC3E}">
        <p14:creationId xmlns:p14="http://schemas.microsoft.com/office/powerpoint/2010/main" val="387368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A652-59DB-4418-B643-1B8CB29F36EF}"/>
              </a:ext>
            </a:extLst>
          </p:cNvPr>
          <p:cNvSpPr>
            <a:spLocks noGrp="1"/>
          </p:cNvSpPr>
          <p:nvPr>
            <p:ph type="title"/>
          </p:nvPr>
        </p:nvSpPr>
        <p:spPr/>
        <p:txBody>
          <a:bodyPr/>
          <a:lstStyle/>
          <a:p>
            <a:r>
              <a:rPr lang="nl-BE" dirty="0"/>
              <a:t>Voor –en nadelen</a:t>
            </a:r>
          </a:p>
        </p:txBody>
      </p:sp>
      <p:sp>
        <p:nvSpPr>
          <p:cNvPr id="3" name="Content Placeholder 2">
            <a:extLst>
              <a:ext uri="{FF2B5EF4-FFF2-40B4-BE49-F238E27FC236}">
                <a16:creationId xmlns:a16="http://schemas.microsoft.com/office/drawing/2014/main" id="{C0FB1C41-2B73-4C07-A916-1D9F9B8B90C9}"/>
              </a:ext>
            </a:extLst>
          </p:cNvPr>
          <p:cNvSpPr>
            <a:spLocks noGrp="1"/>
          </p:cNvSpPr>
          <p:nvPr>
            <p:ph idx="1"/>
          </p:nvPr>
        </p:nvSpPr>
        <p:spPr/>
        <p:txBody>
          <a:bodyPr>
            <a:normAutofit/>
          </a:bodyPr>
          <a:lstStyle/>
          <a:p>
            <a:r>
              <a:rPr lang="nl-BE" dirty="0"/>
              <a:t>+ Voeg feature toe </a:t>
            </a:r>
            <a:r>
              <a:rPr lang="nl-BE" dirty="0">
                <a:sym typeface="Wingdings" panose="05000000000000000000" pitchFamily="2" charset="2"/>
              </a:rPr>
              <a:t></a:t>
            </a:r>
            <a:r>
              <a:rPr lang="nl-BE" dirty="0"/>
              <a:t> herlaad pagina </a:t>
            </a:r>
            <a:r>
              <a:rPr lang="nl-BE" dirty="0">
                <a:sym typeface="Wingdings" panose="05000000000000000000" pitchFamily="2" charset="2"/>
              </a:rPr>
              <a:t></a:t>
            </a:r>
            <a:r>
              <a:rPr lang="nl-BE" dirty="0"/>
              <a:t> feature zichtbaar</a:t>
            </a:r>
          </a:p>
          <a:p>
            <a:r>
              <a:rPr lang="nl-BE" dirty="0"/>
              <a:t>+ Uitstekende debugger</a:t>
            </a:r>
          </a:p>
          <a:p>
            <a:r>
              <a:rPr lang="nl-BE" dirty="0"/>
              <a:t>+ Java en scala gebaseerd</a:t>
            </a:r>
          </a:p>
          <a:p>
            <a:r>
              <a:rPr lang="nl-BE" dirty="0"/>
              <a:t>+ Vereiste van klant</a:t>
            </a:r>
          </a:p>
          <a:p>
            <a:endParaRPr lang="nl-BE" dirty="0"/>
          </a:p>
          <a:p>
            <a:r>
              <a:rPr lang="nl-BE" dirty="0"/>
              <a:t>- Relatief nieuw</a:t>
            </a:r>
          </a:p>
          <a:p>
            <a:pPr lvl="1"/>
            <a:r>
              <a:rPr lang="nl-BE" dirty="0"/>
              <a:t>Weinig documentatie</a:t>
            </a:r>
          </a:p>
          <a:p>
            <a:pPr lvl="1"/>
            <a:r>
              <a:rPr lang="nl-BE" dirty="0"/>
              <a:t>Veranderende API</a:t>
            </a:r>
          </a:p>
          <a:p>
            <a:pPr lvl="1"/>
            <a:r>
              <a:rPr lang="nl-BE" dirty="0"/>
              <a:t>Kleinere community</a:t>
            </a:r>
          </a:p>
          <a:p>
            <a:endParaRPr lang="nl-BE" dirty="0"/>
          </a:p>
        </p:txBody>
      </p:sp>
    </p:spTree>
    <p:extLst>
      <p:ext uri="{BB962C8B-B14F-4D97-AF65-F5344CB8AC3E}">
        <p14:creationId xmlns:p14="http://schemas.microsoft.com/office/powerpoint/2010/main" val="410672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8EFA-D01E-4486-940E-C1F3DC682C96}"/>
              </a:ext>
            </a:extLst>
          </p:cNvPr>
          <p:cNvSpPr>
            <a:spLocks noGrp="1"/>
          </p:cNvSpPr>
          <p:nvPr>
            <p:ph type="title"/>
          </p:nvPr>
        </p:nvSpPr>
        <p:spPr/>
        <p:txBody>
          <a:bodyPr/>
          <a:lstStyle/>
          <a:p>
            <a:r>
              <a:rPr lang="nl-BE" dirty="0"/>
              <a:t>Kenmerken</a:t>
            </a:r>
          </a:p>
        </p:txBody>
      </p:sp>
      <p:sp>
        <p:nvSpPr>
          <p:cNvPr id="5" name="Content Placeholder 4">
            <a:extLst>
              <a:ext uri="{FF2B5EF4-FFF2-40B4-BE49-F238E27FC236}">
                <a16:creationId xmlns:a16="http://schemas.microsoft.com/office/drawing/2014/main" id="{FF4F8A07-3D0B-46A2-8CDE-5A3BD4153CD4}"/>
              </a:ext>
            </a:extLst>
          </p:cNvPr>
          <p:cNvSpPr>
            <a:spLocks noGrp="1"/>
          </p:cNvSpPr>
          <p:nvPr>
            <p:ph idx="1"/>
          </p:nvPr>
        </p:nvSpPr>
        <p:spPr/>
        <p:txBody>
          <a:bodyPr/>
          <a:lstStyle/>
          <a:p>
            <a:r>
              <a:rPr lang="nl-BE" dirty="0"/>
              <a:t>MVC architectuur</a:t>
            </a:r>
          </a:p>
          <a:p>
            <a:r>
              <a:rPr lang="nl-BE" dirty="0"/>
              <a:t>Model</a:t>
            </a:r>
          </a:p>
          <a:p>
            <a:pPr lvl="1"/>
            <a:r>
              <a:rPr lang="nl-BE" dirty="0"/>
              <a:t>Database klassen gemapt met Ebean ORM</a:t>
            </a:r>
          </a:p>
          <a:p>
            <a:pPr lvl="1"/>
            <a:r>
              <a:rPr lang="nl-BE" dirty="0"/>
              <a:t>Utility klassen</a:t>
            </a:r>
          </a:p>
          <a:p>
            <a:r>
              <a:rPr lang="nl-BE" dirty="0"/>
              <a:t>View</a:t>
            </a:r>
          </a:p>
          <a:p>
            <a:pPr lvl="1"/>
            <a:r>
              <a:rPr lang="nl-BE" dirty="0"/>
              <a:t>Angular</a:t>
            </a:r>
          </a:p>
          <a:p>
            <a:r>
              <a:rPr lang="nl-BE" dirty="0"/>
              <a:t>Controller</a:t>
            </a:r>
          </a:p>
          <a:p>
            <a:pPr lvl="1"/>
            <a:r>
              <a:rPr lang="nl-BE" dirty="0"/>
              <a:t>Bevat actions voor elke HTTP API call</a:t>
            </a:r>
          </a:p>
          <a:p>
            <a:pPr lvl="1"/>
            <a:endParaRPr lang="nl-BE" dirty="0"/>
          </a:p>
        </p:txBody>
      </p:sp>
    </p:spTree>
    <p:extLst>
      <p:ext uri="{BB962C8B-B14F-4D97-AF65-F5344CB8AC3E}">
        <p14:creationId xmlns:p14="http://schemas.microsoft.com/office/powerpoint/2010/main" val="14386517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1753</Words>
  <Application>Microsoft Office PowerPoint</Application>
  <PresentationFormat>Widescreen</PresentationFormat>
  <Paragraphs>886</Paragraphs>
  <Slides>72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72</vt:i4>
      </vt:variant>
    </vt:vector>
  </HeadingPairs>
  <TitlesOfParts>
    <vt:vector size="82" baseType="lpstr">
      <vt:lpstr>Arial</vt:lpstr>
      <vt:lpstr>Calibri</vt:lpstr>
      <vt:lpstr>Calibri Light</vt:lpstr>
      <vt:lpstr>Courier New</vt:lpstr>
      <vt:lpstr>Helvetica Neue</vt:lpstr>
      <vt:lpstr>Helvetica Neue Medium</vt:lpstr>
      <vt:lpstr>Helvetica Neue Thin</vt:lpstr>
      <vt:lpstr>Wingdings</vt:lpstr>
      <vt:lpstr>Kantoorthema</vt:lpstr>
      <vt:lpstr>1_Office Theme</vt:lpstr>
      <vt:lpstr>myStaff vakantieplanner</vt:lpstr>
      <vt:lpstr>PowerPoint Presentation</vt:lpstr>
      <vt:lpstr>PowerPoint Presentation</vt:lpstr>
      <vt:lpstr>PowerPoint Presentation</vt:lpstr>
      <vt:lpstr>PowerPoint Presentation</vt:lpstr>
      <vt:lpstr>dbdiagram</vt:lpstr>
      <vt:lpstr>Java Play 2</vt:lpstr>
      <vt:lpstr>Voor –en nadelen</vt:lpstr>
      <vt:lpstr>Kenmerken</vt:lpstr>
      <vt:lpstr>Typische call naar database</vt:lpstr>
      <vt:lpstr>Race probleem</vt:lpstr>
      <vt:lpstr>Angular material</vt:lpstr>
      <vt:lpstr>Voorbeeld tabel</vt:lpstr>
      <vt:lpstr>JSON to POJO (JSON to Plain Old Java Object)</vt:lpstr>
      <vt:lpstr>Proxy naar myStaff API</vt:lpstr>
      <vt:lpstr>SessionStorageService</vt:lpstr>
      <vt:lpstr>Event klasse</vt:lpstr>
      <vt:lpstr>Internationalisatie (front-end)</vt:lpstr>
      <vt:lpstr>Internationalisatie (back-end)</vt:lpstr>
      <vt:lpstr>Internationalisatie (back-end)</vt:lpstr>
      <vt:lpstr>Race condition</vt:lpstr>
      <vt:lpstr>Structuur in de aanvragen</vt:lpstr>
      <vt:lpstr>PowerPoint Presentation</vt:lpstr>
      <vt:lpstr>PowerPoint Presentation</vt:lpstr>
      <vt:lpstr>PowerPoint Presentation</vt:lpstr>
      <vt:lpstr>PowerPoint Presentation</vt:lpstr>
      <vt:lpstr>PowerPoint Presentation</vt:lpstr>
      <vt:lpstr>PowerPoint Presentation</vt:lpstr>
      <vt:lpstr>Het kleurtjesalgoritme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Bedankt voor jullie aandacht!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myStaff vakantieplanner</dc:title>
  <dc:creator>Matisse Ghesquiere</dc:creator>
  <cp:lastModifiedBy>Matisse Ghesquiere</cp:lastModifiedBy>
  <cp:revision>1</cp:revision>
  <dcterms:created xsi:type="dcterms:W3CDTF">2019-05-16T08:26:12Z</dcterms:created>
  <dcterms:modified xsi:type="dcterms:W3CDTF">2019-05-16T08:26:19Z</dcterms:modified>
</cp:coreProperties>
</file>