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91" r:id="rId10"/>
    <p:sldId id="292" r:id="rId11"/>
    <p:sldId id="293" r:id="rId12"/>
    <p:sldId id="294" r:id="rId13"/>
    <p:sldId id="295" r:id="rId14"/>
    <p:sldId id="296" r:id="rId15"/>
    <p:sldId id="297" r:id="rId16"/>
    <p:sldId id="298" r:id="rId17"/>
    <p:sldId id="299"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0" autoAdjust="0"/>
    <p:restoredTop sz="94660"/>
  </p:normalViewPr>
  <p:slideViewPr>
    <p:cSldViewPr snapToGrid="0">
      <p:cViewPr varScale="1">
        <p:scale>
          <a:sx n="48" d="100"/>
          <a:sy n="48" d="100"/>
        </p:scale>
        <p:origin x="42" y="5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3A121-1358-4982-80BD-B1D98F3004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1EA244-B9F6-4E1E-92A4-5EBD141748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82187C-C84D-4F34-8700-56A49E4505F4}"/>
              </a:ext>
            </a:extLst>
          </p:cNvPr>
          <p:cNvSpPr>
            <a:spLocks noGrp="1"/>
          </p:cNvSpPr>
          <p:nvPr>
            <p:ph type="dt" sz="half" idx="10"/>
          </p:nvPr>
        </p:nvSpPr>
        <p:spPr/>
        <p:txBody>
          <a:bodyPr/>
          <a:lstStyle/>
          <a:p>
            <a:fld id="{37C649AF-4954-4661-B1F8-30354061A466}" type="datetimeFigureOut">
              <a:rPr lang="en-US" smtClean="0"/>
              <a:t>5/15/2019</a:t>
            </a:fld>
            <a:endParaRPr lang="en-US"/>
          </a:p>
        </p:txBody>
      </p:sp>
      <p:sp>
        <p:nvSpPr>
          <p:cNvPr id="5" name="Footer Placeholder 4">
            <a:extLst>
              <a:ext uri="{FF2B5EF4-FFF2-40B4-BE49-F238E27FC236}">
                <a16:creationId xmlns:a16="http://schemas.microsoft.com/office/drawing/2014/main" id="{5DEBDA7E-B7A6-460C-9281-888AB60887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85073-AC64-467D-A930-1BB103D11232}"/>
              </a:ext>
            </a:extLst>
          </p:cNvPr>
          <p:cNvSpPr>
            <a:spLocks noGrp="1"/>
          </p:cNvSpPr>
          <p:nvPr>
            <p:ph type="sldNum" sz="quarter" idx="12"/>
          </p:nvPr>
        </p:nvSpPr>
        <p:spPr/>
        <p:txBody>
          <a:bodyPr/>
          <a:lstStyle/>
          <a:p>
            <a:fld id="{15C4CF50-7FDB-418E-8F9F-27630DD8B180}" type="slidenum">
              <a:rPr lang="en-US" smtClean="0"/>
              <a:t>‹#›</a:t>
            </a:fld>
            <a:endParaRPr lang="en-US"/>
          </a:p>
        </p:txBody>
      </p:sp>
    </p:spTree>
    <p:extLst>
      <p:ext uri="{BB962C8B-B14F-4D97-AF65-F5344CB8AC3E}">
        <p14:creationId xmlns:p14="http://schemas.microsoft.com/office/powerpoint/2010/main" val="2846954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1251B-BCEA-4357-B854-CE0FC69F63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3A534C-6754-45EB-BF68-F4FAB22DEFF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689FBC-5D59-4AC3-A0D5-C33428BC309E}"/>
              </a:ext>
            </a:extLst>
          </p:cNvPr>
          <p:cNvSpPr>
            <a:spLocks noGrp="1"/>
          </p:cNvSpPr>
          <p:nvPr>
            <p:ph type="dt" sz="half" idx="10"/>
          </p:nvPr>
        </p:nvSpPr>
        <p:spPr/>
        <p:txBody>
          <a:bodyPr/>
          <a:lstStyle/>
          <a:p>
            <a:fld id="{37C649AF-4954-4661-B1F8-30354061A466}" type="datetimeFigureOut">
              <a:rPr lang="en-US" smtClean="0"/>
              <a:t>5/15/2019</a:t>
            </a:fld>
            <a:endParaRPr lang="en-US"/>
          </a:p>
        </p:txBody>
      </p:sp>
      <p:sp>
        <p:nvSpPr>
          <p:cNvPr id="5" name="Footer Placeholder 4">
            <a:extLst>
              <a:ext uri="{FF2B5EF4-FFF2-40B4-BE49-F238E27FC236}">
                <a16:creationId xmlns:a16="http://schemas.microsoft.com/office/drawing/2014/main" id="{AAC8E6D6-B221-43F6-8AEB-17E8B2459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873236-2029-428C-8E6D-28FFC64A23F1}"/>
              </a:ext>
            </a:extLst>
          </p:cNvPr>
          <p:cNvSpPr>
            <a:spLocks noGrp="1"/>
          </p:cNvSpPr>
          <p:nvPr>
            <p:ph type="sldNum" sz="quarter" idx="12"/>
          </p:nvPr>
        </p:nvSpPr>
        <p:spPr/>
        <p:txBody>
          <a:bodyPr/>
          <a:lstStyle/>
          <a:p>
            <a:fld id="{15C4CF50-7FDB-418E-8F9F-27630DD8B180}" type="slidenum">
              <a:rPr lang="en-US" smtClean="0"/>
              <a:t>‹#›</a:t>
            </a:fld>
            <a:endParaRPr lang="en-US"/>
          </a:p>
        </p:txBody>
      </p:sp>
    </p:spTree>
    <p:extLst>
      <p:ext uri="{BB962C8B-B14F-4D97-AF65-F5344CB8AC3E}">
        <p14:creationId xmlns:p14="http://schemas.microsoft.com/office/powerpoint/2010/main" val="3936034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B6C707-852A-4C6F-BCFF-A87DAE58EA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348A83-9A7F-410F-B477-49D7558D85D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DAD10F-3F27-4290-975A-FB887D66D2D1}"/>
              </a:ext>
            </a:extLst>
          </p:cNvPr>
          <p:cNvSpPr>
            <a:spLocks noGrp="1"/>
          </p:cNvSpPr>
          <p:nvPr>
            <p:ph type="dt" sz="half" idx="10"/>
          </p:nvPr>
        </p:nvSpPr>
        <p:spPr/>
        <p:txBody>
          <a:bodyPr/>
          <a:lstStyle/>
          <a:p>
            <a:fld id="{37C649AF-4954-4661-B1F8-30354061A466}" type="datetimeFigureOut">
              <a:rPr lang="en-US" smtClean="0"/>
              <a:t>5/15/2019</a:t>
            </a:fld>
            <a:endParaRPr lang="en-US"/>
          </a:p>
        </p:txBody>
      </p:sp>
      <p:sp>
        <p:nvSpPr>
          <p:cNvPr id="5" name="Footer Placeholder 4">
            <a:extLst>
              <a:ext uri="{FF2B5EF4-FFF2-40B4-BE49-F238E27FC236}">
                <a16:creationId xmlns:a16="http://schemas.microsoft.com/office/drawing/2014/main" id="{F91F34E3-086A-4B93-A264-7D4CF59AA6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428085-823E-4519-A42F-76AD80002082}"/>
              </a:ext>
            </a:extLst>
          </p:cNvPr>
          <p:cNvSpPr>
            <a:spLocks noGrp="1"/>
          </p:cNvSpPr>
          <p:nvPr>
            <p:ph type="sldNum" sz="quarter" idx="12"/>
          </p:nvPr>
        </p:nvSpPr>
        <p:spPr/>
        <p:txBody>
          <a:bodyPr/>
          <a:lstStyle/>
          <a:p>
            <a:fld id="{15C4CF50-7FDB-418E-8F9F-27630DD8B180}" type="slidenum">
              <a:rPr lang="en-US" smtClean="0"/>
              <a:t>‹#›</a:t>
            </a:fld>
            <a:endParaRPr lang="en-US"/>
          </a:p>
        </p:txBody>
      </p:sp>
    </p:spTree>
    <p:extLst>
      <p:ext uri="{BB962C8B-B14F-4D97-AF65-F5344CB8AC3E}">
        <p14:creationId xmlns:p14="http://schemas.microsoft.com/office/powerpoint/2010/main" val="240965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64890-E80E-4141-B2A6-B4A9E87E8D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F9A56E-70EA-4B0E-9B90-BFD3E749B96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B8F1D8-A731-4AFD-88D4-CBE2C126D359}"/>
              </a:ext>
            </a:extLst>
          </p:cNvPr>
          <p:cNvSpPr>
            <a:spLocks noGrp="1"/>
          </p:cNvSpPr>
          <p:nvPr>
            <p:ph type="dt" sz="half" idx="10"/>
          </p:nvPr>
        </p:nvSpPr>
        <p:spPr/>
        <p:txBody>
          <a:bodyPr/>
          <a:lstStyle/>
          <a:p>
            <a:fld id="{37C649AF-4954-4661-B1F8-30354061A466}" type="datetimeFigureOut">
              <a:rPr lang="en-US" smtClean="0"/>
              <a:t>5/15/2019</a:t>
            </a:fld>
            <a:endParaRPr lang="en-US"/>
          </a:p>
        </p:txBody>
      </p:sp>
      <p:sp>
        <p:nvSpPr>
          <p:cNvPr id="5" name="Footer Placeholder 4">
            <a:extLst>
              <a:ext uri="{FF2B5EF4-FFF2-40B4-BE49-F238E27FC236}">
                <a16:creationId xmlns:a16="http://schemas.microsoft.com/office/drawing/2014/main" id="{FCB3AEEE-0796-4A17-B15E-5EE054090C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61BAF0-EA4A-4A1B-91A0-B2CCA8159B33}"/>
              </a:ext>
            </a:extLst>
          </p:cNvPr>
          <p:cNvSpPr>
            <a:spLocks noGrp="1"/>
          </p:cNvSpPr>
          <p:nvPr>
            <p:ph type="sldNum" sz="quarter" idx="12"/>
          </p:nvPr>
        </p:nvSpPr>
        <p:spPr/>
        <p:txBody>
          <a:bodyPr/>
          <a:lstStyle/>
          <a:p>
            <a:fld id="{15C4CF50-7FDB-418E-8F9F-27630DD8B180}" type="slidenum">
              <a:rPr lang="en-US" smtClean="0"/>
              <a:t>‹#›</a:t>
            </a:fld>
            <a:endParaRPr lang="en-US"/>
          </a:p>
        </p:txBody>
      </p:sp>
    </p:spTree>
    <p:extLst>
      <p:ext uri="{BB962C8B-B14F-4D97-AF65-F5344CB8AC3E}">
        <p14:creationId xmlns:p14="http://schemas.microsoft.com/office/powerpoint/2010/main" val="583206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84240-4647-4E8A-86D5-C8FAB0F7D5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8F7FC1-65BC-453D-B6CA-F54BB57B78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D5A6A59-E785-4BB8-88EC-070D91043B12}"/>
              </a:ext>
            </a:extLst>
          </p:cNvPr>
          <p:cNvSpPr>
            <a:spLocks noGrp="1"/>
          </p:cNvSpPr>
          <p:nvPr>
            <p:ph type="dt" sz="half" idx="10"/>
          </p:nvPr>
        </p:nvSpPr>
        <p:spPr/>
        <p:txBody>
          <a:bodyPr/>
          <a:lstStyle/>
          <a:p>
            <a:fld id="{37C649AF-4954-4661-B1F8-30354061A466}" type="datetimeFigureOut">
              <a:rPr lang="en-US" smtClean="0"/>
              <a:t>5/15/2019</a:t>
            </a:fld>
            <a:endParaRPr lang="en-US"/>
          </a:p>
        </p:txBody>
      </p:sp>
      <p:sp>
        <p:nvSpPr>
          <p:cNvPr id="5" name="Footer Placeholder 4">
            <a:extLst>
              <a:ext uri="{FF2B5EF4-FFF2-40B4-BE49-F238E27FC236}">
                <a16:creationId xmlns:a16="http://schemas.microsoft.com/office/drawing/2014/main" id="{49BD10DD-270E-40EC-B271-E0961E960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D222D3-C440-40C7-8B31-8FFB4A681D02}"/>
              </a:ext>
            </a:extLst>
          </p:cNvPr>
          <p:cNvSpPr>
            <a:spLocks noGrp="1"/>
          </p:cNvSpPr>
          <p:nvPr>
            <p:ph type="sldNum" sz="quarter" idx="12"/>
          </p:nvPr>
        </p:nvSpPr>
        <p:spPr/>
        <p:txBody>
          <a:bodyPr/>
          <a:lstStyle/>
          <a:p>
            <a:fld id="{15C4CF50-7FDB-418E-8F9F-27630DD8B180}" type="slidenum">
              <a:rPr lang="en-US" smtClean="0"/>
              <a:t>‹#›</a:t>
            </a:fld>
            <a:endParaRPr lang="en-US"/>
          </a:p>
        </p:txBody>
      </p:sp>
    </p:spTree>
    <p:extLst>
      <p:ext uri="{BB962C8B-B14F-4D97-AF65-F5344CB8AC3E}">
        <p14:creationId xmlns:p14="http://schemas.microsoft.com/office/powerpoint/2010/main" val="2479474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29A70-C7CF-43F1-9844-A14521521C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37D5AC-EC71-402D-BE8C-0A6767B6DF9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5BACE0-E719-4494-96DB-A47AB1261FC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C60716-65C4-4997-912E-E7DD99B2EAB6}"/>
              </a:ext>
            </a:extLst>
          </p:cNvPr>
          <p:cNvSpPr>
            <a:spLocks noGrp="1"/>
          </p:cNvSpPr>
          <p:nvPr>
            <p:ph type="dt" sz="half" idx="10"/>
          </p:nvPr>
        </p:nvSpPr>
        <p:spPr/>
        <p:txBody>
          <a:bodyPr/>
          <a:lstStyle/>
          <a:p>
            <a:fld id="{37C649AF-4954-4661-B1F8-30354061A466}" type="datetimeFigureOut">
              <a:rPr lang="en-US" smtClean="0"/>
              <a:t>5/15/2019</a:t>
            </a:fld>
            <a:endParaRPr lang="en-US"/>
          </a:p>
        </p:txBody>
      </p:sp>
      <p:sp>
        <p:nvSpPr>
          <p:cNvPr id="6" name="Footer Placeholder 5">
            <a:extLst>
              <a:ext uri="{FF2B5EF4-FFF2-40B4-BE49-F238E27FC236}">
                <a16:creationId xmlns:a16="http://schemas.microsoft.com/office/drawing/2014/main" id="{C71185CC-8CF4-409F-B57F-33F70CAA47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F9F152-7928-41B4-89EA-533A4DD560BB}"/>
              </a:ext>
            </a:extLst>
          </p:cNvPr>
          <p:cNvSpPr>
            <a:spLocks noGrp="1"/>
          </p:cNvSpPr>
          <p:nvPr>
            <p:ph type="sldNum" sz="quarter" idx="12"/>
          </p:nvPr>
        </p:nvSpPr>
        <p:spPr/>
        <p:txBody>
          <a:bodyPr/>
          <a:lstStyle/>
          <a:p>
            <a:fld id="{15C4CF50-7FDB-418E-8F9F-27630DD8B180}" type="slidenum">
              <a:rPr lang="en-US" smtClean="0"/>
              <a:t>‹#›</a:t>
            </a:fld>
            <a:endParaRPr lang="en-US"/>
          </a:p>
        </p:txBody>
      </p:sp>
    </p:spTree>
    <p:extLst>
      <p:ext uri="{BB962C8B-B14F-4D97-AF65-F5344CB8AC3E}">
        <p14:creationId xmlns:p14="http://schemas.microsoft.com/office/powerpoint/2010/main" val="2612130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0C144-A5C3-47F2-9040-9CBA127110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573E2E-B7AF-4B3D-8DE7-B458B37DE7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9E17880-D31B-4BAE-87FE-3D1B3721F3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C5B4E8-27E4-4075-8170-9415F9C63C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4E0A89A-EDA8-45D3-8CBE-695599973FF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32BF95-B933-46ED-A0C6-64DF168D201A}"/>
              </a:ext>
            </a:extLst>
          </p:cNvPr>
          <p:cNvSpPr>
            <a:spLocks noGrp="1"/>
          </p:cNvSpPr>
          <p:nvPr>
            <p:ph type="dt" sz="half" idx="10"/>
          </p:nvPr>
        </p:nvSpPr>
        <p:spPr/>
        <p:txBody>
          <a:bodyPr/>
          <a:lstStyle/>
          <a:p>
            <a:fld id="{37C649AF-4954-4661-B1F8-30354061A466}" type="datetimeFigureOut">
              <a:rPr lang="en-US" smtClean="0"/>
              <a:t>5/15/2019</a:t>
            </a:fld>
            <a:endParaRPr lang="en-US"/>
          </a:p>
        </p:txBody>
      </p:sp>
      <p:sp>
        <p:nvSpPr>
          <p:cNvPr id="8" name="Footer Placeholder 7">
            <a:extLst>
              <a:ext uri="{FF2B5EF4-FFF2-40B4-BE49-F238E27FC236}">
                <a16:creationId xmlns:a16="http://schemas.microsoft.com/office/drawing/2014/main" id="{878420CE-7CC3-4832-B958-2E254B8AAB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BEA274-E474-443E-9AA6-43AB8B96EF9C}"/>
              </a:ext>
            </a:extLst>
          </p:cNvPr>
          <p:cNvSpPr>
            <a:spLocks noGrp="1"/>
          </p:cNvSpPr>
          <p:nvPr>
            <p:ph type="sldNum" sz="quarter" idx="12"/>
          </p:nvPr>
        </p:nvSpPr>
        <p:spPr/>
        <p:txBody>
          <a:bodyPr/>
          <a:lstStyle/>
          <a:p>
            <a:fld id="{15C4CF50-7FDB-418E-8F9F-27630DD8B180}" type="slidenum">
              <a:rPr lang="en-US" smtClean="0"/>
              <a:t>‹#›</a:t>
            </a:fld>
            <a:endParaRPr lang="en-US"/>
          </a:p>
        </p:txBody>
      </p:sp>
    </p:spTree>
    <p:extLst>
      <p:ext uri="{BB962C8B-B14F-4D97-AF65-F5344CB8AC3E}">
        <p14:creationId xmlns:p14="http://schemas.microsoft.com/office/powerpoint/2010/main" val="1690335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CC4FE-5E1C-4C76-BDC6-FA036191A7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BEDF75-EA69-434A-B4A7-973FCF76CC1A}"/>
              </a:ext>
            </a:extLst>
          </p:cNvPr>
          <p:cNvSpPr>
            <a:spLocks noGrp="1"/>
          </p:cNvSpPr>
          <p:nvPr>
            <p:ph type="dt" sz="half" idx="10"/>
          </p:nvPr>
        </p:nvSpPr>
        <p:spPr/>
        <p:txBody>
          <a:bodyPr/>
          <a:lstStyle/>
          <a:p>
            <a:fld id="{37C649AF-4954-4661-B1F8-30354061A466}" type="datetimeFigureOut">
              <a:rPr lang="en-US" smtClean="0"/>
              <a:t>5/15/2019</a:t>
            </a:fld>
            <a:endParaRPr lang="en-US"/>
          </a:p>
        </p:txBody>
      </p:sp>
      <p:sp>
        <p:nvSpPr>
          <p:cNvPr id="4" name="Footer Placeholder 3">
            <a:extLst>
              <a:ext uri="{FF2B5EF4-FFF2-40B4-BE49-F238E27FC236}">
                <a16:creationId xmlns:a16="http://schemas.microsoft.com/office/drawing/2014/main" id="{3A2ACD3A-B9FB-4B63-95EB-FBD5154E4C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330F24-2B19-4CCA-B064-81D5A0D26859}"/>
              </a:ext>
            </a:extLst>
          </p:cNvPr>
          <p:cNvSpPr>
            <a:spLocks noGrp="1"/>
          </p:cNvSpPr>
          <p:nvPr>
            <p:ph type="sldNum" sz="quarter" idx="12"/>
          </p:nvPr>
        </p:nvSpPr>
        <p:spPr/>
        <p:txBody>
          <a:bodyPr/>
          <a:lstStyle/>
          <a:p>
            <a:fld id="{15C4CF50-7FDB-418E-8F9F-27630DD8B180}" type="slidenum">
              <a:rPr lang="en-US" smtClean="0"/>
              <a:t>‹#›</a:t>
            </a:fld>
            <a:endParaRPr lang="en-US"/>
          </a:p>
        </p:txBody>
      </p:sp>
    </p:spTree>
    <p:extLst>
      <p:ext uri="{BB962C8B-B14F-4D97-AF65-F5344CB8AC3E}">
        <p14:creationId xmlns:p14="http://schemas.microsoft.com/office/powerpoint/2010/main" val="4006442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0E22F7-67CD-43E1-AADE-9565EE7F394C}"/>
              </a:ext>
            </a:extLst>
          </p:cNvPr>
          <p:cNvSpPr>
            <a:spLocks noGrp="1"/>
          </p:cNvSpPr>
          <p:nvPr>
            <p:ph type="dt" sz="half" idx="10"/>
          </p:nvPr>
        </p:nvSpPr>
        <p:spPr/>
        <p:txBody>
          <a:bodyPr/>
          <a:lstStyle/>
          <a:p>
            <a:fld id="{37C649AF-4954-4661-B1F8-30354061A466}" type="datetimeFigureOut">
              <a:rPr lang="en-US" smtClean="0"/>
              <a:t>5/15/2019</a:t>
            </a:fld>
            <a:endParaRPr lang="en-US"/>
          </a:p>
        </p:txBody>
      </p:sp>
      <p:sp>
        <p:nvSpPr>
          <p:cNvPr id="3" name="Footer Placeholder 2">
            <a:extLst>
              <a:ext uri="{FF2B5EF4-FFF2-40B4-BE49-F238E27FC236}">
                <a16:creationId xmlns:a16="http://schemas.microsoft.com/office/drawing/2014/main" id="{8EAE0504-1E6F-41DC-989C-CF308BC34B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7A64D5-4283-4C52-BB95-4C86AA726C44}"/>
              </a:ext>
            </a:extLst>
          </p:cNvPr>
          <p:cNvSpPr>
            <a:spLocks noGrp="1"/>
          </p:cNvSpPr>
          <p:nvPr>
            <p:ph type="sldNum" sz="quarter" idx="12"/>
          </p:nvPr>
        </p:nvSpPr>
        <p:spPr/>
        <p:txBody>
          <a:bodyPr/>
          <a:lstStyle/>
          <a:p>
            <a:fld id="{15C4CF50-7FDB-418E-8F9F-27630DD8B180}" type="slidenum">
              <a:rPr lang="en-US" smtClean="0"/>
              <a:t>‹#›</a:t>
            </a:fld>
            <a:endParaRPr lang="en-US"/>
          </a:p>
        </p:txBody>
      </p:sp>
    </p:spTree>
    <p:extLst>
      <p:ext uri="{BB962C8B-B14F-4D97-AF65-F5344CB8AC3E}">
        <p14:creationId xmlns:p14="http://schemas.microsoft.com/office/powerpoint/2010/main" val="1575454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F3C0-88B2-49CC-8A43-D52A072B2B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38DC5C-6941-43B6-A574-19F80BB3CC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7A2758-E481-4933-B61A-DD86612267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944CB3-9A94-4E92-81A6-0BA945FBEA20}"/>
              </a:ext>
            </a:extLst>
          </p:cNvPr>
          <p:cNvSpPr>
            <a:spLocks noGrp="1"/>
          </p:cNvSpPr>
          <p:nvPr>
            <p:ph type="dt" sz="half" idx="10"/>
          </p:nvPr>
        </p:nvSpPr>
        <p:spPr/>
        <p:txBody>
          <a:bodyPr/>
          <a:lstStyle/>
          <a:p>
            <a:fld id="{37C649AF-4954-4661-B1F8-30354061A466}" type="datetimeFigureOut">
              <a:rPr lang="en-US" smtClean="0"/>
              <a:t>5/15/2019</a:t>
            </a:fld>
            <a:endParaRPr lang="en-US"/>
          </a:p>
        </p:txBody>
      </p:sp>
      <p:sp>
        <p:nvSpPr>
          <p:cNvPr id="6" name="Footer Placeholder 5">
            <a:extLst>
              <a:ext uri="{FF2B5EF4-FFF2-40B4-BE49-F238E27FC236}">
                <a16:creationId xmlns:a16="http://schemas.microsoft.com/office/drawing/2014/main" id="{12052DB1-B9DB-42C6-A7CB-FEF9E946B9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6206EA-E8CA-4017-B332-0D982765A553}"/>
              </a:ext>
            </a:extLst>
          </p:cNvPr>
          <p:cNvSpPr>
            <a:spLocks noGrp="1"/>
          </p:cNvSpPr>
          <p:nvPr>
            <p:ph type="sldNum" sz="quarter" idx="12"/>
          </p:nvPr>
        </p:nvSpPr>
        <p:spPr/>
        <p:txBody>
          <a:bodyPr/>
          <a:lstStyle/>
          <a:p>
            <a:fld id="{15C4CF50-7FDB-418E-8F9F-27630DD8B180}" type="slidenum">
              <a:rPr lang="en-US" smtClean="0"/>
              <a:t>‹#›</a:t>
            </a:fld>
            <a:endParaRPr lang="en-US"/>
          </a:p>
        </p:txBody>
      </p:sp>
    </p:spTree>
    <p:extLst>
      <p:ext uri="{BB962C8B-B14F-4D97-AF65-F5344CB8AC3E}">
        <p14:creationId xmlns:p14="http://schemas.microsoft.com/office/powerpoint/2010/main" val="1927107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4F12F-1665-4887-B2F9-AE16B1A77D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154D52-5800-4090-87B1-5FB9AE692D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A5CE0E-395F-4C0F-B1FC-E8FC92D80C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D7926B-6D79-4287-B1F2-EF7AC5AD8895}"/>
              </a:ext>
            </a:extLst>
          </p:cNvPr>
          <p:cNvSpPr>
            <a:spLocks noGrp="1"/>
          </p:cNvSpPr>
          <p:nvPr>
            <p:ph type="dt" sz="half" idx="10"/>
          </p:nvPr>
        </p:nvSpPr>
        <p:spPr/>
        <p:txBody>
          <a:bodyPr/>
          <a:lstStyle/>
          <a:p>
            <a:fld id="{37C649AF-4954-4661-B1F8-30354061A466}" type="datetimeFigureOut">
              <a:rPr lang="en-US" smtClean="0"/>
              <a:t>5/15/2019</a:t>
            </a:fld>
            <a:endParaRPr lang="en-US"/>
          </a:p>
        </p:txBody>
      </p:sp>
      <p:sp>
        <p:nvSpPr>
          <p:cNvPr id="6" name="Footer Placeholder 5">
            <a:extLst>
              <a:ext uri="{FF2B5EF4-FFF2-40B4-BE49-F238E27FC236}">
                <a16:creationId xmlns:a16="http://schemas.microsoft.com/office/drawing/2014/main" id="{475FDCD7-C997-4500-AABF-15CC370C97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1CE4D0-B32B-49C1-BDF9-6E90D772C63D}"/>
              </a:ext>
            </a:extLst>
          </p:cNvPr>
          <p:cNvSpPr>
            <a:spLocks noGrp="1"/>
          </p:cNvSpPr>
          <p:nvPr>
            <p:ph type="sldNum" sz="quarter" idx="12"/>
          </p:nvPr>
        </p:nvSpPr>
        <p:spPr/>
        <p:txBody>
          <a:bodyPr/>
          <a:lstStyle/>
          <a:p>
            <a:fld id="{15C4CF50-7FDB-418E-8F9F-27630DD8B180}" type="slidenum">
              <a:rPr lang="en-US" smtClean="0"/>
              <a:t>‹#›</a:t>
            </a:fld>
            <a:endParaRPr lang="en-US"/>
          </a:p>
        </p:txBody>
      </p:sp>
    </p:spTree>
    <p:extLst>
      <p:ext uri="{BB962C8B-B14F-4D97-AF65-F5344CB8AC3E}">
        <p14:creationId xmlns:p14="http://schemas.microsoft.com/office/powerpoint/2010/main" val="1695380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1AACCB-B6D7-498B-BC6E-C047903814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B8686A-C6B2-4451-A49E-16870BB66A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1DF95D-921A-45F4-BBB1-DD7488FD93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C649AF-4954-4661-B1F8-30354061A466}" type="datetimeFigureOut">
              <a:rPr lang="en-US" smtClean="0"/>
              <a:t>5/15/2019</a:t>
            </a:fld>
            <a:endParaRPr lang="en-US"/>
          </a:p>
        </p:txBody>
      </p:sp>
      <p:sp>
        <p:nvSpPr>
          <p:cNvPr id="5" name="Footer Placeholder 4">
            <a:extLst>
              <a:ext uri="{FF2B5EF4-FFF2-40B4-BE49-F238E27FC236}">
                <a16:creationId xmlns:a16="http://schemas.microsoft.com/office/drawing/2014/main" id="{259B8667-2AEC-40E9-9278-AF27B8091E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8D240A-4D3F-49EB-BBB3-54086BB017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4CF50-7FDB-418E-8F9F-27630DD8B180}" type="slidenum">
              <a:rPr lang="en-US" smtClean="0"/>
              <a:t>‹#›</a:t>
            </a:fld>
            <a:endParaRPr lang="en-US"/>
          </a:p>
        </p:txBody>
      </p:sp>
    </p:spTree>
    <p:extLst>
      <p:ext uri="{BB962C8B-B14F-4D97-AF65-F5344CB8AC3E}">
        <p14:creationId xmlns:p14="http://schemas.microsoft.com/office/powerpoint/2010/main" val="1381651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FD300-487A-4C9B-858A-A36C8E60FD57}"/>
              </a:ext>
            </a:extLst>
          </p:cNvPr>
          <p:cNvSpPr>
            <a:spLocks noGrp="1"/>
          </p:cNvSpPr>
          <p:nvPr>
            <p:ph type="ctrTitle"/>
          </p:nvPr>
        </p:nvSpPr>
        <p:spPr/>
        <p:txBody>
          <a:bodyPr/>
          <a:lstStyle/>
          <a:p>
            <a:r>
              <a:rPr lang="nl-BE" dirty="0"/>
              <a:t>Het kleurtjesalgoritme</a:t>
            </a:r>
            <a:endParaRPr lang="en-US" dirty="0"/>
          </a:p>
        </p:txBody>
      </p:sp>
    </p:spTree>
    <p:extLst>
      <p:ext uri="{BB962C8B-B14F-4D97-AF65-F5344CB8AC3E}">
        <p14:creationId xmlns:p14="http://schemas.microsoft.com/office/powerpoint/2010/main" val="2874657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10FF105-1254-430A-A05A-30451ED3656B}"/>
              </a:ext>
            </a:extLst>
          </p:cNvPr>
          <p:cNvGraphicFramePr>
            <a:graphicFrameLocks noGrp="1"/>
          </p:cNvGraphicFramePr>
          <p:nvPr/>
        </p:nvGraphicFramePr>
        <p:xfrm>
          <a:off x="97909" y="183859"/>
          <a:ext cx="11977864" cy="789963"/>
        </p:xfrm>
        <a:graphic>
          <a:graphicData uri="http://schemas.openxmlformats.org/drawingml/2006/table">
            <a:tbl>
              <a:tblPr firstRow="1" bandRow="1">
                <a:tableStyleId>{073A0DAA-6AF3-43AB-8588-CEC1D06C72B9}</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1</a:t>
                      </a:r>
                      <a:endParaRPr lang="en-US" dirty="0"/>
                    </a:p>
                  </a:txBody>
                  <a:tcPr anchor="ctr"/>
                </a:tc>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2</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tc>
                  <a:txBody>
                    <a:bodyPr/>
                    <a:lstStyle/>
                    <a:p>
                      <a:pPr algn="ctr"/>
                      <a:r>
                        <a:rPr lang="nl-BE" dirty="0"/>
                        <a:t>3</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47D50A8C-F173-4B4B-98F8-24CCFE5B57D9}"/>
              </a:ext>
            </a:extLst>
          </p:cNvPr>
          <p:cNvGraphicFramePr>
            <a:graphicFrameLocks noGrp="1"/>
          </p:cNvGraphicFramePr>
          <p:nvPr/>
        </p:nvGraphicFramePr>
        <p:xfrm>
          <a:off x="107068"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79E289DD-A08F-40B5-A39F-DE9A2A49B193}"/>
              </a:ext>
            </a:extLst>
          </p:cNvPr>
          <p:cNvGraphicFramePr>
            <a:graphicFrameLocks noGrp="1"/>
          </p:cNvGraphicFramePr>
          <p:nvPr/>
        </p:nvGraphicFramePr>
        <p:xfrm>
          <a:off x="107145" y="1855895"/>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A</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E</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H</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5093427A-CA8D-42C9-881A-78D84AB07A1D}"/>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0" indent="0">
              <a:buNone/>
            </a:pPr>
            <a:r>
              <a:rPr lang="nl-BE" dirty="0"/>
              <a:t>2)   Test nu elk element apart.</a:t>
            </a:r>
          </a:p>
          <a:p>
            <a:pPr marL="457200" lvl="1" indent="0">
              <a:buNone/>
            </a:pPr>
            <a:r>
              <a:rPr lang="nl-BE" dirty="0"/>
              <a:t>	Crasht dit elementje? Dan gaat het om een groep van één groot. Het is een 	aanvraag die altijd zal zorgen dat de planning crasht. Ze mag niet worden 	ingepland en wordt rood aangegeven.</a:t>
            </a:r>
          </a:p>
          <a:p>
            <a:pPr marL="457200" lvl="1" indent="0">
              <a:buNone/>
            </a:pPr>
            <a:endParaRPr lang="nl-BE" dirty="0"/>
          </a:p>
          <a:p>
            <a:pPr marL="457200" lvl="1" indent="0">
              <a:buNone/>
            </a:pPr>
            <a:r>
              <a:rPr lang="nl-BE" dirty="0"/>
              <a:t>	Crasht dit elementje niet? Dan is er meer onderzoek nodig. Het is echter 	sowieso geen groepje met grootte 1.</a:t>
            </a:r>
          </a:p>
          <a:p>
            <a:pPr marL="457200" lvl="1" indent="0">
              <a:buNone/>
            </a:pPr>
            <a:endParaRPr lang="nl-BE" dirty="0"/>
          </a:p>
        </p:txBody>
      </p:sp>
      <p:graphicFrame>
        <p:nvGraphicFramePr>
          <p:cNvPr id="9" name="Table 8">
            <a:extLst>
              <a:ext uri="{FF2B5EF4-FFF2-40B4-BE49-F238E27FC236}">
                <a16:creationId xmlns:a16="http://schemas.microsoft.com/office/drawing/2014/main" id="{E5C3DED0-F8D4-4EC1-8FF9-07E696CA0AAC}"/>
              </a:ext>
            </a:extLst>
          </p:cNvPr>
          <p:cNvGraphicFramePr>
            <a:graphicFrameLocks noGrp="1"/>
          </p:cNvGraphicFramePr>
          <p:nvPr>
            <p:extLst>
              <p:ext uri="{D42A27DB-BD31-4B8C-83A1-F6EECF244321}">
                <p14:modId xmlns:p14="http://schemas.microsoft.com/office/powerpoint/2010/main" val="2267419725"/>
              </p:ext>
            </p:extLst>
          </p:nvPr>
        </p:nvGraphicFramePr>
        <p:xfrm>
          <a:off x="116304"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324077809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10FF105-1254-430A-A05A-30451ED3656B}"/>
              </a:ext>
            </a:extLst>
          </p:cNvPr>
          <p:cNvGraphicFramePr>
            <a:graphicFrameLocks noGrp="1"/>
          </p:cNvGraphicFramePr>
          <p:nvPr/>
        </p:nvGraphicFramePr>
        <p:xfrm>
          <a:off x="97909" y="183859"/>
          <a:ext cx="11977864" cy="789963"/>
        </p:xfrm>
        <a:graphic>
          <a:graphicData uri="http://schemas.openxmlformats.org/drawingml/2006/table">
            <a:tbl>
              <a:tblPr firstRow="1" bandRow="1">
                <a:tableStyleId>{073A0DAA-6AF3-43AB-8588-CEC1D06C72B9}</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1</a:t>
                      </a:r>
                      <a:endParaRPr lang="en-US" dirty="0"/>
                    </a:p>
                  </a:txBody>
                  <a:tcPr anchor="ctr"/>
                </a:tc>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2</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tc>
                  <a:txBody>
                    <a:bodyPr/>
                    <a:lstStyle/>
                    <a:p>
                      <a:pPr algn="ctr"/>
                      <a:r>
                        <a:rPr lang="nl-BE" dirty="0"/>
                        <a:t>3</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47D50A8C-F173-4B4B-98F8-24CCFE5B57D9}"/>
              </a:ext>
            </a:extLst>
          </p:cNvPr>
          <p:cNvGraphicFramePr>
            <a:graphicFrameLocks noGrp="1"/>
          </p:cNvGraphicFramePr>
          <p:nvPr/>
        </p:nvGraphicFramePr>
        <p:xfrm>
          <a:off x="107068"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79E289DD-A08F-40B5-A39F-DE9A2A49B193}"/>
              </a:ext>
            </a:extLst>
          </p:cNvPr>
          <p:cNvGraphicFramePr>
            <a:graphicFrameLocks noGrp="1"/>
          </p:cNvGraphicFramePr>
          <p:nvPr/>
        </p:nvGraphicFramePr>
        <p:xfrm>
          <a:off x="107145" y="1855895"/>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A</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E</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H</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5093427A-CA8D-42C9-881A-78D84AB07A1D}"/>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0" indent="0">
              <a:buNone/>
            </a:pPr>
            <a:r>
              <a:rPr lang="nl-BE" dirty="0"/>
              <a:t>2)   Test nu elk element apart.</a:t>
            </a:r>
          </a:p>
          <a:p>
            <a:pPr marL="457200" lvl="1" indent="0">
              <a:buNone/>
            </a:pPr>
            <a:r>
              <a:rPr lang="nl-BE" dirty="0"/>
              <a:t>	Crasht dit elementje? Dan gaat het om een groep van één groot. Het is een 	aanvraag die altijd zal zorgen dat de planning crasht. Ze mag niet worden 	ingepland en wordt rood aangegeven.</a:t>
            </a:r>
          </a:p>
          <a:p>
            <a:pPr marL="457200" lvl="1" indent="0">
              <a:buNone/>
            </a:pPr>
            <a:endParaRPr lang="nl-BE" dirty="0"/>
          </a:p>
          <a:p>
            <a:pPr marL="457200" lvl="1" indent="0">
              <a:buNone/>
            </a:pPr>
            <a:r>
              <a:rPr lang="nl-BE" dirty="0"/>
              <a:t>	Crasht dit elementje niet? Dan is er meer onderzoek nodig. Het is echter 	sowieso geen groepje met grootte 1.</a:t>
            </a:r>
          </a:p>
          <a:p>
            <a:pPr marL="457200" lvl="1" indent="0">
              <a:buNone/>
            </a:pPr>
            <a:endParaRPr lang="nl-BE" dirty="0"/>
          </a:p>
        </p:txBody>
      </p:sp>
      <p:graphicFrame>
        <p:nvGraphicFramePr>
          <p:cNvPr id="9" name="Table 8">
            <a:extLst>
              <a:ext uri="{FF2B5EF4-FFF2-40B4-BE49-F238E27FC236}">
                <a16:creationId xmlns:a16="http://schemas.microsoft.com/office/drawing/2014/main" id="{E5C3DED0-F8D4-4EC1-8FF9-07E696CA0AAC}"/>
              </a:ext>
            </a:extLst>
          </p:cNvPr>
          <p:cNvGraphicFramePr>
            <a:graphicFrameLocks noGrp="1"/>
          </p:cNvGraphicFramePr>
          <p:nvPr>
            <p:extLst>
              <p:ext uri="{D42A27DB-BD31-4B8C-83A1-F6EECF244321}">
                <p14:modId xmlns:p14="http://schemas.microsoft.com/office/powerpoint/2010/main" val="1601234464"/>
              </p:ext>
            </p:extLst>
          </p:nvPr>
        </p:nvGraphicFramePr>
        <p:xfrm>
          <a:off x="116304"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143903491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10FF105-1254-430A-A05A-30451ED3656B}"/>
              </a:ext>
            </a:extLst>
          </p:cNvPr>
          <p:cNvGraphicFramePr>
            <a:graphicFrameLocks noGrp="1"/>
          </p:cNvGraphicFramePr>
          <p:nvPr/>
        </p:nvGraphicFramePr>
        <p:xfrm>
          <a:off x="97909" y="183859"/>
          <a:ext cx="11977864" cy="789963"/>
        </p:xfrm>
        <a:graphic>
          <a:graphicData uri="http://schemas.openxmlformats.org/drawingml/2006/table">
            <a:tbl>
              <a:tblPr firstRow="1" bandRow="1">
                <a:tableStyleId>{073A0DAA-6AF3-43AB-8588-CEC1D06C72B9}</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1</a:t>
                      </a:r>
                      <a:endParaRPr lang="en-US" dirty="0"/>
                    </a:p>
                  </a:txBody>
                  <a:tcPr anchor="ctr"/>
                </a:tc>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2</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tc>
                  <a:txBody>
                    <a:bodyPr/>
                    <a:lstStyle/>
                    <a:p>
                      <a:pPr algn="ctr"/>
                      <a:r>
                        <a:rPr lang="nl-BE" dirty="0"/>
                        <a:t>3</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47D50A8C-F173-4B4B-98F8-24CCFE5B57D9}"/>
              </a:ext>
            </a:extLst>
          </p:cNvPr>
          <p:cNvGraphicFramePr>
            <a:graphicFrameLocks noGrp="1"/>
          </p:cNvGraphicFramePr>
          <p:nvPr/>
        </p:nvGraphicFramePr>
        <p:xfrm>
          <a:off x="107068"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79E289DD-A08F-40B5-A39F-DE9A2A49B193}"/>
              </a:ext>
            </a:extLst>
          </p:cNvPr>
          <p:cNvGraphicFramePr>
            <a:graphicFrameLocks noGrp="1"/>
          </p:cNvGraphicFramePr>
          <p:nvPr/>
        </p:nvGraphicFramePr>
        <p:xfrm>
          <a:off x="107145" y="1855895"/>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A</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E</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H</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5093427A-CA8D-42C9-881A-78D84AB07A1D}"/>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0" indent="0">
              <a:buNone/>
            </a:pPr>
            <a:r>
              <a:rPr lang="nl-BE" dirty="0"/>
              <a:t>2)   Test nu elk element apart.</a:t>
            </a:r>
          </a:p>
          <a:p>
            <a:pPr marL="457200" lvl="1" indent="0">
              <a:buNone/>
            </a:pPr>
            <a:r>
              <a:rPr lang="nl-BE" dirty="0"/>
              <a:t>	Crasht dit elementje? Dan gaat het om een groep van één groot. Het is een 	aanvraag die altijd zal zorgen dat de planning crasht. Ze mag niet worden 	ingepland en wordt rood aangegeven.</a:t>
            </a:r>
          </a:p>
          <a:p>
            <a:pPr marL="457200" lvl="1" indent="0">
              <a:buNone/>
            </a:pPr>
            <a:endParaRPr lang="nl-BE" dirty="0"/>
          </a:p>
          <a:p>
            <a:pPr marL="457200" lvl="1" indent="0">
              <a:buNone/>
            </a:pPr>
            <a:r>
              <a:rPr lang="nl-BE" dirty="0"/>
              <a:t>	Crasht dit elementje niet? Dan is er meer onderzoek nodig. Het is echter 	sowieso geen groepje met grootte 1.</a:t>
            </a:r>
          </a:p>
          <a:p>
            <a:pPr marL="457200" lvl="1" indent="0">
              <a:buNone/>
            </a:pPr>
            <a:endParaRPr lang="nl-BE" dirty="0"/>
          </a:p>
        </p:txBody>
      </p:sp>
      <p:graphicFrame>
        <p:nvGraphicFramePr>
          <p:cNvPr id="9" name="Table 8">
            <a:extLst>
              <a:ext uri="{FF2B5EF4-FFF2-40B4-BE49-F238E27FC236}">
                <a16:creationId xmlns:a16="http://schemas.microsoft.com/office/drawing/2014/main" id="{E5C3DED0-F8D4-4EC1-8FF9-07E696CA0AAC}"/>
              </a:ext>
            </a:extLst>
          </p:cNvPr>
          <p:cNvGraphicFramePr>
            <a:graphicFrameLocks noGrp="1"/>
          </p:cNvGraphicFramePr>
          <p:nvPr>
            <p:extLst>
              <p:ext uri="{D42A27DB-BD31-4B8C-83A1-F6EECF244321}">
                <p14:modId xmlns:p14="http://schemas.microsoft.com/office/powerpoint/2010/main" val="2708751091"/>
              </p:ext>
            </p:extLst>
          </p:nvPr>
        </p:nvGraphicFramePr>
        <p:xfrm>
          <a:off x="116304"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150108651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10FF105-1254-430A-A05A-30451ED3656B}"/>
              </a:ext>
            </a:extLst>
          </p:cNvPr>
          <p:cNvGraphicFramePr>
            <a:graphicFrameLocks noGrp="1"/>
          </p:cNvGraphicFramePr>
          <p:nvPr/>
        </p:nvGraphicFramePr>
        <p:xfrm>
          <a:off x="97909" y="183859"/>
          <a:ext cx="11977864" cy="789963"/>
        </p:xfrm>
        <a:graphic>
          <a:graphicData uri="http://schemas.openxmlformats.org/drawingml/2006/table">
            <a:tbl>
              <a:tblPr firstRow="1" bandRow="1">
                <a:tableStyleId>{073A0DAA-6AF3-43AB-8588-CEC1D06C72B9}</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1</a:t>
                      </a:r>
                      <a:endParaRPr lang="en-US" dirty="0"/>
                    </a:p>
                  </a:txBody>
                  <a:tcPr anchor="ctr"/>
                </a:tc>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2</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tc>
                  <a:txBody>
                    <a:bodyPr/>
                    <a:lstStyle/>
                    <a:p>
                      <a:pPr algn="ctr"/>
                      <a:r>
                        <a:rPr lang="nl-BE" dirty="0"/>
                        <a:t>3</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47D50A8C-F173-4B4B-98F8-24CCFE5B57D9}"/>
              </a:ext>
            </a:extLst>
          </p:cNvPr>
          <p:cNvGraphicFramePr>
            <a:graphicFrameLocks noGrp="1"/>
          </p:cNvGraphicFramePr>
          <p:nvPr/>
        </p:nvGraphicFramePr>
        <p:xfrm>
          <a:off x="107068"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79E289DD-A08F-40B5-A39F-DE9A2A49B193}"/>
              </a:ext>
            </a:extLst>
          </p:cNvPr>
          <p:cNvGraphicFramePr>
            <a:graphicFrameLocks noGrp="1"/>
          </p:cNvGraphicFramePr>
          <p:nvPr/>
        </p:nvGraphicFramePr>
        <p:xfrm>
          <a:off x="107145" y="1855895"/>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A</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E</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H</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5093427A-CA8D-42C9-881A-78D84AB07A1D}"/>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0" indent="0">
              <a:buNone/>
            </a:pPr>
            <a:r>
              <a:rPr lang="nl-BE" dirty="0"/>
              <a:t>2)   Test nu elk element apart.</a:t>
            </a:r>
          </a:p>
          <a:p>
            <a:pPr marL="457200" lvl="1" indent="0">
              <a:buNone/>
            </a:pPr>
            <a:r>
              <a:rPr lang="nl-BE" dirty="0"/>
              <a:t>	Crasht dit elementje? Dan gaat het om een groep van één groot. Het is een 	aanvraag die altijd zal zorgen dat de planning crasht. Ze mag niet worden 	ingepland en wordt rood aangegeven.</a:t>
            </a:r>
          </a:p>
          <a:p>
            <a:pPr marL="457200" lvl="1" indent="0">
              <a:buNone/>
            </a:pPr>
            <a:endParaRPr lang="nl-BE" dirty="0"/>
          </a:p>
          <a:p>
            <a:pPr marL="457200" lvl="1" indent="0">
              <a:buNone/>
            </a:pPr>
            <a:r>
              <a:rPr lang="nl-BE" dirty="0"/>
              <a:t>	Crasht dit elementje niet? Dan is er meer onderzoek nodig. Het is echter 	sowieso geen groepje met grootte 1.</a:t>
            </a:r>
          </a:p>
          <a:p>
            <a:pPr marL="457200" lvl="1" indent="0">
              <a:buNone/>
            </a:pPr>
            <a:endParaRPr lang="nl-BE" dirty="0"/>
          </a:p>
        </p:txBody>
      </p:sp>
      <p:graphicFrame>
        <p:nvGraphicFramePr>
          <p:cNvPr id="9" name="Table 8">
            <a:extLst>
              <a:ext uri="{FF2B5EF4-FFF2-40B4-BE49-F238E27FC236}">
                <a16:creationId xmlns:a16="http://schemas.microsoft.com/office/drawing/2014/main" id="{E5C3DED0-F8D4-4EC1-8FF9-07E696CA0AAC}"/>
              </a:ext>
            </a:extLst>
          </p:cNvPr>
          <p:cNvGraphicFramePr>
            <a:graphicFrameLocks noGrp="1"/>
          </p:cNvGraphicFramePr>
          <p:nvPr>
            <p:extLst>
              <p:ext uri="{D42A27DB-BD31-4B8C-83A1-F6EECF244321}">
                <p14:modId xmlns:p14="http://schemas.microsoft.com/office/powerpoint/2010/main" val="3166150421"/>
              </p:ext>
            </p:extLst>
          </p:nvPr>
        </p:nvGraphicFramePr>
        <p:xfrm>
          <a:off x="116304"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rgbClr val="FF0000"/>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245232187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10FF105-1254-430A-A05A-30451ED3656B}"/>
              </a:ext>
            </a:extLst>
          </p:cNvPr>
          <p:cNvGraphicFramePr>
            <a:graphicFrameLocks noGrp="1"/>
          </p:cNvGraphicFramePr>
          <p:nvPr/>
        </p:nvGraphicFramePr>
        <p:xfrm>
          <a:off x="97909" y="183859"/>
          <a:ext cx="11977864" cy="789963"/>
        </p:xfrm>
        <a:graphic>
          <a:graphicData uri="http://schemas.openxmlformats.org/drawingml/2006/table">
            <a:tbl>
              <a:tblPr firstRow="1" bandRow="1">
                <a:tableStyleId>{073A0DAA-6AF3-43AB-8588-CEC1D06C72B9}</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1</a:t>
                      </a:r>
                      <a:endParaRPr lang="en-US" dirty="0"/>
                    </a:p>
                  </a:txBody>
                  <a:tcPr anchor="ctr"/>
                </a:tc>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2</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tc>
                  <a:txBody>
                    <a:bodyPr/>
                    <a:lstStyle/>
                    <a:p>
                      <a:pPr algn="ctr"/>
                      <a:r>
                        <a:rPr lang="nl-BE" dirty="0"/>
                        <a:t>3</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47D50A8C-F173-4B4B-98F8-24CCFE5B57D9}"/>
              </a:ext>
            </a:extLst>
          </p:cNvPr>
          <p:cNvGraphicFramePr>
            <a:graphicFrameLocks noGrp="1"/>
          </p:cNvGraphicFramePr>
          <p:nvPr/>
        </p:nvGraphicFramePr>
        <p:xfrm>
          <a:off x="107068"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79E289DD-A08F-40B5-A39F-DE9A2A49B193}"/>
              </a:ext>
            </a:extLst>
          </p:cNvPr>
          <p:cNvGraphicFramePr>
            <a:graphicFrameLocks noGrp="1"/>
          </p:cNvGraphicFramePr>
          <p:nvPr/>
        </p:nvGraphicFramePr>
        <p:xfrm>
          <a:off x="107145" y="1855895"/>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A</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E</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H</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5093427A-CA8D-42C9-881A-78D84AB07A1D}"/>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0" indent="0">
              <a:buNone/>
            </a:pPr>
            <a:r>
              <a:rPr lang="nl-BE" dirty="0"/>
              <a:t>2)   Test nu elk element apart.</a:t>
            </a:r>
          </a:p>
          <a:p>
            <a:pPr marL="457200" lvl="1" indent="0">
              <a:buNone/>
            </a:pPr>
            <a:r>
              <a:rPr lang="nl-BE" dirty="0"/>
              <a:t>	Crasht dit elementje? Dan gaat het om een groep van één groot. Het is een 	aanvraag die altijd zal zorgen dat de planning crasht. Ze mag niet worden 	ingepland en wordt rood aangegeven.</a:t>
            </a:r>
          </a:p>
          <a:p>
            <a:pPr marL="457200" lvl="1" indent="0">
              <a:buNone/>
            </a:pPr>
            <a:endParaRPr lang="nl-BE" dirty="0"/>
          </a:p>
          <a:p>
            <a:pPr marL="457200" lvl="1" indent="0">
              <a:buNone/>
            </a:pPr>
            <a:r>
              <a:rPr lang="nl-BE" dirty="0"/>
              <a:t>	Crasht dit elementje niet? Dan is er meer onderzoek nodig. Het is echter 	sowieso geen groepje met grootte 1.</a:t>
            </a:r>
          </a:p>
          <a:p>
            <a:pPr marL="457200" lvl="1" indent="0">
              <a:buNone/>
            </a:pPr>
            <a:endParaRPr lang="nl-BE" dirty="0"/>
          </a:p>
        </p:txBody>
      </p:sp>
      <p:graphicFrame>
        <p:nvGraphicFramePr>
          <p:cNvPr id="9" name="Table 8">
            <a:extLst>
              <a:ext uri="{FF2B5EF4-FFF2-40B4-BE49-F238E27FC236}">
                <a16:creationId xmlns:a16="http://schemas.microsoft.com/office/drawing/2014/main" id="{E5C3DED0-F8D4-4EC1-8FF9-07E696CA0AAC}"/>
              </a:ext>
            </a:extLst>
          </p:cNvPr>
          <p:cNvGraphicFramePr>
            <a:graphicFrameLocks noGrp="1"/>
          </p:cNvGraphicFramePr>
          <p:nvPr>
            <p:extLst>
              <p:ext uri="{D42A27DB-BD31-4B8C-83A1-F6EECF244321}">
                <p14:modId xmlns:p14="http://schemas.microsoft.com/office/powerpoint/2010/main" val="1266029167"/>
              </p:ext>
            </p:extLst>
          </p:nvPr>
        </p:nvGraphicFramePr>
        <p:xfrm>
          <a:off x="116304"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194186989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10FF105-1254-430A-A05A-30451ED3656B}"/>
              </a:ext>
            </a:extLst>
          </p:cNvPr>
          <p:cNvGraphicFramePr>
            <a:graphicFrameLocks noGrp="1"/>
          </p:cNvGraphicFramePr>
          <p:nvPr/>
        </p:nvGraphicFramePr>
        <p:xfrm>
          <a:off x="97909" y="183859"/>
          <a:ext cx="11977864" cy="789963"/>
        </p:xfrm>
        <a:graphic>
          <a:graphicData uri="http://schemas.openxmlformats.org/drawingml/2006/table">
            <a:tbl>
              <a:tblPr firstRow="1" bandRow="1">
                <a:tableStyleId>{073A0DAA-6AF3-43AB-8588-CEC1D06C72B9}</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1</a:t>
                      </a:r>
                      <a:endParaRPr lang="en-US" dirty="0"/>
                    </a:p>
                  </a:txBody>
                  <a:tcPr anchor="ctr"/>
                </a:tc>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2</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tc>
                  <a:txBody>
                    <a:bodyPr/>
                    <a:lstStyle/>
                    <a:p>
                      <a:pPr algn="ctr"/>
                      <a:r>
                        <a:rPr lang="nl-BE" dirty="0"/>
                        <a:t>3</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47D50A8C-F173-4B4B-98F8-24CCFE5B57D9}"/>
              </a:ext>
            </a:extLst>
          </p:cNvPr>
          <p:cNvGraphicFramePr>
            <a:graphicFrameLocks noGrp="1"/>
          </p:cNvGraphicFramePr>
          <p:nvPr/>
        </p:nvGraphicFramePr>
        <p:xfrm>
          <a:off x="107068"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79E289DD-A08F-40B5-A39F-DE9A2A49B193}"/>
              </a:ext>
            </a:extLst>
          </p:cNvPr>
          <p:cNvGraphicFramePr>
            <a:graphicFrameLocks noGrp="1"/>
          </p:cNvGraphicFramePr>
          <p:nvPr/>
        </p:nvGraphicFramePr>
        <p:xfrm>
          <a:off x="107145" y="1855895"/>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A</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E</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H</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5093427A-CA8D-42C9-881A-78D84AB07A1D}"/>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0" indent="0">
              <a:buNone/>
            </a:pPr>
            <a:r>
              <a:rPr lang="nl-BE" dirty="0"/>
              <a:t>2)   Test nu elk element apart.</a:t>
            </a:r>
          </a:p>
          <a:p>
            <a:pPr marL="457200" lvl="1" indent="0">
              <a:buNone/>
            </a:pPr>
            <a:r>
              <a:rPr lang="nl-BE" dirty="0"/>
              <a:t>	Crasht dit elementje? Dan gaat het om een groep van één groot. Het is een 	aanvraag die altijd zal zorgen dat de planning crasht. Ze mag niet worden 	ingepland en wordt rood aangegeven.</a:t>
            </a:r>
          </a:p>
          <a:p>
            <a:pPr marL="457200" lvl="1" indent="0">
              <a:buNone/>
            </a:pPr>
            <a:endParaRPr lang="nl-BE" dirty="0"/>
          </a:p>
          <a:p>
            <a:pPr marL="457200" lvl="1" indent="0">
              <a:buNone/>
            </a:pPr>
            <a:r>
              <a:rPr lang="nl-BE" dirty="0"/>
              <a:t>	Crasht dit elementje niet? Dan is er meer onderzoek nodig. Het is echter 	sowieso geen groepje met grootte 1.</a:t>
            </a:r>
          </a:p>
          <a:p>
            <a:pPr marL="457200" lvl="1" indent="0">
              <a:buNone/>
            </a:pPr>
            <a:endParaRPr lang="nl-BE" dirty="0"/>
          </a:p>
        </p:txBody>
      </p:sp>
      <p:graphicFrame>
        <p:nvGraphicFramePr>
          <p:cNvPr id="9" name="Table 8">
            <a:extLst>
              <a:ext uri="{FF2B5EF4-FFF2-40B4-BE49-F238E27FC236}">
                <a16:creationId xmlns:a16="http://schemas.microsoft.com/office/drawing/2014/main" id="{E5C3DED0-F8D4-4EC1-8FF9-07E696CA0AAC}"/>
              </a:ext>
            </a:extLst>
          </p:cNvPr>
          <p:cNvGraphicFramePr>
            <a:graphicFrameLocks noGrp="1"/>
          </p:cNvGraphicFramePr>
          <p:nvPr>
            <p:extLst>
              <p:ext uri="{D42A27DB-BD31-4B8C-83A1-F6EECF244321}">
                <p14:modId xmlns:p14="http://schemas.microsoft.com/office/powerpoint/2010/main" val="2293029977"/>
              </p:ext>
            </p:extLst>
          </p:nvPr>
        </p:nvGraphicFramePr>
        <p:xfrm>
          <a:off x="116304"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281898851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10FF105-1254-430A-A05A-30451ED3656B}"/>
              </a:ext>
            </a:extLst>
          </p:cNvPr>
          <p:cNvGraphicFramePr>
            <a:graphicFrameLocks noGrp="1"/>
          </p:cNvGraphicFramePr>
          <p:nvPr/>
        </p:nvGraphicFramePr>
        <p:xfrm>
          <a:off x="97909" y="183859"/>
          <a:ext cx="11977864" cy="789963"/>
        </p:xfrm>
        <a:graphic>
          <a:graphicData uri="http://schemas.openxmlformats.org/drawingml/2006/table">
            <a:tbl>
              <a:tblPr firstRow="1" bandRow="1">
                <a:tableStyleId>{073A0DAA-6AF3-43AB-8588-CEC1D06C72B9}</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1</a:t>
                      </a:r>
                      <a:endParaRPr lang="en-US" dirty="0"/>
                    </a:p>
                  </a:txBody>
                  <a:tcPr anchor="ctr"/>
                </a:tc>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2</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tc>
                  <a:txBody>
                    <a:bodyPr/>
                    <a:lstStyle/>
                    <a:p>
                      <a:pPr algn="ctr"/>
                      <a:r>
                        <a:rPr lang="nl-BE" dirty="0"/>
                        <a:t>3</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47D50A8C-F173-4B4B-98F8-24CCFE5B57D9}"/>
              </a:ext>
            </a:extLst>
          </p:cNvPr>
          <p:cNvGraphicFramePr>
            <a:graphicFrameLocks noGrp="1"/>
          </p:cNvGraphicFramePr>
          <p:nvPr/>
        </p:nvGraphicFramePr>
        <p:xfrm>
          <a:off x="107068"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79E289DD-A08F-40B5-A39F-DE9A2A49B193}"/>
              </a:ext>
            </a:extLst>
          </p:cNvPr>
          <p:cNvGraphicFramePr>
            <a:graphicFrameLocks noGrp="1"/>
          </p:cNvGraphicFramePr>
          <p:nvPr/>
        </p:nvGraphicFramePr>
        <p:xfrm>
          <a:off x="107145" y="1855895"/>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A</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E</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H</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5093427A-CA8D-42C9-881A-78D84AB07A1D}"/>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0" indent="0">
              <a:buNone/>
            </a:pPr>
            <a:r>
              <a:rPr lang="nl-BE" dirty="0"/>
              <a:t>2)   Test nu elk element apart.</a:t>
            </a:r>
          </a:p>
          <a:p>
            <a:pPr marL="457200" lvl="1" indent="0">
              <a:buNone/>
            </a:pPr>
            <a:r>
              <a:rPr lang="nl-BE" dirty="0"/>
              <a:t>	Crasht dit elementje? Dan gaat het om een groep van één groot. Het is een 	aanvraag die altijd zal zorgen dat de planning crasht. Ze mag niet worden 	ingepland en wordt rood aangegeven.</a:t>
            </a:r>
          </a:p>
          <a:p>
            <a:pPr marL="457200" lvl="1" indent="0">
              <a:buNone/>
            </a:pPr>
            <a:endParaRPr lang="nl-BE" dirty="0"/>
          </a:p>
          <a:p>
            <a:pPr marL="457200" lvl="1" indent="0">
              <a:buNone/>
            </a:pPr>
            <a:r>
              <a:rPr lang="nl-BE" dirty="0"/>
              <a:t>	Crasht dit elementje niet? Dan is er meer onderzoek nodig. Het is echter 	sowieso geen groepje met grootte 1.</a:t>
            </a:r>
          </a:p>
          <a:p>
            <a:pPr marL="457200" lvl="1" indent="0">
              <a:buNone/>
            </a:pPr>
            <a:endParaRPr lang="nl-BE" dirty="0"/>
          </a:p>
        </p:txBody>
      </p:sp>
      <p:graphicFrame>
        <p:nvGraphicFramePr>
          <p:cNvPr id="9" name="Table 8">
            <a:extLst>
              <a:ext uri="{FF2B5EF4-FFF2-40B4-BE49-F238E27FC236}">
                <a16:creationId xmlns:a16="http://schemas.microsoft.com/office/drawing/2014/main" id="{E5C3DED0-F8D4-4EC1-8FF9-07E696CA0AAC}"/>
              </a:ext>
            </a:extLst>
          </p:cNvPr>
          <p:cNvGraphicFramePr>
            <a:graphicFrameLocks noGrp="1"/>
          </p:cNvGraphicFramePr>
          <p:nvPr>
            <p:extLst>
              <p:ext uri="{D42A27DB-BD31-4B8C-83A1-F6EECF244321}">
                <p14:modId xmlns:p14="http://schemas.microsoft.com/office/powerpoint/2010/main" val="1721944365"/>
              </p:ext>
            </p:extLst>
          </p:nvPr>
        </p:nvGraphicFramePr>
        <p:xfrm>
          <a:off x="116304"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rgbClr val="FF0000"/>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371327269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10FF105-1254-430A-A05A-30451ED3656B}"/>
              </a:ext>
            </a:extLst>
          </p:cNvPr>
          <p:cNvGraphicFramePr>
            <a:graphicFrameLocks noGrp="1"/>
          </p:cNvGraphicFramePr>
          <p:nvPr/>
        </p:nvGraphicFramePr>
        <p:xfrm>
          <a:off x="97909" y="183859"/>
          <a:ext cx="11977864" cy="789963"/>
        </p:xfrm>
        <a:graphic>
          <a:graphicData uri="http://schemas.openxmlformats.org/drawingml/2006/table">
            <a:tbl>
              <a:tblPr firstRow="1" bandRow="1">
                <a:tableStyleId>{073A0DAA-6AF3-43AB-8588-CEC1D06C72B9}</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1</a:t>
                      </a:r>
                      <a:endParaRPr lang="en-US" dirty="0"/>
                    </a:p>
                  </a:txBody>
                  <a:tcPr anchor="ctr"/>
                </a:tc>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2</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tc>
                  <a:txBody>
                    <a:bodyPr/>
                    <a:lstStyle/>
                    <a:p>
                      <a:pPr algn="ctr"/>
                      <a:r>
                        <a:rPr lang="nl-BE" dirty="0"/>
                        <a:t>3</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47D50A8C-F173-4B4B-98F8-24CCFE5B57D9}"/>
              </a:ext>
            </a:extLst>
          </p:cNvPr>
          <p:cNvGraphicFramePr>
            <a:graphicFrameLocks noGrp="1"/>
          </p:cNvGraphicFramePr>
          <p:nvPr/>
        </p:nvGraphicFramePr>
        <p:xfrm>
          <a:off x="107068"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79E289DD-A08F-40B5-A39F-DE9A2A49B193}"/>
              </a:ext>
            </a:extLst>
          </p:cNvPr>
          <p:cNvGraphicFramePr>
            <a:graphicFrameLocks noGrp="1"/>
          </p:cNvGraphicFramePr>
          <p:nvPr/>
        </p:nvGraphicFramePr>
        <p:xfrm>
          <a:off x="107145" y="1855895"/>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A</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E</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H</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5093427A-CA8D-42C9-881A-78D84AB07A1D}"/>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0" indent="0">
              <a:buNone/>
            </a:pPr>
            <a:r>
              <a:rPr lang="nl-BE" dirty="0"/>
              <a:t>2)   Test nu elk element apart.</a:t>
            </a:r>
          </a:p>
          <a:p>
            <a:pPr marL="457200" lvl="1" indent="0">
              <a:buNone/>
            </a:pPr>
            <a:r>
              <a:rPr lang="nl-BE" dirty="0"/>
              <a:t>	Crasht dit elementje? Dan gaat het om een groep van één groot. Het is een 	aanvraag die altijd zal zorgen dat de planning crasht. Ze mag niet worden 	ingepland en wordt rood aangegeven.</a:t>
            </a:r>
          </a:p>
          <a:p>
            <a:pPr marL="457200" lvl="1" indent="0">
              <a:buNone/>
            </a:pPr>
            <a:endParaRPr lang="nl-BE" dirty="0"/>
          </a:p>
          <a:p>
            <a:pPr marL="457200" lvl="1" indent="0">
              <a:buNone/>
            </a:pPr>
            <a:r>
              <a:rPr lang="nl-BE" dirty="0"/>
              <a:t>	Crasht dit elementje niet? Dan is er meer onderzoek nodig. Het is echter 	sowieso geen groepje met grootte 1.</a:t>
            </a:r>
          </a:p>
          <a:p>
            <a:pPr marL="457200" lvl="1" indent="0">
              <a:buNone/>
            </a:pPr>
            <a:endParaRPr lang="nl-BE" dirty="0"/>
          </a:p>
        </p:txBody>
      </p:sp>
      <p:graphicFrame>
        <p:nvGraphicFramePr>
          <p:cNvPr id="9" name="Table 8">
            <a:extLst>
              <a:ext uri="{FF2B5EF4-FFF2-40B4-BE49-F238E27FC236}">
                <a16:creationId xmlns:a16="http://schemas.microsoft.com/office/drawing/2014/main" id="{E5C3DED0-F8D4-4EC1-8FF9-07E696CA0AAC}"/>
              </a:ext>
            </a:extLst>
          </p:cNvPr>
          <p:cNvGraphicFramePr>
            <a:graphicFrameLocks noGrp="1"/>
          </p:cNvGraphicFramePr>
          <p:nvPr/>
        </p:nvGraphicFramePr>
        <p:xfrm>
          <a:off x="116304"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rgbClr val="FF000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FF000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FF0000"/>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306652869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D4B8EFC4-DA08-4081-963E-CF3F8120549F}"/>
              </a:ext>
            </a:extLst>
          </p:cNvPr>
          <p:cNvGraphicFramePr>
            <a:graphicFrameLocks noGrp="1"/>
          </p:cNvGraphicFramePr>
          <p:nvPr>
            <p:extLst>
              <p:ext uri="{D42A27DB-BD31-4B8C-83A1-F6EECF244321}">
                <p14:modId xmlns:p14="http://schemas.microsoft.com/office/powerpoint/2010/main" val="1045997565"/>
              </p:ext>
            </p:extLst>
          </p:nvPr>
        </p:nvGraphicFramePr>
        <p:xfrm>
          <a:off x="97909" y="183859"/>
          <a:ext cx="11977864" cy="789963"/>
        </p:xfrm>
        <a:graphic>
          <a:graphicData uri="http://schemas.openxmlformats.org/drawingml/2006/table">
            <a:tbl>
              <a:tblPr firstRow="1" bandRow="1">
                <a:tableStyleId>{073A0DAA-6AF3-43AB-8588-CEC1D06C72B9}</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1</a:t>
                      </a:r>
                      <a:endParaRPr lang="en-US" dirty="0"/>
                    </a:p>
                  </a:txBody>
                  <a:tcPr anchor="ctr"/>
                </a:tc>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2</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tc>
                  <a:txBody>
                    <a:bodyPr/>
                    <a:lstStyle/>
                    <a:p>
                      <a:pPr algn="ctr"/>
                      <a:r>
                        <a:rPr lang="nl-BE" dirty="0"/>
                        <a:t>3</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9" name="Table 8">
            <a:extLst>
              <a:ext uri="{FF2B5EF4-FFF2-40B4-BE49-F238E27FC236}">
                <a16:creationId xmlns:a16="http://schemas.microsoft.com/office/drawing/2014/main" id="{172C80EA-B5DE-4637-905D-53106F22FB86}"/>
              </a:ext>
            </a:extLst>
          </p:cNvPr>
          <p:cNvGraphicFramePr>
            <a:graphicFrameLocks noGrp="1"/>
          </p:cNvGraphicFramePr>
          <p:nvPr>
            <p:extLst>
              <p:ext uri="{D42A27DB-BD31-4B8C-83A1-F6EECF244321}">
                <p14:modId xmlns:p14="http://schemas.microsoft.com/office/powerpoint/2010/main" val="4196024263"/>
              </p:ext>
            </p:extLst>
          </p:nvPr>
        </p:nvGraphicFramePr>
        <p:xfrm>
          <a:off x="107068"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10" name="Table 9">
            <a:extLst>
              <a:ext uri="{FF2B5EF4-FFF2-40B4-BE49-F238E27FC236}">
                <a16:creationId xmlns:a16="http://schemas.microsoft.com/office/drawing/2014/main" id="{3441F343-5900-4AFF-881F-EB52ADFE22D3}"/>
              </a:ext>
            </a:extLst>
          </p:cNvPr>
          <p:cNvGraphicFramePr>
            <a:graphicFrameLocks noGrp="1"/>
          </p:cNvGraphicFramePr>
          <p:nvPr>
            <p:extLst>
              <p:ext uri="{D42A27DB-BD31-4B8C-83A1-F6EECF244321}">
                <p14:modId xmlns:p14="http://schemas.microsoft.com/office/powerpoint/2010/main" val="3221788187"/>
              </p:ext>
            </p:extLst>
          </p:nvPr>
        </p:nvGraphicFramePr>
        <p:xfrm>
          <a:off x="107145" y="1855895"/>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A</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E</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H</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graphicFrame>
        <p:nvGraphicFramePr>
          <p:cNvPr id="12" name="Table 11">
            <a:extLst>
              <a:ext uri="{FF2B5EF4-FFF2-40B4-BE49-F238E27FC236}">
                <a16:creationId xmlns:a16="http://schemas.microsoft.com/office/drawing/2014/main" id="{00360F6B-7030-4E09-A9A2-5C4F0BDE0FFD}"/>
              </a:ext>
            </a:extLst>
          </p:cNvPr>
          <p:cNvGraphicFramePr>
            <a:graphicFrameLocks noGrp="1"/>
          </p:cNvGraphicFramePr>
          <p:nvPr>
            <p:extLst>
              <p:ext uri="{D42A27DB-BD31-4B8C-83A1-F6EECF244321}">
                <p14:modId xmlns:p14="http://schemas.microsoft.com/office/powerpoint/2010/main" val="3848832636"/>
              </p:ext>
            </p:extLst>
          </p:nvPr>
        </p:nvGraphicFramePr>
        <p:xfrm>
          <a:off x="116304"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rgbClr val="FF000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FF000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FF0000"/>
                    </a:solidFill>
                  </a:tcPr>
                </a:tc>
                <a:extLst>
                  <a:ext uri="{0D108BD9-81ED-4DB2-BD59-A6C34878D82A}">
                    <a16:rowId xmlns:a16="http://schemas.microsoft.com/office/drawing/2014/main" val="4201039473"/>
                  </a:ext>
                </a:extLst>
              </a:tr>
            </a:tbl>
          </a:graphicData>
        </a:graphic>
      </p:graphicFrame>
      <p:sp>
        <p:nvSpPr>
          <p:cNvPr id="15" name="Content Placeholder 2">
            <a:extLst>
              <a:ext uri="{FF2B5EF4-FFF2-40B4-BE49-F238E27FC236}">
                <a16:creationId xmlns:a16="http://schemas.microsoft.com/office/drawing/2014/main" id="{6B202D67-1D10-4B52-B99D-D0306F36E4E4}"/>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0" indent="0">
              <a:buNone/>
            </a:pPr>
            <a:r>
              <a:rPr lang="nl-BE" dirty="0"/>
              <a:t>3)   Laat nu de rode elementjes uit de groep, we weten hun </a:t>
            </a:r>
            <a:r>
              <a:rPr lang="nl-BE" dirty="0">
                <a:solidFill>
                  <a:srgbClr val="FF0000"/>
                </a:solidFill>
              </a:rPr>
              <a:t>kleurtje</a:t>
            </a:r>
            <a:endParaRPr lang="nl-BE" dirty="0"/>
          </a:p>
        </p:txBody>
      </p:sp>
      <p:sp>
        <p:nvSpPr>
          <p:cNvPr id="16" name="Multiplication Sign 15">
            <a:extLst>
              <a:ext uri="{FF2B5EF4-FFF2-40B4-BE49-F238E27FC236}">
                <a16:creationId xmlns:a16="http://schemas.microsoft.com/office/drawing/2014/main" id="{B86BEC7E-C274-4784-A674-0C618D9932A7}"/>
              </a:ext>
            </a:extLst>
          </p:cNvPr>
          <p:cNvSpPr/>
          <p:nvPr/>
        </p:nvSpPr>
        <p:spPr>
          <a:xfrm>
            <a:off x="97908" y="73891"/>
            <a:ext cx="1518456" cy="1893454"/>
          </a:xfrm>
          <a:prstGeom prst="mathMultiply">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ultiplication Sign 16">
            <a:extLst>
              <a:ext uri="{FF2B5EF4-FFF2-40B4-BE49-F238E27FC236}">
                <a16:creationId xmlns:a16="http://schemas.microsoft.com/office/drawing/2014/main" id="{A8D92B36-7D6B-43BD-8F71-B9E4891E5B96}"/>
              </a:ext>
            </a:extLst>
          </p:cNvPr>
          <p:cNvSpPr/>
          <p:nvPr/>
        </p:nvSpPr>
        <p:spPr>
          <a:xfrm>
            <a:off x="6105236" y="27095"/>
            <a:ext cx="1518456" cy="1893454"/>
          </a:xfrm>
          <a:prstGeom prst="mathMultiply">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ultiplication Sign 17">
            <a:extLst>
              <a:ext uri="{FF2B5EF4-FFF2-40B4-BE49-F238E27FC236}">
                <a16:creationId xmlns:a16="http://schemas.microsoft.com/office/drawing/2014/main" id="{5BCC61AF-7EA9-4392-B237-7A99EEA92C67}"/>
              </a:ext>
            </a:extLst>
          </p:cNvPr>
          <p:cNvSpPr/>
          <p:nvPr/>
        </p:nvSpPr>
        <p:spPr>
          <a:xfrm>
            <a:off x="10557356" y="73891"/>
            <a:ext cx="1518456" cy="1893454"/>
          </a:xfrm>
          <a:prstGeom prst="mathMultiply">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889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200"/>
                                        <p:tgtEl>
                                          <p:spTgt spid="16"/>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200"/>
                                        <p:tgtEl>
                                          <p:spTgt spid="17"/>
                                        </p:tgtEl>
                                      </p:cBhvr>
                                    </p:animEffect>
                                  </p:childTnLst>
                                </p:cTn>
                              </p:par>
                            </p:childTnLst>
                          </p:cTn>
                        </p:par>
                        <p:par>
                          <p:cTn id="16" fill="hold">
                            <p:stCondLst>
                              <p:cond delay="400"/>
                            </p:stCondLst>
                            <p:childTnLst>
                              <p:par>
                                <p:cTn id="17" presetID="10"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2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P spid="16" grpId="0" animBg="1"/>
      <p:bldP spid="17" grpId="0" animBg="1"/>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id="{707E1C1C-04C9-4AD7-883F-5DF09638B768}"/>
              </a:ext>
            </a:extLst>
          </p:cNvPr>
          <p:cNvGraphicFramePr>
            <a:graphicFrameLocks noGrp="1"/>
          </p:cNvGraphicFramePr>
          <p:nvPr>
            <p:extLst>
              <p:ext uri="{D42A27DB-BD31-4B8C-83A1-F6EECF244321}">
                <p14:modId xmlns:p14="http://schemas.microsoft.com/office/powerpoint/2010/main" val="1179045575"/>
              </p:ext>
            </p:extLst>
          </p:nvPr>
        </p:nvGraphicFramePr>
        <p:xfrm>
          <a:off x="97909" y="183859"/>
          <a:ext cx="11977864" cy="789963"/>
        </p:xfrm>
        <a:graphic>
          <a:graphicData uri="http://schemas.openxmlformats.org/drawingml/2006/table">
            <a:tbl>
              <a:tblPr firstRow="1" bandRow="1">
                <a:tableStyleId>{073A0DAA-6AF3-43AB-8588-CEC1D06C72B9}</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1</a:t>
                      </a:r>
                      <a:endParaRPr lang="en-US" dirty="0"/>
                    </a:p>
                  </a:txBody>
                  <a:tcPr anchor="ctr"/>
                </a:tc>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2</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tc>
                  <a:txBody>
                    <a:bodyPr/>
                    <a:lstStyle/>
                    <a:p>
                      <a:pPr algn="ctr"/>
                      <a:r>
                        <a:rPr lang="nl-BE" dirty="0"/>
                        <a:t>3</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13" name="Table 12">
            <a:extLst>
              <a:ext uri="{FF2B5EF4-FFF2-40B4-BE49-F238E27FC236}">
                <a16:creationId xmlns:a16="http://schemas.microsoft.com/office/drawing/2014/main" id="{49641CB2-D763-4F6F-8EE4-602E62D99399}"/>
              </a:ext>
            </a:extLst>
          </p:cNvPr>
          <p:cNvGraphicFramePr>
            <a:graphicFrameLocks noGrp="1"/>
          </p:cNvGraphicFramePr>
          <p:nvPr>
            <p:extLst>
              <p:ext uri="{D42A27DB-BD31-4B8C-83A1-F6EECF244321}">
                <p14:modId xmlns:p14="http://schemas.microsoft.com/office/powerpoint/2010/main" val="1855550220"/>
              </p:ext>
            </p:extLst>
          </p:nvPr>
        </p:nvGraphicFramePr>
        <p:xfrm>
          <a:off x="107068"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14" name="Table 13">
            <a:extLst>
              <a:ext uri="{FF2B5EF4-FFF2-40B4-BE49-F238E27FC236}">
                <a16:creationId xmlns:a16="http://schemas.microsoft.com/office/drawing/2014/main" id="{1F3F1EB5-E7C0-4AF1-BFDE-4788C0D4F17D}"/>
              </a:ext>
            </a:extLst>
          </p:cNvPr>
          <p:cNvGraphicFramePr>
            <a:graphicFrameLocks noGrp="1"/>
          </p:cNvGraphicFramePr>
          <p:nvPr>
            <p:extLst>
              <p:ext uri="{D42A27DB-BD31-4B8C-83A1-F6EECF244321}">
                <p14:modId xmlns:p14="http://schemas.microsoft.com/office/powerpoint/2010/main" val="2523009006"/>
              </p:ext>
            </p:extLst>
          </p:nvPr>
        </p:nvGraphicFramePr>
        <p:xfrm>
          <a:off x="107145" y="1855895"/>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A</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E</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H</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graphicFrame>
        <p:nvGraphicFramePr>
          <p:cNvPr id="15" name="Table 14">
            <a:extLst>
              <a:ext uri="{FF2B5EF4-FFF2-40B4-BE49-F238E27FC236}">
                <a16:creationId xmlns:a16="http://schemas.microsoft.com/office/drawing/2014/main" id="{AEBAEF02-7361-4A05-A3E9-A38F85A58992}"/>
              </a:ext>
            </a:extLst>
          </p:cNvPr>
          <p:cNvGraphicFramePr>
            <a:graphicFrameLocks noGrp="1"/>
          </p:cNvGraphicFramePr>
          <p:nvPr>
            <p:extLst>
              <p:ext uri="{D42A27DB-BD31-4B8C-83A1-F6EECF244321}">
                <p14:modId xmlns:p14="http://schemas.microsoft.com/office/powerpoint/2010/main" val="3458748144"/>
              </p:ext>
            </p:extLst>
          </p:nvPr>
        </p:nvGraphicFramePr>
        <p:xfrm>
          <a:off x="116304"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rgbClr val="FF000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FF000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FF0000"/>
                    </a:solidFill>
                  </a:tcPr>
                </a:tc>
                <a:extLst>
                  <a:ext uri="{0D108BD9-81ED-4DB2-BD59-A6C34878D82A}">
                    <a16:rowId xmlns:a16="http://schemas.microsoft.com/office/drawing/2014/main" val="4201039473"/>
                  </a:ext>
                </a:extLst>
              </a:tr>
            </a:tbl>
          </a:graphicData>
        </a:graphic>
      </p:graphicFrame>
      <p:sp>
        <p:nvSpPr>
          <p:cNvPr id="16" name="Content Placeholder 2">
            <a:extLst>
              <a:ext uri="{FF2B5EF4-FFF2-40B4-BE49-F238E27FC236}">
                <a16:creationId xmlns:a16="http://schemas.microsoft.com/office/drawing/2014/main" id="{DF79DE54-0BE9-4802-94A0-2170209067E6}"/>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0" indent="0">
              <a:buNone/>
            </a:pPr>
            <a:r>
              <a:rPr lang="nl-BE" dirty="0"/>
              <a:t>3)   Laat nu de rode elementjes uit de groep, we weten hun </a:t>
            </a:r>
            <a:r>
              <a:rPr lang="nl-BE" dirty="0">
                <a:solidFill>
                  <a:srgbClr val="FF0000"/>
                </a:solidFill>
              </a:rPr>
              <a:t>kleurtje</a:t>
            </a:r>
            <a:endParaRPr lang="nl-BE" dirty="0"/>
          </a:p>
        </p:txBody>
      </p:sp>
      <p:sp>
        <p:nvSpPr>
          <p:cNvPr id="17" name="Multiplication Sign 16">
            <a:extLst>
              <a:ext uri="{FF2B5EF4-FFF2-40B4-BE49-F238E27FC236}">
                <a16:creationId xmlns:a16="http://schemas.microsoft.com/office/drawing/2014/main" id="{8140C1F6-9066-46E3-BC81-5D1E00B1620D}"/>
              </a:ext>
            </a:extLst>
          </p:cNvPr>
          <p:cNvSpPr/>
          <p:nvPr/>
        </p:nvSpPr>
        <p:spPr>
          <a:xfrm>
            <a:off x="97908" y="73891"/>
            <a:ext cx="1518456" cy="1893454"/>
          </a:xfrm>
          <a:prstGeom prst="mathMultiply">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ultiplication Sign 17">
            <a:extLst>
              <a:ext uri="{FF2B5EF4-FFF2-40B4-BE49-F238E27FC236}">
                <a16:creationId xmlns:a16="http://schemas.microsoft.com/office/drawing/2014/main" id="{D774AA0E-BC7D-49AE-9774-CC670695C717}"/>
              </a:ext>
            </a:extLst>
          </p:cNvPr>
          <p:cNvSpPr/>
          <p:nvPr/>
        </p:nvSpPr>
        <p:spPr>
          <a:xfrm>
            <a:off x="6105236" y="27095"/>
            <a:ext cx="1518456" cy="1893454"/>
          </a:xfrm>
          <a:prstGeom prst="mathMultiply">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ultiplication Sign 18">
            <a:extLst>
              <a:ext uri="{FF2B5EF4-FFF2-40B4-BE49-F238E27FC236}">
                <a16:creationId xmlns:a16="http://schemas.microsoft.com/office/drawing/2014/main" id="{AF9DC23E-28F3-439A-A6A5-239B8165302D}"/>
              </a:ext>
            </a:extLst>
          </p:cNvPr>
          <p:cNvSpPr/>
          <p:nvPr/>
        </p:nvSpPr>
        <p:spPr>
          <a:xfrm>
            <a:off x="10557356" y="73891"/>
            <a:ext cx="1518456" cy="1893454"/>
          </a:xfrm>
          <a:prstGeom prst="mathMultiply">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Table 32">
            <a:extLst>
              <a:ext uri="{FF2B5EF4-FFF2-40B4-BE49-F238E27FC236}">
                <a16:creationId xmlns:a16="http://schemas.microsoft.com/office/drawing/2014/main" id="{3FF52C82-C0D4-4BED-A8B8-484C6CFB1A36}"/>
              </a:ext>
            </a:extLst>
          </p:cNvPr>
          <p:cNvGraphicFramePr>
            <a:graphicFrameLocks noGrp="1"/>
          </p:cNvGraphicFramePr>
          <p:nvPr>
            <p:extLst>
              <p:ext uri="{D42A27DB-BD31-4B8C-83A1-F6EECF244321}">
                <p14:modId xmlns:p14="http://schemas.microsoft.com/office/powerpoint/2010/main" val="2828519092"/>
              </p:ext>
            </p:extLst>
          </p:nvPr>
        </p:nvGraphicFramePr>
        <p:xfrm>
          <a:off x="-2948708" y="183859"/>
          <a:ext cx="11977864" cy="789963"/>
        </p:xfrm>
        <a:graphic>
          <a:graphicData uri="http://schemas.openxmlformats.org/drawingml/2006/table">
            <a:tbl>
              <a:tblPr firstRow="1" bandRow="1">
                <a:tableStyleId>{073A0DAA-6AF3-43AB-8588-CEC1D06C72B9}</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2</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tc>
                  <a:txBody>
                    <a:bodyPr/>
                    <a:lstStyle/>
                    <a:p>
                      <a:pPr algn="ctr"/>
                      <a:r>
                        <a:rPr lang="nl-BE" dirty="0"/>
                        <a:t>3</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34" name="Table 33">
            <a:extLst>
              <a:ext uri="{FF2B5EF4-FFF2-40B4-BE49-F238E27FC236}">
                <a16:creationId xmlns:a16="http://schemas.microsoft.com/office/drawing/2014/main" id="{B93F312B-EDFB-4AD0-A05F-3852442B9397}"/>
              </a:ext>
            </a:extLst>
          </p:cNvPr>
          <p:cNvGraphicFramePr>
            <a:graphicFrameLocks noGrp="1"/>
          </p:cNvGraphicFramePr>
          <p:nvPr>
            <p:extLst>
              <p:ext uri="{D42A27DB-BD31-4B8C-83A1-F6EECF244321}">
                <p14:modId xmlns:p14="http://schemas.microsoft.com/office/powerpoint/2010/main" val="959361981"/>
              </p:ext>
            </p:extLst>
          </p:nvPr>
        </p:nvGraphicFramePr>
        <p:xfrm>
          <a:off x="-2964949"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35" name="Table 34">
            <a:extLst>
              <a:ext uri="{FF2B5EF4-FFF2-40B4-BE49-F238E27FC236}">
                <a16:creationId xmlns:a16="http://schemas.microsoft.com/office/drawing/2014/main" id="{1BFD1647-91BA-4F0C-9EBF-5C5B875E045B}"/>
              </a:ext>
            </a:extLst>
          </p:cNvPr>
          <p:cNvGraphicFramePr>
            <a:graphicFrameLocks noGrp="1"/>
          </p:cNvGraphicFramePr>
          <p:nvPr>
            <p:extLst>
              <p:ext uri="{D42A27DB-BD31-4B8C-83A1-F6EECF244321}">
                <p14:modId xmlns:p14="http://schemas.microsoft.com/office/powerpoint/2010/main" val="2911584648"/>
              </p:ext>
            </p:extLst>
          </p:nvPr>
        </p:nvGraphicFramePr>
        <p:xfrm>
          <a:off x="-2939472" y="1855895"/>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E</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H</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graphicFrame>
        <p:nvGraphicFramePr>
          <p:cNvPr id="36" name="Table 35">
            <a:extLst>
              <a:ext uri="{FF2B5EF4-FFF2-40B4-BE49-F238E27FC236}">
                <a16:creationId xmlns:a16="http://schemas.microsoft.com/office/drawing/2014/main" id="{18EFD304-D266-4090-8117-AF02077030EF}"/>
              </a:ext>
            </a:extLst>
          </p:cNvPr>
          <p:cNvGraphicFramePr>
            <a:graphicFrameLocks noGrp="1"/>
          </p:cNvGraphicFramePr>
          <p:nvPr>
            <p:extLst>
              <p:ext uri="{D42A27DB-BD31-4B8C-83A1-F6EECF244321}">
                <p14:modId xmlns:p14="http://schemas.microsoft.com/office/powerpoint/2010/main" val="85314675"/>
              </p:ext>
            </p:extLst>
          </p:nvPr>
        </p:nvGraphicFramePr>
        <p:xfrm>
          <a:off x="-2930313"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FF000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FF0000"/>
                    </a:solidFill>
                  </a:tcPr>
                </a:tc>
                <a:extLst>
                  <a:ext uri="{0D108BD9-81ED-4DB2-BD59-A6C34878D82A}">
                    <a16:rowId xmlns:a16="http://schemas.microsoft.com/office/drawing/2014/main" val="4201039473"/>
                  </a:ext>
                </a:extLst>
              </a:tr>
            </a:tbl>
          </a:graphicData>
        </a:graphic>
      </p:graphicFrame>
      <p:sp>
        <p:nvSpPr>
          <p:cNvPr id="38" name="Multiplication Sign 37">
            <a:extLst>
              <a:ext uri="{FF2B5EF4-FFF2-40B4-BE49-F238E27FC236}">
                <a16:creationId xmlns:a16="http://schemas.microsoft.com/office/drawing/2014/main" id="{EBB44603-0B25-47AC-834E-451EEDAE010B}"/>
              </a:ext>
            </a:extLst>
          </p:cNvPr>
          <p:cNvSpPr/>
          <p:nvPr/>
        </p:nvSpPr>
        <p:spPr>
          <a:xfrm>
            <a:off x="3058619" y="27095"/>
            <a:ext cx="1518456" cy="1893454"/>
          </a:xfrm>
          <a:prstGeom prst="mathMultiply">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Multiplication Sign 38">
            <a:extLst>
              <a:ext uri="{FF2B5EF4-FFF2-40B4-BE49-F238E27FC236}">
                <a16:creationId xmlns:a16="http://schemas.microsoft.com/office/drawing/2014/main" id="{25611530-E613-462F-BCE8-2390DBB077FA}"/>
              </a:ext>
            </a:extLst>
          </p:cNvPr>
          <p:cNvSpPr/>
          <p:nvPr/>
        </p:nvSpPr>
        <p:spPr>
          <a:xfrm>
            <a:off x="7510739" y="73891"/>
            <a:ext cx="1518456" cy="1893454"/>
          </a:xfrm>
          <a:prstGeom prst="mathMultiply">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0359814"/>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2.70833E-6 -2.59259E-6 L -0.25 -2.59259E-6 E" pathEditMode="fixed" ptsTypes="">
                                      <p:cBhvr>
                                        <p:cTn id="6" dur="2000" fill="hold"/>
                                        <p:tgtEl>
                                          <p:spTgt spid="12"/>
                                        </p:tgtEl>
                                        <p:attrNameLst>
                                          <p:attrName>ppt_x</p:attrName>
                                          <p:attrName>ppt_y</p:attrName>
                                        </p:attrNameLst>
                                      </p:cBhvr>
                                    </p:animMotion>
                                  </p:childTnLst>
                                </p:cTn>
                              </p:par>
                              <p:par>
                                <p:cTn id="7" presetID="35" presetClass="path" presetSubtype="0" accel="50000" decel="50000" fill="hold" nodeType="withEffect">
                                  <p:stCondLst>
                                    <p:cond delay="0"/>
                                  </p:stCondLst>
                                  <p:childTnLst>
                                    <p:animMotion origin="layout" path="M 2.70833E-6 -4.07407E-6 L -0.25 -4.07407E-6 E" pathEditMode="fixed" ptsTypes="">
                                      <p:cBhvr>
                                        <p:cTn id="8" dur="2000" fill="hold"/>
                                        <p:tgtEl>
                                          <p:spTgt spid="13"/>
                                        </p:tgtEl>
                                        <p:attrNameLst>
                                          <p:attrName>ppt_x</p:attrName>
                                          <p:attrName>ppt_y</p:attrName>
                                        </p:attrNameLst>
                                      </p:cBhvr>
                                    </p:animMotion>
                                  </p:childTnLst>
                                </p:cTn>
                              </p:par>
                              <p:par>
                                <p:cTn id="9" presetID="35" presetClass="path" presetSubtype="0" accel="50000" decel="50000" fill="hold" nodeType="withEffect">
                                  <p:stCondLst>
                                    <p:cond delay="0"/>
                                  </p:stCondLst>
                                  <p:childTnLst>
                                    <p:animMotion origin="layout" path="M 2.70833E-6 -4.07407E-6 L -0.25 -4.07407E-6 E" pathEditMode="fixed" ptsTypes="">
                                      <p:cBhvr>
                                        <p:cTn id="10" dur="2000" fill="hold"/>
                                        <p:tgtEl>
                                          <p:spTgt spid="14"/>
                                        </p:tgtEl>
                                        <p:attrNameLst>
                                          <p:attrName>ppt_x</p:attrName>
                                          <p:attrName>ppt_y</p:attrName>
                                        </p:attrNameLst>
                                      </p:cBhvr>
                                    </p:animMotion>
                                  </p:childTnLst>
                                </p:cTn>
                              </p:par>
                              <p:par>
                                <p:cTn id="11" presetID="35" presetClass="path" presetSubtype="0" accel="50000" decel="50000" fill="hold" nodeType="withEffect">
                                  <p:stCondLst>
                                    <p:cond delay="0"/>
                                  </p:stCondLst>
                                  <p:childTnLst>
                                    <p:animMotion origin="layout" path="M 2.91667E-6 -4.07407E-6 L -0.25 -4.07407E-6 E" pathEditMode="fixed" ptsTypes="">
                                      <p:cBhvr>
                                        <p:cTn id="12" dur="2000" fill="hold"/>
                                        <p:tgtEl>
                                          <p:spTgt spid="15"/>
                                        </p:tgtEl>
                                        <p:attrNameLst>
                                          <p:attrName>ppt_x</p:attrName>
                                          <p:attrName>ppt_y</p:attrName>
                                        </p:attrNameLst>
                                      </p:cBhvr>
                                    </p:animMotion>
                                  </p:childTnLst>
                                </p:cTn>
                              </p:par>
                              <p:par>
                                <p:cTn id="13" presetID="35" presetClass="path" presetSubtype="0" accel="50000" decel="50000" fill="hold" grpId="0" nodeType="withEffect">
                                  <p:stCondLst>
                                    <p:cond delay="0"/>
                                  </p:stCondLst>
                                  <p:childTnLst>
                                    <p:animMotion origin="layout" path="M 2.70833E-6 -4.07407E-6 L -0.25 -4.07407E-6 E" pathEditMode="fixed" ptsTypes="">
                                      <p:cBhvr>
                                        <p:cTn id="14" dur="2000" fill="hold"/>
                                        <p:tgtEl>
                                          <p:spTgt spid="17"/>
                                        </p:tgtEl>
                                        <p:attrNameLst>
                                          <p:attrName>ppt_x</p:attrName>
                                          <p:attrName>ppt_y</p:attrName>
                                        </p:attrNameLst>
                                      </p:cBhvr>
                                    </p:animMotion>
                                  </p:childTnLst>
                                </p:cTn>
                              </p:par>
                              <p:par>
                                <p:cTn id="15" presetID="35" presetClass="path" presetSubtype="0" accel="50000" decel="50000" fill="hold" grpId="0" nodeType="withEffect">
                                  <p:stCondLst>
                                    <p:cond delay="0"/>
                                  </p:stCondLst>
                                  <p:childTnLst>
                                    <p:animMotion origin="layout" path="M 2.70833E-6 -4.07407E-6 L -0.25 -4.07407E-6 E" pathEditMode="fixed" ptsTypes="">
                                      <p:cBhvr>
                                        <p:cTn id="16" dur="2000" fill="hold"/>
                                        <p:tgtEl>
                                          <p:spTgt spid="18"/>
                                        </p:tgtEl>
                                        <p:attrNameLst>
                                          <p:attrName>ppt_x</p:attrName>
                                          <p:attrName>ppt_y</p:attrName>
                                        </p:attrNameLst>
                                      </p:cBhvr>
                                    </p:animMotion>
                                  </p:childTnLst>
                                </p:cTn>
                              </p:par>
                              <p:par>
                                <p:cTn id="17" presetID="35" presetClass="path" presetSubtype="0" accel="50000" decel="50000" fill="hold" grpId="0" nodeType="withEffect">
                                  <p:stCondLst>
                                    <p:cond delay="0"/>
                                  </p:stCondLst>
                                  <p:childTnLst>
                                    <p:animMotion origin="layout" path="M 2.91667E-6 -4.07407E-6 L -0.25 -4.07407E-6 E" pathEditMode="fixed" ptsTypes="">
                                      <p:cBhvr>
                                        <p:cTn id="18" dur="2000" fill="hold"/>
                                        <p:tgtEl>
                                          <p:spTgt spid="19"/>
                                        </p:tgtEl>
                                        <p:attrNameLst>
                                          <p:attrName>ppt_x</p:attrName>
                                          <p:attrName>ppt_y</p:attrName>
                                        </p:attrNameLst>
                                      </p:cBhvr>
                                    </p:animMotion>
                                  </p:childTnLst>
                                </p:cTn>
                              </p:par>
                            </p:childTnLst>
                          </p:cTn>
                        </p:par>
                        <p:par>
                          <p:cTn id="19" fill="hold">
                            <p:stCondLst>
                              <p:cond delay="2000"/>
                            </p:stCondLst>
                            <p:childTnLst>
                              <p:par>
                                <p:cTn id="20" presetID="1" presetClass="exit" presetSubtype="0" fill="hold" nodeType="afterEffect">
                                  <p:stCondLst>
                                    <p:cond delay="0"/>
                                  </p:stCondLst>
                                  <p:childTnLst>
                                    <p:set>
                                      <p:cBhvr>
                                        <p:cTn id="21" dur="1" fill="hold">
                                          <p:stCondLst>
                                            <p:cond delay="0"/>
                                          </p:stCondLst>
                                        </p:cTn>
                                        <p:tgtEl>
                                          <p:spTgt spid="12"/>
                                        </p:tgtEl>
                                        <p:attrNameLst>
                                          <p:attrName>style.visibility</p:attrName>
                                        </p:attrNameLst>
                                      </p:cBhvr>
                                      <p:to>
                                        <p:strVal val="hidden"/>
                                      </p:to>
                                    </p:set>
                                  </p:childTnLst>
                                </p:cTn>
                              </p:par>
                            </p:childTnLst>
                          </p:cTn>
                        </p:par>
                        <p:par>
                          <p:cTn id="22" fill="hold">
                            <p:stCondLst>
                              <p:cond delay="2000"/>
                            </p:stCondLst>
                            <p:childTnLst>
                              <p:par>
                                <p:cTn id="23" presetID="1" presetClass="exit" presetSubtype="0" fill="hold" nodeType="afterEffect">
                                  <p:stCondLst>
                                    <p:cond delay="0"/>
                                  </p:stCondLst>
                                  <p:childTnLst>
                                    <p:set>
                                      <p:cBhvr>
                                        <p:cTn id="24" dur="1" fill="hold">
                                          <p:stCondLst>
                                            <p:cond delay="0"/>
                                          </p:stCondLst>
                                        </p:cTn>
                                        <p:tgtEl>
                                          <p:spTgt spid="13"/>
                                        </p:tgtEl>
                                        <p:attrNameLst>
                                          <p:attrName>style.visibility</p:attrName>
                                        </p:attrNameLst>
                                      </p:cBhvr>
                                      <p:to>
                                        <p:strVal val="hidden"/>
                                      </p:to>
                                    </p:set>
                                  </p:childTnLst>
                                </p:cTn>
                              </p:par>
                            </p:childTnLst>
                          </p:cTn>
                        </p:par>
                        <p:par>
                          <p:cTn id="25" fill="hold">
                            <p:stCondLst>
                              <p:cond delay="2000"/>
                            </p:stCondLst>
                            <p:childTnLst>
                              <p:par>
                                <p:cTn id="26" presetID="1" presetClass="exit" presetSubtype="0" fill="hold" nodeType="afterEffect">
                                  <p:stCondLst>
                                    <p:cond delay="0"/>
                                  </p:stCondLst>
                                  <p:childTnLst>
                                    <p:set>
                                      <p:cBhvr>
                                        <p:cTn id="27" dur="1" fill="hold">
                                          <p:stCondLst>
                                            <p:cond delay="0"/>
                                          </p:stCondLst>
                                        </p:cTn>
                                        <p:tgtEl>
                                          <p:spTgt spid="14"/>
                                        </p:tgtEl>
                                        <p:attrNameLst>
                                          <p:attrName>style.visibility</p:attrName>
                                        </p:attrNameLst>
                                      </p:cBhvr>
                                      <p:to>
                                        <p:strVal val="hidden"/>
                                      </p:to>
                                    </p:set>
                                  </p:childTnLst>
                                </p:cTn>
                              </p:par>
                            </p:childTnLst>
                          </p:cTn>
                        </p:par>
                        <p:par>
                          <p:cTn id="28" fill="hold">
                            <p:stCondLst>
                              <p:cond delay="2000"/>
                            </p:stCondLst>
                            <p:childTnLst>
                              <p:par>
                                <p:cTn id="29" presetID="1" presetClass="exit" presetSubtype="0" fill="hold" nodeType="afterEffect">
                                  <p:stCondLst>
                                    <p:cond delay="0"/>
                                  </p:stCondLst>
                                  <p:childTnLst>
                                    <p:set>
                                      <p:cBhvr>
                                        <p:cTn id="30" dur="1" fill="hold">
                                          <p:stCondLst>
                                            <p:cond delay="0"/>
                                          </p:stCondLst>
                                        </p:cTn>
                                        <p:tgtEl>
                                          <p:spTgt spid="15"/>
                                        </p:tgtEl>
                                        <p:attrNameLst>
                                          <p:attrName>style.visibility</p:attrName>
                                        </p:attrNameLst>
                                      </p:cBhvr>
                                      <p:to>
                                        <p:strVal val="hidden"/>
                                      </p:to>
                                    </p:set>
                                  </p:childTnLst>
                                </p:cTn>
                              </p:par>
                            </p:childTnLst>
                          </p:cTn>
                        </p:par>
                        <p:par>
                          <p:cTn id="31" fill="hold">
                            <p:stCondLst>
                              <p:cond delay="2000"/>
                            </p:stCondLst>
                            <p:childTnLst>
                              <p:par>
                                <p:cTn id="32" presetID="1" presetClass="exit" presetSubtype="0" fill="hold" grpId="1" nodeType="afterEffect">
                                  <p:stCondLst>
                                    <p:cond delay="0"/>
                                  </p:stCondLst>
                                  <p:childTnLst>
                                    <p:set>
                                      <p:cBhvr>
                                        <p:cTn id="33" dur="1" fill="hold">
                                          <p:stCondLst>
                                            <p:cond delay="0"/>
                                          </p:stCondLst>
                                        </p:cTn>
                                        <p:tgtEl>
                                          <p:spTgt spid="17"/>
                                        </p:tgtEl>
                                        <p:attrNameLst>
                                          <p:attrName>style.visibility</p:attrName>
                                        </p:attrNameLst>
                                      </p:cBhvr>
                                      <p:to>
                                        <p:strVal val="hidden"/>
                                      </p:to>
                                    </p:set>
                                  </p:childTnLst>
                                </p:cTn>
                              </p:par>
                            </p:childTnLst>
                          </p:cTn>
                        </p:par>
                        <p:par>
                          <p:cTn id="34" fill="hold">
                            <p:stCondLst>
                              <p:cond delay="2000"/>
                            </p:stCondLst>
                            <p:childTnLst>
                              <p:par>
                                <p:cTn id="35" presetID="1" presetClass="exit" presetSubtype="0" fill="hold" grpId="1" nodeType="afterEffect">
                                  <p:stCondLst>
                                    <p:cond delay="0"/>
                                  </p:stCondLst>
                                  <p:childTnLst>
                                    <p:set>
                                      <p:cBhvr>
                                        <p:cTn id="36" dur="1" fill="hold">
                                          <p:stCondLst>
                                            <p:cond delay="0"/>
                                          </p:stCondLst>
                                        </p:cTn>
                                        <p:tgtEl>
                                          <p:spTgt spid="18"/>
                                        </p:tgtEl>
                                        <p:attrNameLst>
                                          <p:attrName>style.visibility</p:attrName>
                                        </p:attrNameLst>
                                      </p:cBhvr>
                                      <p:to>
                                        <p:strVal val="hidden"/>
                                      </p:to>
                                    </p:set>
                                  </p:childTnLst>
                                </p:cTn>
                              </p:par>
                            </p:childTnLst>
                          </p:cTn>
                        </p:par>
                        <p:par>
                          <p:cTn id="37" fill="hold">
                            <p:stCondLst>
                              <p:cond delay="2000"/>
                            </p:stCondLst>
                            <p:childTnLst>
                              <p:par>
                                <p:cTn id="38" presetID="1" presetClass="exit" presetSubtype="0" fill="hold" grpId="1" nodeType="afterEffect">
                                  <p:stCondLst>
                                    <p:cond delay="0"/>
                                  </p:stCondLst>
                                  <p:childTnLst>
                                    <p:set>
                                      <p:cBhvr>
                                        <p:cTn id="39" dur="1" fill="hold">
                                          <p:stCondLst>
                                            <p:cond delay="0"/>
                                          </p:stCondLst>
                                        </p:cTn>
                                        <p:tgtEl>
                                          <p:spTgt spid="19"/>
                                        </p:tgtEl>
                                        <p:attrNameLst>
                                          <p:attrName>style.visibility</p:attrName>
                                        </p:attrNameLst>
                                      </p:cBhvr>
                                      <p:to>
                                        <p:strVal val="hidden"/>
                                      </p:to>
                                    </p:set>
                                  </p:childTnLst>
                                </p:cTn>
                              </p:par>
                              <p:par>
                                <p:cTn id="40" presetID="1" presetClass="entr" presetSubtype="0" fill="hold" nodeType="withEffect">
                                  <p:stCondLst>
                                    <p:cond delay="0"/>
                                  </p:stCondLst>
                                  <p:childTnLst>
                                    <p:set>
                                      <p:cBhvr>
                                        <p:cTn id="41" dur="1" fill="hold">
                                          <p:stCondLst>
                                            <p:cond delay="0"/>
                                          </p:stCondLst>
                                        </p:cTn>
                                        <p:tgtEl>
                                          <p:spTgt spid="33"/>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4"/>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36"/>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9"/>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9" grpId="0" animBg="1"/>
      <p:bldP spid="19" grpId="1" animBg="1"/>
      <p:bldP spid="38" grpId="0" animBg="1"/>
      <p:bldP spid="3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0B01641-FC67-4B60-8E37-C40F1C1855DE}"/>
              </a:ext>
            </a:extLst>
          </p:cNvPr>
          <p:cNvSpPr/>
          <p:nvPr/>
        </p:nvSpPr>
        <p:spPr>
          <a:xfrm>
            <a:off x="886432" y="241178"/>
            <a:ext cx="1426129" cy="771788"/>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tx1"/>
                </a:solidFill>
              </a:rPr>
              <a:t>Robin</a:t>
            </a:r>
          </a:p>
          <a:p>
            <a:pPr algn="ctr"/>
            <a:r>
              <a:rPr lang="nl-BE" dirty="0">
                <a:solidFill>
                  <a:schemeClr val="tx1"/>
                </a:solidFill>
              </a:rPr>
              <a:t>21/05</a:t>
            </a:r>
            <a:endParaRPr lang="en-US" dirty="0">
              <a:solidFill>
                <a:schemeClr val="tx1"/>
              </a:solidFill>
            </a:endParaRPr>
          </a:p>
        </p:txBody>
      </p:sp>
      <p:sp>
        <p:nvSpPr>
          <p:cNvPr id="5" name="Rectangle: Rounded Corners 4">
            <a:extLst>
              <a:ext uri="{FF2B5EF4-FFF2-40B4-BE49-F238E27FC236}">
                <a16:creationId xmlns:a16="http://schemas.microsoft.com/office/drawing/2014/main" id="{A5B224EC-743D-45BB-BD24-3F089286F980}"/>
              </a:ext>
            </a:extLst>
          </p:cNvPr>
          <p:cNvSpPr/>
          <p:nvPr/>
        </p:nvSpPr>
        <p:spPr>
          <a:xfrm>
            <a:off x="886431" y="1849071"/>
            <a:ext cx="1426129" cy="771788"/>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nl-BE" dirty="0">
                <a:solidFill>
                  <a:schemeClr val="tx1"/>
                </a:solidFill>
              </a:rPr>
              <a:t>Robin</a:t>
            </a:r>
          </a:p>
          <a:p>
            <a:pPr algn="ctr"/>
            <a:r>
              <a:rPr lang="nl-BE" dirty="0">
                <a:solidFill>
                  <a:schemeClr val="tx1"/>
                </a:solidFill>
              </a:rPr>
              <a:t>25/05</a:t>
            </a:r>
            <a:endParaRPr lang="en-US" dirty="0">
              <a:solidFill>
                <a:schemeClr val="tx1"/>
              </a:solidFill>
            </a:endParaRPr>
          </a:p>
        </p:txBody>
      </p:sp>
      <p:sp>
        <p:nvSpPr>
          <p:cNvPr id="6" name="Rectangle: Rounded Corners 5">
            <a:extLst>
              <a:ext uri="{FF2B5EF4-FFF2-40B4-BE49-F238E27FC236}">
                <a16:creationId xmlns:a16="http://schemas.microsoft.com/office/drawing/2014/main" id="{736668EC-69CC-483C-A2F1-25F02441F274}"/>
              </a:ext>
            </a:extLst>
          </p:cNvPr>
          <p:cNvSpPr/>
          <p:nvPr/>
        </p:nvSpPr>
        <p:spPr>
          <a:xfrm>
            <a:off x="886432" y="1049319"/>
            <a:ext cx="1426129" cy="771788"/>
          </a:xfrm>
          <a:prstGeom prst="roundRect">
            <a:avLst/>
          </a:prstGeom>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nl-BE" dirty="0">
                <a:solidFill>
                  <a:schemeClr val="tx1"/>
                </a:solidFill>
              </a:rPr>
              <a:t>Jesper</a:t>
            </a:r>
          </a:p>
          <a:p>
            <a:pPr algn="ctr"/>
            <a:r>
              <a:rPr lang="nl-BE" dirty="0">
                <a:solidFill>
                  <a:schemeClr val="tx1"/>
                </a:solidFill>
              </a:rPr>
              <a:t>22/05</a:t>
            </a:r>
            <a:endParaRPr lang="en-US" dirty="0">
              <a:solidFill>
                <a:schemeClr val="tx1"/>
              </a:solidFill>
            </a:endParaRPr>
          </a:p>
        </p:txBody>
      </p:sp>
      <p:sp>
        <p:nvSpPr>
          <p:cNvPr id="7" name="Rectangle: Rounded Corners 6">
            <a:extLst>
              <a:ext uri="{FF2B5EF4-FFF2-40B4-BE49-F238E27FC236}">
                <a16:creationId xmlns:a16="http://schemas.microsoft.com/office/drawing/2014/main" id="{E059796F-45F4-4754-AFA2-7A346451CCEB}"/>
              </a:ext>
            </a:extLst>
          </p:cNvPr>
          <p:cNvSpPr/>
          <p:nvPr/>
        </p:nvSpPr>
        <p:spPr>
          <a:xfrm>
            <a:off x="886431" y="2657212"/>
            <a:ext cx="1426129" cy="771788"/>
          </a:xfrm>
          <a:prstGeom prst="roundRect">
            <a:avLst/>
          </a:prstGeom>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nl-BE">
                <a:solidFill>
                  <a:schemeClr val="tx1"/>
                </a:solidFill>
              </a:rPr>
              <a:t>Matisse</a:t>
            </a:r>
            <a:endParaRPr lang="nl-BE" dirty="0">
              <a:solidFill>
                <a:schemeClr val="tx1"/>
              </a:solidFill>
            </a:endParaRPr>
          </a:p>
          <a:p>
            <a:pPr algn="ctr"/>
            <a:r>
              <a:rPr lang="nl-BE" dirty="0">
                <a:solidFill>
                  <a:schemeClr val="tx1"/>
                </a:solidFill>
              </a:rPr>
              <a:t>22/05</a:t>
            </a:r>
            <a:endParaRPr lang="en-US" dirty="0">
              <a:solidFill>
                <a:schemeClr val="tx1"/>
              </a:solidFill>
            </a:endParaRPr>
          </a:p>
        </p:txBody>
      </p:sp>
      <p:sp>
        <p:nvSpPr>
          <p:cNvPr id="8" name="Rectangle: Rounded Corners 7">
            <a:extLst>
              <a:ext uri="{FF2B5EF4-FFF2-40B4-BE49-F238E27FC236}">
                <a16:creationId xmlns:a16="http://schemas.microsoft.com/office/drawing/2014/main" id="{F9FBD0F7-7DE6-4CA2-83D9-F066850CC727}"/>
              </a:ext>
            </a:extLst>
          </p:cNvPr>
          <p:cNvSpPr/>
          <p:nvPr/>
        </p:nvSpPr>
        <p:spPr>
          <a:xfrm>
            <a:off x="886430" y="4265105"/>
            <a:ext cx="1426129" cy="771788"/>
          </a:xfrm>
          <a:prstGeom prst="round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tx1"/>
                </a:solidFill>
              </a:rPr>
              <a:t>Alexander</a:t>
            </a:r>
          </a:p>
          <a:p>
            <a:pPr algn="ctr"/>
            <a:r>
              <a:rPr lang="nl-BE" dirty="0">
                <a:solidFill>
                  <a:schemeClr val="tx1"/>
                </a:solidFill>
              </a:rPr>
              <a:t>22/05</a:t>
            </a:r>
            <a:endParaRPr lang="en-US" dirty="0">
              <a:solidFill>
                <a:schemeClr val="tx1"/>
              </a:solidFill>
            </a:endParaRPr>
          </a:p>
        </p:txBody>
      </p:sp>
      <p:sp>
        <p:nvSpPr>
          <p:cNvPr id="9" name="Rectangle: Rounded Corners 8">
            <a:extLst>
              <a:ext uri="{FF2B5EF4-FFF2-40B4-BE49-F238E27FC236}">
                <a16:creationId xmlns:a16="http://schemas.microsoft.com/office/drawing/2014/main" id="{850F368D-3DB7-4491-AAF9-182C57C29116}"/>
              </a:ext>
            </a:extLst>
          </p:cNvPr>
          <p:cNvSpPr/>
          <p:nvPr/>
        </p:nvSpPr>
        <p:spPr>
          <a:xfrm>
            <a:off x="886431" y="3465353"/>
            <a:ext cx="1426129" cy="771788"/>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tx1"/>
                </a:solidFill>
              </a:rPr>
              <a:t>Matisse</a:t>
            </a:r>
          </a:p>
          <a:p>
            <a:pPr algn="ctr"/>
            <a:r>
              <a:rPr lang="nl-BE" dirty="0">
                <a:solidFill>
                  <a:schemeClr val="tx1"/>
                </a:solidFill>
              </a:rPr>
              <a:t>27/05</a:t>
            </a:r>
            <a:endParaRPr lang="en-US" dirty="0">
              <a:solidFill>
                <a:schemeClr val="tx1"/>
              </a:solidFill>
            </a:endParaRPr>
          </a:p>
        </p:txBody>
      </p:sp>
      <p:sp>
        <p:nvSpPr>
          <p:cNvPr id="10" name="Rectangle: Rounded Corners 9">
            <a:extLst>
              <a:ext uri="{FF2B5EF4-FFF2-40B4-BE49-F238E27FC236}">
                <a16:creationId xmlns:a16="http://schemas.microsoft.com/office/drawing/2014/main" id="{4AFA8F9A-2B73-40EA-978A-344883D7EB99}"/>
              </a:ext>
            </a:extLst>
          </p:cNvPr>
          <p:cNvSpPr/>
          <p:nvPr/>
        </p:nvSpPr>
        <p:spPr>
          <a:xfrm>
            <a:off x="886429" y="5881387"/>
            <a:ext cx="1426129" cy="771788"/>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tx1"/>
                </a:solidFill>
              </a:rPr>
              <a:t>Alexander</a:t>
            </a:r>
          </a:p>
          <a:p>
            <a:pPr algn="ctr"/>
            <a:r>
              <a:rPr lang="nl-BE" dirty="0">
                <a:solidFill>
                  <a:schemeClr val="tx1"/>
                </a:solidFill>
              </a:rPr>
              <a:t>19/05</a:t>
            </a:r>
            <a:endParaRPr lang="en-US" dirty="0">
              <a:solidFill>
                <a:schemeClr val="tx1"/>
              </a:solidFill>
            </a:endParaRPr>
          </a:p>
        </p:txBody>
      </p:sp>
      <p:sp>
        <p:nvSpPr>
          <p:cNvPr id="11" name="Rectangle: Rounded Corners 10">
            <a:extLst>
              <a:ext uri="{FF2B5EF4-FFF2-40B4-BE49-F238E27FC236}">
                <a16:creationId xmlns:a16="http://schemas.microsoft.com/office/drawing/2014/main" id="{A4125EAE-15E3-48A8-8EDD-B3A201B00FDB}"/>
              </a:ext>
            </a:extLst>
          </p:cNvPr>
          <p:cNvSpPr/>
          <p:nvPr/>
        </p:nvSpPr>
        <p:spPr>
          <a:xfrm>
            <a:off x="886430" y="5073246"/>
            <a:ext cx="1426129" cy="771788"/>
          </a:xfrm>
          <a:prstGeom prst="round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solidFill>
                <a:schemeClr val="tx1"/>
              </a:solidFill>
            </a:endParaRPr>
          </a:p>
          <a:p>
            <a:pPr algn="ctr"/>
            <a:r>
              <a:rPr lang="nl-BE" dirty="0">
                <a:solidFill>
                  <a:schemeClr val="tx1"/>
                </a:solidFill>
              </a:rPr>
              <a:t>Raymond</a:t>
            </a:r>
          </a:p>
          <a:p>
            <a:pPr algn="ctr"/>
            <a:r>
              <a:rPr lang="nl-BE" dirty="0">
                <a:solidFill>
                  <a:schemeClr val="tx1"/>
                </a:solidFill>
              </a:rPr>
              <a:t>23/05</a:t>
            </a:r>
            <a:endParaRPr lang="en-US" dirty="0">
              <a:solidFill>
                <a:schemeClr val="tx1"/>
              </a:solidFill>
            </a:endParaRPr>
          </a:p>
          <a:p>
            <a:pPr algn="ctr"/>
            <a:endParaRPr lang="en-US" dirty="0"/>
          </a:p>
        </p:txBody>
      </p:sp>
      <p:sp>
        <p:nvSpPr>
          <p:cNvPr id="12" name="Arrow: Curved Left 11">
            <a:extLst>
              <a:ext uri="{FF2B5EF4-FFF2-40B4-BE49-F238E27FC236}">
                <a16:creationId xmlns:a16="http://schemas.microsoft.com/office/drawing/2014/main" id="{BA438C8E-4D68-47E0-93C6-0176BAC7956C}"/>
              </a:ext>
            </a:extLst>
          </p:cNvPr>
          <p:cNvSpPr/>
          <p:nvPr/>
        </p:nvSpPr>
        <p:spPr>
          <a:xfrm>
            <a:off x="2312558" y="1471566"/>
            <a:ext cx="631973" cy="1693881"/>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3" name="Arrow: Curved Left 12">
            <a:extLst>
              <a:ext uri="{FF2B5EF4-FFF2-40B4-BE49-F238E27FC236}">
                <a16:creationId xmlns:a16="http://schemas.microsoft.com/office/drawing/2014/main" id="{30D7012D-3B47-45EC-90AB-07A76BE3F63B}"/>
              </a:ext>
            </a:extLst>
          </p:cNvPr>
          <p:cNvSpPr/>
          <p:nvPr/>
        </p:nvSpPr>
        <p:spPr>
          <a:xfrm>
            <a:off x="2312557" y="4639112"/>
            <a:ext cx="631973" cy="106471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4" name="Arrow: Curved Left 13">
            <a:extLst>
              <a:ext uri="{FF2B5EF4-FFF2-40B4-BE49-F238E27FC236}">
                <a16:creationId xmlns:a16="http://schemas.microsoft.com/office/drawing/2014/main" id="{116905BE-A402-4BB7-B38E-63862EAAB97C}"/>
              </a:ext>
            </a:extLst>
          </p:cNvPr>
          <p:cNvSpPr/>
          <p:nvPr/>
        </p:nvSpPr>
        <p:spPr>
          <a:xfrm flipH="1">
            <a:off x="254459" y="1428567"/>
            <a:ext cx="631973" cy="3386714"/>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30" name="Rectangle: Rounded Corners 29">
            <a:extLst>
              <a:ext uri="{FF2B5EF4-FFF2-40B4-BE49-F238E27FC236}">
                <a16:creationId xmlns:a16="http://schemas.microsoft.com/office/drawing/2014/main" id="{17886B09-F8BD-433D-817F-5A1E7BF80726}"/>
              </a:ext>
            </a:extLst>
          </p:cNvPr>
          <p:cNvSpPr/>
          <p:nvPr/>
        </p:nvSpPr>
        <p:spPr>
          <a:xfrm>
            <a:off x="5543721" y="241178"/>
            <a:ext cx="1426129" cy="771788"/>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tx1"/>
                </a:solidFill>
              </a:rPr>
              <a:t>1</a:t>
            </a:r>
            <a:endParaRPr lang="en-US" dirty="0">
              <a:solidFill>
                <a:schemeClr val="tx1"/>
              </a:solidFill>
            </a:endParaRPr>
          </a:p>
        </p:txBody>
      </p:sp>
      <p:sp>
        <p:nvSpPr>
          <p:cNvPr id="31" name="Rectangle: Rounded Corners 30">
            <a:extLst>
              <a:ext uri="{FF2B5EF4-FFF2-40B4-BE49-F238E27FC236}">
                <a16:creationId xmlns:a16="http://schemas.microsoft.com/office/drawing/2014/main" id="{D861C8CE-25F0-40C5-81DB-AE74DD34A26E}"/>
              </a:ext>
            </a:extLst>
          </p:cNvPr>
          <p:cNvSpPr/>
          <p:nvPr/>
        </p:nvSpPr>
        <p:spPr>
          <a:xfrm>
            <a:off x="5543720" y="1849071"/>
            <a:ext cx="1426129" cy="771788"/>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32" name="Rectangle: Rounded Corners 31">
            <a:extLst>
              <a:ext uri="{FF2B5EF4-FFF2-40B4-BE49-F238E27FC236}">
                <a16:creationId xmlns:a16="http://schemas.microsoft.com/office/drawing/2014/main" id="{0A2FD4DB-D134-4A85-B233-B8369A7300CE}"/>
              </a:ext>
            </a:extLst>
          </p:cNvPr>
          <p:cNvSpPr/>
          <p:nvPr/>
        </p:nvSpPr>
        <p:spPr>
          <a:xfrm>
            <a:off x="5543718" y="1049319"/>
            <a:ext cx="1426129" cy="771788"/>
          </a:xfrm>
          <a:prstGeom prst="roundRect">
            <a:avLst/>
          </a:prstGeom>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nl-BE" dirty="0">
                <a:solidFill>
                  <a:schemeClr val="tx1"/>
                </a:solidFill>
              </a:rPr>
              <a:t>4,5</a:t>
            </a:r>
            <a:endParaRPr lang="en-US" dirty="0">
              <a:solidFill>
                <a:schemeClr val="tx1"/>
              </a:solidFill>
            </a:endParaRPr>
          </a:p>
        </p:txBody>
      </p:sp>
      <p:sp>
        <p:nvSpPr>
          <p:cNvPr id="33" name="Rectangle: Rounded Corners 32">
            <a:extLst>
              <a:ext uri="{FF2B5EF4-FFF2-40B4-BE49-F238E27FC236}">
                <a16:creationId xmlns:a16="http://schemas.microsoft.com/office/drawing/2014/main" id="{35C9279D-472F-45BE-A6B1-CFC9ACF64989}"/>
              </a:ext>
            </a:extLst>
          </p:cNvPr>
          <p:cNvSpPr/>
          <p:nvPr/>
        </p:nvSpPr>
        <p:spPr>
          <a:xfrm>
            <a:off x="5543720" y="2657212"/>
            <a:ext cx="1426129" cy="771788"/>
          </a:xfrm>
          <a:prstGeom prst="roundRect">
            <a:avLst/>
          </a:prstGeom>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nl-BE" dirty="0">
                <a:solidFill>
                  <a:schemeClr val="tx1"/>
                </a:solidFill>
              </a:rPr>
              <a:t>4</a:t>
            </a:r>
            <a:endParaRPr lang="en-US" dirty="0">
              <a:solidFill>
                <a:schemeClr val="tx1"/>
              </a:solidFill>
            </a:endParaRPr>
          </a:p>
        </p:txBody>
      </p:sp>
      <p:sp>
        <p:nvSpPr>
          <p:cNvPr id="34" name="Rectangle: Rounded Corners 33">
            <a:extLst>
              <a:ext uri="{FF2B5EF4-FFF2-40B4-BE49-F238E27FC236}">
                <a16:creationId xmlns:a16="http://schemas.microsoft.com/office/drawing/2014/main" id="{A9749440-C6E1-4F18-989A-6EE00301E6A5}"/>
              </a:ext>
            </a:extLst>
          </p:cNvPr>
          <p:cNvSpPr/>
          <p:nvPr/>
        </p:nvSpPr>
        <p:spPr>
          <a:xfrm>
            <a:off x="5543719" y="4265105"/>
            <a:ext cx="1426129" cy="771788"/>
          </a:xfrm>
          <a:prstGeom prst="round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tx1"/>
                </a:solidFill>
              </a:rPr>
              <a:t>5,6</a:t>
            </a:r>
            <a:endParaRPr lang="en-US" dirty="0">
              <a:solidFill>
                <a:schemeClr val="tx1"/>
              </a:solidFill>
            </a:endParaRPr>
          </a:p>
        </p:txBody>
      </p:sp>
      <p:sp>
        <p:nvSpPr>
          <p:cNvPr id="35" name="Rectangle: Rounded Corners 34">
            <a:extLst>
              <a:ext uri="{FF2B5EF4-FFF2-40B4-BE49-F238E27FC236}">
                <a16:creationId xmlns:a16="http://schemas.microsoft.com/office/drawing/2014/main" id="{BB5C0861-E99E-4E76-9745-45F897EA1173}"/>
              </a:ext>
            </a:extLst>
          </p:cNvPr>
          <p:cNvSpPr/>
          <p:nvPr/>
        </p:nvSpPr>
        <p:spPr>
          <a:xfrm>
            <a:off x="5543720" y="3465353"/>
            <a:ext cx="1426129" cy="771788"/>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tx1"/>
                </a:solidFill>
              </a:rPr>
              <a:t>2</a:t>
            </a:r>
            <a:endParaRPr lang="en-US" dirty="0">
              <a:solidFill>
                <a:schemeClr val="tx1"/>
              </a:solidFill>
            </a:endParaRPr>
          </a:p>
        </p:txBody>
      </p:sp>
      <p:sp>
        <p:nvSpPr>
          <p:cNvPr id="36" name="Rectangle: Rounded Corners 35">
            <a:extLst>
              <a:ext uri="{FF2B5EF4-FFF2-40B4-BE49-F238E27FC236}">
                <a16:creationId xmlns:a16="http://schemas.microsoft.com/office/drawing/2014/main" id="{CEA13B2E-C547-45B7-9122-26D807914AF0}"/>
              </a:ext>
            </a:extLst>
          </p:cNvPr>
          <p:cNvSpPr/>
          <p:nvPr/>
        </p:nvSpPr>
        <p:spPr>
          <a:xfrm>
            <a:off x="5543718" y="5881387"/>
            <a:ext cx="1426129" cy="771788"/>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tx1"/>
                </a:solidFill>
              </a:rPr>
              <a:t>3</a:t>
            </a:r>
            <a:endParaRPr lang="en-US" dirty="0">
              <a:solidFill>
                <a:schemeClr val="tx1"/>
              </a:solidFill>
            </a:endParaRPr>
          </a:p>
        </p:txBody>
      </p:sp>
      <p:sp>
        <p:nvSpPr>
          <p:cNvPr id="37" name="Rectangle: Rounded Corners 36">
            <a:extLst>
              <a:ext uri="{FF2B5EF4-FFF2-40B4-BE49-F238E27FC236}">
                <a16:creationId xmlns:a16="http://schemas.microsoft.com/office/drawing/2014/main" id="{1A3C9B61-42C8-478F-8D98-2A62B75DF220}"/>
              </a:ext>
            </a:extLst>
          </p:cNvPr>
          <p:cNvSpPr/>
          <p:nvPr/>
        </p:nvSpPr>
        <p:spPr>
          <a:xfrm>
            <a:off x="5543719" y="5073246"/>
            <a:ext cx="1426129" cy="771788"/>
          </a:xfrm>
          <a:prstGeom prst="round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solidFill>
                <a:schemeClr val="tx1"/>
              </a:solidFill>
            </a:endParaRPr>
          </a:p>
          <a:p>
            <a:pPr algn="ctr"/>
            <a:r>
              <a:rPr lang="nl-BE" dirty="0">
                <a:solidFill>
                  <a:schemeClr val="tx1"/>
                </a:solidFill>
              </a:rPr>
              <a:t>6</a:t>
            </a:r>
            <a:endParaRPr lang="en-US" dirty="0">
              <a:solidFill>
                <a:schemeClr val="tx1"/>
              </a:solidFill>
            </a:endParaRPr>
          </a:p>
          <a:p>
            <a:pPr algn="ctr"/>
            <a:endParaRPr lang="en-US" dirty="0"/>
          </a:p>
        </p:txBody>
      </p:sp>
    </p:spTree>
    <p:extLst>
      <p:ext uri="{BB962C8B-B14F-4D97-AF65-F5344CB8AC3E}">
        <p14:creationId xmlns:p14="http://schemas.microsoft.com/office/powerpoint/2010/main" val="2656008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0" nodeType="clickEffect">
                                  <p:stCondLst>
                                    <p:cond delay="0"/>
                                  </p:stCondLst>
                                  <p:childTnLst>
                                    <p:animEffect transition="out" filter="fade">
                                      <p:cBhvr>
                                        <p:cTn id="32" dur="500"/>
                                        <p:tgtEl>
                                          <p:spTgt spid="4"/>
                                        </p:tgtEl>
                                      </p:cBhvr>
                                    </p:animEffect>
                                    <p:set>
                                      <p:cBhvr>
                                        <p:cTn id="33" dur="1" fill="hold">
                                          <p:stCondLst>
                                            <p:cond delay="499"/>
                                          </p:stCondLst>
                                        </p:cTn>
                                        <p:tgtEl>
                                          <p:spTgt spid="4"/>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500"/>
                                        <p:tgtEl>
                                          <p:spTgt spid="5"/>
                                        </p:tgtEl>
                                      </p:cBhvr>
                                    </p:animEffect>
                                    <p:set>
                                      <p:cBhvr>
                                        <p:cTn id="36" dur="1" fill="hold">
                                          <p:stCondLst>
                                            <p:cond delay="499"/>
                                          </p:stCondLst>
                                        </p:cTn>
                                        <p:tgtEl>
                                          <p:spTgt spid="5"/>
                                        </p:tgtEl>
                                        <p:attrNameLst>
                                          <p:attrName>style.visibility</p:attrName>
                                        </p:attrNameLst>
                                      </p:cBhvr>
                                      <p:to>
                                        <p:strVal val="hidden"/>
                                      </p:to>
                                    </p:set>
                                  </p:childTnLst>
                                </p:cTn>
                              </p:par>
                              <p:par>
                                <p:cTn id="37" presetID="10" presetClass="exit" presetSubtype="0" fill="hold" grpId="0" nodeType="withEffect">
                                  <p:stCondLst>
                                    <p:cond delay="0"/>
                                  </p:stCondLst>
                                  <p:childTnLst>
                                    <p:animEffect transition="out" filter="fade">
                                      <p:cBhvr>
                                        <p:cTn id="38" dur="500"/>
                                        <p:tgtEl>
                                          <p:spTgt spid="6"/>
                                        </p:tgtEl>
                                      </p:cBhvr>
                                    </p:animEffect>
                                    <p:set>
                                      <p:cBhvr>
                                        <p:cTn id="39" dur="1" fill="hold">
                                          <p:stCondLst>
                                            <p:cond delay="499"/>
                                          </p:stCondLst>
                                        </p:cTn>
                                        <p:tgtEl>
                                          <p:spTgt spid="6"/>
                                        </p:tgtEl>
                                        <p:attrNameLst>
                                          <p:attrName>style.visibility</p:attrName>
                                        </p:attrNameLst>
                                      </p:cBhvr>
                                      <p:to>
                                        <p:strVal val="hidden"/>
                                      </p:to>
                                    </p:set>
                                  </p:childTnLst>
                                </p:cTn>
                              </p:par>
                              <p:par>
                                <p:cTn id="40" presetID="10" presetClass="exit" presetSubtype="0" fill="hold" grpId="0" nodeType="withEffect">
                                  <p:stCondLst>
                                    <p:cond delay="0"/>
                                  </p:stCondLst>
                                  <p:childTnLst>
                                    <p:animEffect transition="out" filter="fade">
                                      <p:cBhvr>
                                        <p:cTn id="41" dur="500"/>
                                        <p:tgtEl>
                                          <p:spTgt spid="7"/>
                                        </p:tgtEl>
                                      </p:cBhvr>
                                    </p:animEffect>
                                    <p:set>
                                      <p:cBhvr>
                                        <p:cTn id="42" dur="1" fill="hold">
                                          <p:stCondLst>
                                            <p:cond delay="499"/>
                                          </p:stCondLst>
                                        </p:cTn>
                                        <p:tgtEl>
                                          <p:spTgt spid="7"/>
                                        </p:tgtEl>
                                        <p:attrNameLst>
                                          <p:attrName>style.visibility</p:attrName>
                                        </p:attrNameLst>
                                      </p:cBhvr>
                                      <p:to>
                                        <p:strVal val="hidden"/>
                                      </p:to>
                                    </p:set>
                                  </p:childTnLst>
                                </p:cTn>
                              </p:par>
                              <p:par>
                                <p:cTn id="43" presetID="10" presetClass="exit" presetSubtype="0" fill="hold" grpId="0" nodeType="withEffect">
                                  <p:stCondLst>
                                    <p:cond delay="0"/>
                                  </p:stCondLst>
                                  <p:childTnLst>
                                    <p:animEffect transition="out" filter="fade">
                                      <p:cBhvr>
                                        <p:cTn id="44" dur="500"/>
                                        <p:tgtEl>
                                          <p:spTgt spid="8"/>
                                        </p:tgtEl>
                                      </p:cBhvr>
                                    </p:animEffect>
                                    <p:set>
                                      <p:cBhvr>
                                        <p:cTn id="45" dur="1" fill="hold">
                                          <p:stCondLst>
                                            <p:cond delay="499"/>
                                          </p:stCondLst>
                                        </p:cTn>
                                        <p:tgtEl>
                                          <p:spTgt spid="8"/>
                                        </p:tgtEl>
                                        <p:attrNameLst>
                                          <p:attrName>style.visibility</p:attrName>
                                        </p:attrNameLst>
                                      </p:cBhvr>
                                      <p:to>
                                        <p:strVal val="hidden"/>
                                      </p:to>
                                    </p:set>
                                  </p:childTnLst>
                                </p:cTn>
                              </p:par>
                              <p:par>
                                <p:cTn id="46" presetID="10" presetClass="exit" presetSubtype="0" fill="hold" grpId="0" nodeType="withEffect">
                                  <p:stCondLst>
                                    <p:cond delay="0"/>
                                  </p:stCondLst>
                                  <p:childTnLst>
                                    <p:animEffect transition="out" filter="fade">
                                      <p:cBhvr>
                                        <p:cTn id="47" dur="500"/>
                                        <p:tgtEl>
                                          <p:spTgt spid="9"/>
                                        </p:tgtEl>
                                      </p:cBhvr>
                                    </p:animEffect>
                                    <p:set>
                                      <p:cBhvr>
                                        <p:cTn id="48" dur="1" fill="hold">
                                          <p:stCondLst>
                                            <p:cond delay="499"/>
                                          </p:stCondLst>
                                        </p:cTn>
                                        <p:tgtEl>
                                          <p:spTgt spid="9"/>
                                        </p:tgtEl>
                                        <p:attrNameLst>
                                          <p:attrName>style.visibility</p:attrName>
                                        </p:attrNameLst>
                                      </p:cBhvr>
                                      <p:to>
                                        <p:strVal val="hidden"/>
                                      </p:to>
                                    </p:set>
                                  </p:childTnLst>
                                </p:cTn>
                              </p:par>
                              <p:par>
                                <p:cTn id="49" presetID="10" presetClass="exit" presetSubtype="0" fill="hold" grpId="0" nodeType="withEffect">
                                  <p:stCondLst>
                                    <p:cond delay="0"/>
                                  </p:stCondLst>
                                  <p:childTnLst>
                                    <p:animEffect transition="out" filter="fade">
                                      <p:cBhvr>
                                        <p:cTn id="50" dur="500"/>
                                        <p:tgtEl>
                                          <p:spTgt spid="10"/>
                                        </p:tgtEl>
                                      </p:cBhvr>
                                    </p:animEffect>
                                    <p:set>
                                      <p:cBhvr>
                                        <p:cTn id="51" dur="1" fill="hold">
                                          <p:stCondLst>
                                            <p:cond delay="499"/>
                                          </p:stCondLst>
                                        </p:cTn>
                                        <p:tgtEl>
                                          <p:spTgt spid="10"/>
                                        </p:tgtEl>
                                        <p:attrNameLst>
                                          <p:attrName>style.visibility</p:attrName>
                                        </p:attrNameLst>
                                      </p:cBhvr>
                                      <p:to>
                                        <p:strVal val="hidden"/>
                                      </p:to>
                                    </p:set>
                                  </p:childTnLst>
                                </p:cTn>
                              </p:par>
                              <p:par>
                                <p:cTn id="52" presetID="10" presetClass="exit" presetSubtype="0" fill="hold" grpId="0" nodeType="withEffect">
                                  <p:stCondLst>
                                    <p:cond delay="0"/>
                                  </p:stCondLst>
                                  <p:childTnLst>
                                    <p:animEffect transition="out" filter="fade">
                                      <p:cBhvr>
                                        <p:cTn id="53" dur="500"/>
                                        <p:tgtEl>
                                          <p:spTgt spid="11"/>
                                        </p:tgtEl>
                                      </p:cBhvr>
                                    </p:animEffect>
                                    <p:set>
                                      <p:cBhvr>
                                        <p:cTn id="54" dur="1" fill="hold">
                                          <p:stCondLst>
                                            <p:cond delay="499"/>
                                          </p:stCondLst>
                                        </p:cTn>
                                        <p:tgtEl>
                                          <p:spTgt spid="11"/>
                                        </p:tgtEl>
                                        <p:attrNameLst>
                                          <p:attrName>style.visibility</p:attrName>
                                        </p:attrNameLst>
                                      </p:cBhvr>
                                      <p:to>
                                        <p:strVal val="hidden"/>
                                      </p:to>
                                    </p:set>
                                  </p:childTnLst>
                                </p:cTn>
                              </p:par>
                              <p:par>
                                <p:cTn id="55" presetID="10" presetClass="exit" presetSubtype="0" fill="hold" grpId="0" nodeType="withEffect">
                                  <p:stCondLst>
                                    <p:cond delay="0"/>
                                  </p:stCondLst>
                                  <p:childTnLst>
                                    <p:animEffect transition="out" filter="fade">
                                      <p:cBhvr>
                                        <p:cTn id="56" dur="500"/>
                                        <p:tgtEl>
                                          <p:spTgt spid="12"/>
                                        </p:tgtEl>
                                      </p:cBhvr>
                                    </p:animEffect>
                                    <p:set>
                                      <p:cBhvr>
                                        <p:cTn id="57" dur="1" fill="hold">
                                          <p:stCondLst>
                                            <p:cond delay="499"/>
                                          </p:stCondLst>
                                        </p:cTn>
                                        <p:tgtEl>
                                          <p:spTgt spid="12"/>
                                        </p:tgtEl>
                                        <p:attrNameLst>
                                          <p:attrName>style.visibility</p:attrName>
                                        </p:attrNameLst>
                                      </p:cBhvr>
                                      <p:to>
                                        <p:strVal val="hidden"/>
                                      </p:to>
                                    </p:set>
                                  </p:childTnLst>
                                </p:cTn>
                              </p:par>
                              <p:par>
                                <p:cTn id="58" presetID="10" presetClass="exit" presetSubtype="0" fill="hold" grpId="0" nodeType="withEffect">
                                  <p:stCondLst>
                                    <p:cond delay="0"/>
                                  </p:stCondLst>
                                  <p:childTnLst>
                                    <p:animEffect transition="out" filter="fade">
                                      <p:cBhvr>
                                        <p:cTn id="59" dur="500"/>
                                        <p:tgtEl>
                                          <p:spTgt spid="13"/>
                                        </p:tgtEl>
                                      </p:cBhvr>
                                    </p:animEffect>
                                    <p:set>
                                      <p:cBhvr>
                                        <p:cTn id="60" dur="1" fill="hold">
                                          <p:stCondLst>
                                            <p:cond delay="499"/>
                                          </p:stCondLst>
                                        </p:cTn>
                                        <p:tgtEl>
                                          <p:spTgt spid="13"/>
                                        </p:tgtEl>
                                        <p:attrNameLst>
                                          <p:attrName>style.visibility</p:attrName>
                                        </p:attrNameLst>
                                      </p:cBhvr>
                                      <p:to>
                                        <p:strVal val="hidden"/>
                                      </p:to>
                                    </p:set>
                                  </p:childTnLst>
                                </p:cTn>
                              </p:par>
                              <p:par>
                                <p:cTn id="61" presetID="10" presetClass="exit" presetSubtype="0" fill="hold" grpId="0" nodeType="withEffect">
                                  <p:stCondLst>
                                    <p:cond delay="0"/>
                                  </p:stCondLst>
                                  <p:childTnLst>
                                    <p:animEffect transition="out" filter="fade">
                                      <p:cBhvr>
                                        <p:cTn id="62" dur="500"/>
                                        <p:tgtEl>
                                          <p:spTgt spid="14"/>
                                        </p:tgtEl>
                                      </p:cBhvr>
                                    </p:animEffect>
                                    <p:set>
                                      <p:cBhvr>
                                        <p:cTn id="63"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able 23">
            <a:extLst>
              <a:ext uri="{FF2B5EF4-FFF2-40B4-BE49-F238E27FC236}">
                <a16:creationId xmlns:a16="http://schemas.microsoft.com/office/drawing/2014/main" id="{F1EE8149-FC22-404B-B96F-1B472E0F5332}"/>
              </a:ext>
            </a:extLst>
          </p:cNvPr>
          <p:cNvGraphicFramePr>
            <a:graphicFrameLocks noGrp="1"/>
          </p:cNvGraphicFramePr>
          <p:nvPr>
            <p:extLst>
              <p:ext uri="{D42A27DB-BD31-4B8C-83A1-F6EECF244321}">
                <p14:modId xmlns:p14="http://schemas.microsoft.com/office/powerpoint/2010/main" val="2238077024"/>
              </p:ext>
            </p:extLst>
          </p:nvPr>
        </p:nvGraphicFramePr>
        <p:xfrm>
          <a:off x="-2948708" y="183859"/>
          <a:ext cx="11977864" cy="789963"/>
        </p:xfrm>
        <a:graphic>
          <a:graphicData uri="http://schemas.openxmlformats.org/drawingml/2006/table">
            <a:tbl>
              <a:tblPr firstRow="1" bandRow="1">
                <a:tableStyleId>{073A0DAA-6AF3-43AB-8588-CEC1D06C72B9}</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2</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tc>
                  <a:txBody>
                    <a:bodyPr/>
                    <a:lstStyle/>
                    <a:p>
                      <a:pPr algn="ctr"/>
                      <a:r>
                        <a:rPr lang="nl-BE" dirty="0"/>
                        <a:t>3</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26" name="Table 25">
            <a:extLst>
              <a:ext uri="{FF2B5EF4-FFF2-40B4-BE49-F238E27FC236}">
                <a16:creationId xmlns:a16="http://schemas.microsoft.com/office/drawing/2014/main" id="{34AB9EEB-7D60-42B6-9961-70B1E996E07D}"/>
              </a:ext>
            </a:extLst>
          </p:cNvPr>
          <p:cNvGraphicFramePr>
            <a:graphicFrameLocks noGrp="1"/>
          </p:cNvGraphicFramePr>
          <p:nvPr>
            <p:extLst>
              <p:ext uri="{D42A27DB-BD31-4B8C-83A1-F6EECF244321}">
                <p14:modId xmlns:p14="http://schemas.microsoft.com/office/powerpoint/2010/main" val="3736591683"/>
              </p:ext>
            </p:extLst>
          </p:nvPr>
        </p:nvGraphicFramePr>
        <p:xfrm>
          <a:off x="-2939472" y="1855895"/>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E</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H</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graphicFrame>
        <p:nvGraphicFramePr>
          <p:cNvPr id="27" name="Table 26">
            <a:extLst>
              <a:ext uri="{FF2B5EF4-FFF2-40B4-BE49-F238E27FC236}">
                <a16:creationId xmlns:a16="http://schemas.microsoft.com/office/drawing/2014/main" id="{F8C4A8BD-D409-4E22-A61F-D23E9CF2CA6E}"/>
              </a:ext>
            </a:extLst>
          </p:cNvPr>
          <p:cNvGraphicFramePr>
            <a:graphicFrameLocks noGrp="1"/>
          </p:cNvGraphicFramePr>
          <p:nvPr>
            <p:extLst>
              <p:ext uri="{D42A27DB-BD31-4B8C-83A1-F6EECF244321}">
                <p14:modId xmlns:p14="http://schemas.microsoft.com/office/powerpoint/2010/main" val="2521031692"/>
              </p:ext>
            </p:extLst>
          </p:nvPr>
        </p:nvGraphicFramePr>
        <p:xfrm>
          <a:off x="-2930313" y="1192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FF000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FF0000"/>
                    </a:solidFill>
                  </a:tcPr>
                </a:tc>
                <a:extLst>
                  <a:ext uri="{0D108BD9-81ED-4DB2-BD59-A6C34878D82A}">
                    <a16:rowId xmlns:a16="http://schemas.microsoft.com/office/drawing/2014/main" val="4201039473"/>
                  </a:ext>
                </a:extLst>
              </a:tr>
            </a:tbl>
          </a:graphicData>
        </a:graphic>
      </p:graphicFrame>
      <p:sp>
        <p:nvSpPr>
          <p:cNvPr id="28" name="Multiplication Sign 27">
            <a:extLst>
              <a:ext uri="{FF2B5EF4-FFF2-40B4-BE49-F238E27FC236}">
                <a16:creationId xmlns:a16="http://schemas.microsoft.com/office/drawing/2014/main" id="{CEAB4A2E-A6F8-404D-9F14-85FFC503FFD0}"/>
              </a:ext>
            </a:extLst>
          </p:cNvPr>
          <p:cNvSpPr/>
          <p:nvPr/>
        </p:nvSpPr>
        <p:spPr>
          <a:xfrm>
            <a:off x="3058619" y="27095"/>
            <a:ext cx="1518456" cy="1893454"/>
          </a:xfrm>
          <a:prstGeom prst="mathMultiply">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Multiplication Sign 28">
            <a:extLst>
              <a:ext uri="{FF2B5EF4-FFF2-40B4-BE49-F238E27FC236}">
                <a16:creationId xmlns:a16="http://schemas.microsoft.com/office/drawing/2014/main" id="{73D482E4-FBAB-4640-8AB5-8ECDD68E6663}"/>
              </a:ext>
            </a:extLst>
          </p:cNvPr>
          <p:cNvSpPr/>
          <p:nvPr/>
        </p:nvSpPr>
        <p:spPr>
          <a:xfrm>
            <a:off x="7510739" y="73891"/>
            <a:ext cx="1518456" cy="1893454"/>
          </a:xfrm>
          <a:prstGeom prst="mathMultiply">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Table 29">
            <a:extLst>
              <a:ext uri="{FF2B5EF4-FFF2-40B4-BE49-F238E27FC236}">
                <a16:creationId xmlns:a16="http://schemas.microsoft.com/office/drawing/2014/main" id="{495E06BA-5D01-49B7-93EB-856C9901D8F1}"/>
              </a:ext>
            </a:extLst>
          </p:cNvPr>
          <p:cNvGraphicFramePr>
            <a:graphicFrameLocks noGrp="1"/>
          </p:cNvGraphicFramePr>
          <p:nvPr>
            <p:extLst>
              <p:ext uri="{D42A27DB-BD31-4B8C-83A1-F6EECF244321}">
                <p14:modId xmlns:p14="http://schemas.microsoft.com/office/powerpoint/2010/main" val="33824795"/>
              </p:ext>
            </p:extLst>
          </p:nvPr>
        </p:nvGraphicFramePr>
        <p:xfrm>
          <a:off x="88673" y="190081"/>
          <a:ext cx="11977864" cy="789963"/>
        </p:xfrm>
        <a:graphic>
          <a:graphicData uri="http://schemas.openxmlformats.org/drawingml/2006/table">
            <a:tbl>
              <a:tblPr firstRow="1" bandRow="1">
                <a:tableStyleId>{073A0DAA-6AF3-43AB-8588-CEC1D06C72B9}</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2</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tc>
                  <a:txBody>
                    <a:bodyPr/>
                    <a:lstStyle/>
                    <a:p>
                      <a:pPr algn="ctr"/>
                      <a:r>
                        <a:rPr lang="nl-BE" dirty="0"/>
                        <a:t>3</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31" name="Table 30">
            <a:extLst>
              <a:ext uri="{FF2B5EF4-FFF2-40B4-BE49-F238E27FC236}">
                <a16:creationId xmlns:a16="http://schemas.microsoft.com/office/drawing/2014/main" id="{A797517F-67AD-4EC9-8AA7-7FC1D76BC55B}"/>
              </a:ext>
            </a:extLst>
          </p:cNvPr>
          <p:cNvGraphicFramePr>
            <a:graphicFrameLocks noGrp="1"/>
          </p:cNvGraphicFramePr>
          <p:nvPr>
            <p:extLst>
              <p:ext uri="{D42A27DB-BD31-4B8C-83A1-F6EECF244321}">
                <p14:modId xmlns:p14="http://schemas.microsoft.com/office/powerpoint/2010/main" val="3604449718"/>
              </p:ext>
            </p:extLst>
          </p:nvPr>
        </p:nvGraphicFramePr>
        <p:xfrm>
          <a:off x="97909" y="1862117"/>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E</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H</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graphicFrame>
        <p:nvGraphicFramePr>
          <p:cNvPr id="32" name="Table 31">
            <a:extLst>
              <a:ext uri="{FF2B5EF4-FFF2-40B4-BE49-F238E27FC236}">
                <a16:creationId xmlns:a16="http://schemas.microsoft.com/office/drawing/2014/main" id="{5FF35720-B550-463F-8F90-9834B497429B}"/>
              </a:ext>
            </a:extLst>
          </p:cNvPr>
          <p:cNvGraphicFramePr>
            <a:graphicFrameLocks noGrp="1"/>
          </p:cNvGraphicFramePr>
          <p:nvPr>
            <p:extLst>
              <p:ext uri="{D42A27DB-BD31-4B8C-83A1-F6EECF244321}">
                <p14:modId xmlns:p14="http://schemas.microsoft.com/office/powerpoint/2010/main" val="2999097493"/>
              </p:ext>
            </p:extLst>
          </p:nvPr>
        </p:nvGraphicFramePr>
        <p:xfrm>
          <a:off x="107068" y="1199154"/>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FF000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FF0000"/>
                    </a:solidFill>
                  </a:tcPr>
                </a:tc>
                <a:extLst>
                  <a:ext uri="{0D108BD9-81ED-4DB2-BD59-A6C34878D82A}">
                    <a16:rowId xmlns:a16="http://schemas.microsoft.com/office/drawing/2014/main" val="4201039473"/>
                  </a:ext>
                </a:extLst>
              </a:tr>
            </a:tbl>
          </a:graphicData>
        </a:graphic>
      </p:graphicFrame>
      <p:sp>
        <p:nvSpPr>
          <p:cNvPr id="33" name="Multiplication Sign 32">
            <a:extLst>
              <a:ext uri="{FF2B5EF4-FFF2-40B4-BE49-F238E27FC236}">
                <a16:creationId xmlns:a16="http://schemas.microsoft.com/office/drawing/2014/main" id="{9D9EC710-F7B1-4B18-8961-64294DFD89E7}"/>
              </a:ext>
            </a:extLst>
          </p:cNvPr>
          <p:cNvSpPr/>
          <p:nvPr/>
        </p:nvSpPr>
        <p:spPr>
          <a:xfrm>
            <a:off x="6096000" y="33317"/>
            <a:ext cx="1518456" cy="1893454"/>
          </a:xfrm>
          <a:prstGeom prst="mathMultiply">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Multiplication Sign 33">
            <a:extLst>
              <a:ext uri="{FF2B5EF4-FFF2-40B4-BE49-F238E27FC236}">
                <a16:creationId xmlns:a16="http://schemas.microsoft.com/office/drawing/2014/main" id="{3FB075BC-40B0-42CB-944A-A5E50B3EC2D1}"/>
              </a:ext>
            </a:extLst>
          </p:cNvPr>
          <p:cNvSpPr/>
          <p:nvPr/>
        </p:nvSpPr>
        <p:spPr>
          <a:xfrm>
            <a:off x="10548120" y="80113"/>
            <a:ext cx="1518456" cy="1893454"/>
          </a:xfrm>
          <a:prstGeom prst="mathMultiply">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ontent Placeholder 2">
            <a:extLst>
              <a:ext uri="{FF2B5EF4-FFF2-40B4-BE49-F238E27FC236}">
                <a16:creationId xmlns:a16="http://schemas.microsoft.com/office/drawing/2014/main" id="{3D064305-8319-4E8A-8FCA-CC0618143D34}"/>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0" indent="0">
              <a:buNone/>
            </a:pPr>
            <a:r>
              <a:rPr lang="nl-BE" dirty="0"/>
              <a:t>3)   Laat nu de rode elementjes uit de groep, we weten hun </a:t>
            </a:r>
            <a:r>
              <a:rPr lang="nl-BE" dirty="0">
                <a:solidFill>
                  <a:srgbClr val="FF0000"/>
                </a:solidFill>
              </a:rPr>
              <a:t>kleurtje</a:t>
            </a:r>
            <a:endParaRPr lang="nl-BE" dirty="0"/>
          </a:p>
        </p:txBody>
      </p:sp>
    </p:spTree>
    <p:extLst>
      <p:ext uri="{BB962C8B-B14F-4D97-AF65-F5344CB8AC3E}">
        <p14:creationId xmlns:p14="http://schemas.microsoft.com/office/powerpoint/2010/main" val="423789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 0 L 0.25 0 E" pathEditMode="relative" ptsTypes="">
                                      <p:cBhvr>
                                        <p:cTn id="6" dur="2000" fill="hold"/>
                                        <p:tgtEl>
                                          <p:spTgt spid="24"/>
                                        </p:tgtEl>
                                        <p:attrNameLst>
                                          <p:attrName>ppt_x</p:attrName>
                                          <p:attrName>ppt_y</p:attrName>
                                        </p:attrNameLst>
                                      </p:cBhvr>
                                    </p:animMotion>
                                  </p:childTnLst>
                                </p:cTn>
                              </p:par>
                              <p:par>
                                <p:cTn id="7" presetID="63" presetClass="path" presetSubtype="0" accel="50000" decel="50000" fill="hold" nodeType="withEffect">
                                  <p:stCondLst>
                                    <p:cond delay="0"/>
                                  </p:stCondLst>
                                  <p:childTnLst>
                                    <p:animMotion origin="layout" path="M 0 0 L 0.25 0 E" pathEditMode="relative" ptsTypes="">
                                      <p:cBhvr>
                                        <p:cTn id="8" dur="2000" fill="hold"/>
                                        <p:tgtEl>
                                          <p:spTgt spid="26"/>
                                        </p:tgtEl>
                                        <p:attrNameLst>
                                          <p:attrName>ppt_x</p:attrName>
                                          <p:attrName>ppt_y</p:attrName>
                                        </p:attrNameLst>
                                      </p:cBhvr>
                                    </p:animMotion>
                                  </p:childTnLst>
                                </p:cTn>
                              </p:par>
                              <p:par>
                                <p:cTn id="9" presetID="63" presetClass="path" presetSubtype="0" accel="50000" decel="50000" fill="hold" nodeType="withEffect">
                                  <p:stCondLst>
                                    <p:cond delay="0"/>
                                  </p:stCondLst>
                                  <p:childTnLst>
                                    <p:animMotion origin="layout" path="M 0 0 L 0.25 0 E" pathEditMode="relative" ptsTypes="">
                                      <p:cBhvr>
                                        <p:cTn id="10" dur="2000" fill="hold"/>
                                        <p:tgtEl>
                                          <p:spTgt spid="27"/>
                                        </p:tgtEl>
                                        <p:attrNameLst>
                                          <p:attrName>ppt_x</p:attrName>
                                          <p:attrName>ppt_y</p:attrName>
                                        </p:attrNameLst>
                                      </p:cBhvr>
                                    </p:animMotion>
                                  </p:childTnLst>
                                </p:cTn>
                              </p:par>
                              <p:par>
                                <p:cTn id="11" presetID="63" presetClass="path" presetSubtype="0" accel="50000" decel="50000" fill="hold" grpId="1" nodeType="withEffect">
                                  <p:stCondLst>
                                    <p:cond delay="0"/>
                                  </p:stCondLst>
                                  <p:childTnLst>
                                    <p:animMotion origin="layout" path="M 0 0 L 0.25 0 E" pathEditMode="relative" ptsTypes="">
                                      <p:cBhvr>
                                        <p:cTn id="12" dur="2000" fill="hold"/>
                                        <p:tgtEl>
                                          <p:spTgt spid="29"/>
                                        </p:tgtEl>
                                        <p:attrNameLst>
                                          <p:attrName>ppt_x</p:attrName>
                                          <p:attrName>ppt_y</p:attrName>
                                        </p:attrNameLst>
                                      </p:cBhvr>
                                    </p:animMotion>
                                  </p:childTnLst>
                                </p:cTn>
                              </p:par>
                              <p:par>
                                <p:cTn id="13" presetID="63" presetClass="path" presetSubtype="0" accel="50000" decel="50000" fill="hold" grpId="1" nodeType="withEffect">
                                  <p:stCondLst>
                                    <p:cond delay="0"/>
                                  </p:stCondLst>
                                  <p:childTnLst>
                                    <p:animMotion origin="layout" path="M 0 0 L 0.25 0 E" pathEditMode="relative" ptsTypes="">
                                      <p:cBhvr>
                                        <p:cTn id="14" dur="2000" fill="hold"/>
                                        <p:tgtEl>
                                          <p:spTgt spid="28"/>
                                        </p:tgtEl>
                                        <p:attrNameLst>
                                          <p:attrName>ppt_x</p:attrName>
                                          <p:attrName>ppt_y</p:attrName>
                                        </p:attrNameLst>
                                      </p:cBhvr>
                                    </p:animMotion>
                                  </p:childTnLst>
                                </p:cTn>
                              </p:par>
                            </p:childTnLst>
                          </p:cTn>
                        </p:par>
                        <p:par>
                          <p:cTn id="15" fill="hold">
                            <p:stCondLst>
                              <p:cond delay="2000"/>
                            </p:stCondLst>
                            <p:childTnLst>
                              <p:par>
                                <p:cTn id="16" presetID="1" presetClass="entr" presetSubtype="0"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childTnLst>
                                </p:cTn>
                              </p:par>
                              <p:par>
                                <p:cTn id="26" presetID="1" presetClass="exit" presetSubtype="0" fill="hold" nodeType="withEffect">
                                  <p:stCondLst>
                                    <p:cond delay="0"/>
                                  </p:stCondLst>
                                  <p:childTnLst>
                                    <p:set>
                                      <p:cBhvr>
                                        <p:cTn id="27" dur="1" fill="hold">
                                          <p:stCondLst>
                                            <p:cond delay="0"/>
                                          </p:stCondLst>
                                        </p:cTn>
                                        <p:tgtEl>
                                          <p:spTgt spid="24"/>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0"/>
                                          </p:stCondLst>
                                        </p:cTn>
                                        <p:tgtEl>
                                          <p:spTgt spid="26"/>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27"/>
                                        </p:tgtEl>
                                        <p:attrNameLst>
                                          <p:attrName>style.visibility</p:attrName>
                                        </p:attrNameLst>
                                      </p:cBhvr>
                                      <p:to>
                                        <p:strVal val="hidden"/>
                                      </p:to>
                                    </p:set>
                                  </p:childTnLst>
                                </p:cTn>
                              </p:par>
                              <p:par>
                                <p:cTn id="32" presetID="1" presetClass="exit" presetSubtype="0" fill="hold" grpId="3" nodeType="withEffect">
                                  <p:stCondLst>
                                    <p:cond delay="0"/>
                                  </p:stCondLst>
                                  <p:childTnLst>
                                    <p:set>
                                      <p:cBhvr>
                                        <p:cTn id="33" dur="1" fill="hold">
                                          <p:stCondLst>
                                            <p:cond delay="0"/>
                                          </p:stCondLst>
                                        </p:cTn>
                                        <p:tgtEl>
                                          <p:spTgt spid="29"/>
                                        </p:tgtEl>
                                        <p:attrNameLst>
                                          <p:attrName>style.visibility</p:attrName>
                                        </p:attrNameLst>
                                      </p:cBhvr>
                                      <p:to>
                                        <p:strVal val="hidden"/>
                                      </p:to>
                                    </p:set>
                                  </p:childTnLst>
                                </p:cTn>
                              </p:par>
                              <p:par>
                                <p:cTn id="34" presetID="1" presetClass="exit" presetSubtype="0" fill="hold" grpId="3" nodeType="withEffect">
                                  <p:stCondLst>
                                    <p:cond delay="0"/>
                                  </p:stCondLst>
                                  <p:childTnLst>
                                    <p:set>
                                      <p:cBhvr>
                                        <p:cTn id="35"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1" animBg="1"/>
      <p:bldP spid="28" grpId="3" animBg="1"/>
      <p:bldP spid="29" grpId="1" animBg="1"/>
      <p:bldP spid="29" grpId="3" animBg="1"/>
      <p:bldP spid="33" grpId="0" animBg="1"/>
      <p:bldP spid="3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a:extLst>
              <a:ext uri="{FF2B5EF4-FFF2-40B4-BE49-F238E27FC236}">
                <a16:creationId xmlns:a16="http://schemas.microsoft.com/office/drawing/2014/main" id="{F2367892-BAB5-4958-AB0C-7EDFB7FC4595}"/>
              </a:ext>
            </a:extLst>
          </p:cNvPr>
          <p:cNvGraphicFramePr>
            <a:graphicFrameLocks noGrp="1"/>
          </p:cNvGraphicFramePr>
          <p:nvPr>
            <p:extLst>
              <p:ext uri="{D42A27DB-BD31-4B8C-83A1-F6EECF244321}">
                <p14:modId xmlns:p14="http://schemas.microsoft.com/office/powerpoint/2010/main" val="1382908231"/>
              </p:ext>
            </p:extLst>
          </p:nvPr>
        </p:nvGraphicFramePr>
        <p:xfrm>
          <a:off x="88673" y="190081"/>
          <a:ext cx="7486165" cy="789963"/>
        </p:xfrm>
        <a:graphic>
          <a:graphicData uri="http://schemas.openxmlformats.org/drawingml/2006/table">
            <a:tbl>
              <a:tblPr firstRow="1" bandRow="1">
                <a:tableStyleId>{073A0DAA-6AF3-43AB-8588-CEC1D06C72B9}</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tblGrid>
              <a:tr h="789963">
                <a:tc>
                  <a:txBody>
                    <a:bodyPr/>
                    <a:lstStyle/>
                    <a:p>
                      <a:pPr algn="ctr"/>
                      <a:endParaRPr lang="en-US" dirty="0"/>
                    </a:p>
                  </a:txBody>
                  <a:tcPr anchor="ctr">
                    <a:solidFill>
                      <a:schemeClr val="bg1"/>
                    </a:solidFill>
                  </a:tcPr>
                </a:tc>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2</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14" name="Table 13">
            <a:extLst>
              <a:ext uri="{FF2B5EF4-FFF2-40B4-BE49-F238E27FC236}">
                <a16:creationId xmlns:a16="http://schemas.microsoft.com/office/drawing/2014/main" id="{3BC63664-685D-420C-A12C-8595CF4E0F60}"/>
              </a:ext>
            </a:extLst>
          </p:cNvPr>
          <p:cNvGraphicFramePr>
            <a:graphicFrameLocks noGrp="1"/>
          </p:cNvGraphicFramePr>
          <p:nvPr>
            <p:extLst>
              <p:ext uri="{D42A27DB-BD31-4B8C-83A1-F6EECF244321}">
                <p14:modId xmlns:p14="http://schemas.microsoft.com/office/powerpoint/2010/main" val="420666577"/>
              </p:ext>
            </p:extLst>
          </p:nvPr>
        </p:nvGraphicFramePr>
        <p:xfrm>
          <a:off x="97909" y="1862117"/>
          <a:ext cx="7486165"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tblGrid>
              <a:tr h="789963">
                <a:tc>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E</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graphicFrame>
        <p:nvGraphicFramePr>
          <p:cNvPr id="21" name="Table 20">
            <a:extLst>
              <a:ext uri="{FF2B5EF4-FFF2-40B4-BE49-F238E27FC236}">
                <a16:creationId xmlns:a16="http://schemas.microsoft.com/office/drawing/2014/main" id="{81D5EDF8-35A4-4188-867B-D07864841ADB}"/>
              </a:ext>
            </a:extLst>
          </p:cNvPr>
          <p:cNvGraphicFramePr>
            <a:graphicFrameLocks noGrp="1"/>
          </p:cNvGraphicFramePr>
          <p:nvPr>
            <p:extLst>
              <p:ext uri="{D42A27DB-BD31-4B8C-83A1-F6EECF244321}">
                <p14:modId xmlns:p14="http://schemas.microsoft.com/office/powerpoint/2010/main" val="3192416642"/>
              </p:ext>
            </p:extLst>
          </p:nvPr>
        </p:nvGraphicFramePr>
        <p:xfrm>
          <a:off x="7362536" y="1862116"/>
          <a:ext cx="4491699"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nl-BE" dirty="0"/>
                        <a:t>H</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01039473"/>
                  </a:ext>
                </a:extLst>
              </a:tr>
            </a:tbl>
          </a:graphicData>
        </a:graphic>
      </p:graphicFrame>
      <p:graphicFrame>
        <p:nvGraphicFramePr>
          <p:cNvPr id="15" name="Table 14">
            <a:extLst>
              <a:ext uri="{FF2B5EF4-FFF2-40B4-BE49-F238E27FC236}">
                <a16:creationId xmlns:a16="http://schemas.microsoft.com/office/drawing/2014/main" id="{0B1637F5-C9B4-4346-81C0-98B8F9932488}"/>
              </a:ext>
            </a:extLst>
          </p:cNvPr>
          <p:cNvGraphicFramePr>
            <a:graphicFrameLocks noGrp="1"/>
          </p:cNvGraphicFramePr>
          <p:nvPr>
            <p:extLst>
              <p:ext uri="{D42A27DB-BD31-4B8C-83A1-F6EECF244321}">
                <p14:modId xmlns:p14="http://schemas.microsoft.com/office/powerpoint/2010/main" val="2453846666"/>
              </p:ext>
            </p:extLst>
          </p:nvPr>
        </p:nvGraphicFramePr>
        <p:xfrm>
          <a:off x="107068" y="1199154"/>
          <a:ext cx="7486165"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tblGrid>
              <a:tr h="789963">
                <a:tc>
                  <a:txBody>
                    <a:bodyPr/>
                    <a:lstStyle/>
                    <a:p>
                      <a:pPr algn="ctr"/>
                      <a:endParaRPr 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FF0000"/>
                    </a:solidFill>
                  </a:tcPr>
                </a:tc>
                <a:extLst>
                  <a:ext uri="{0D108BD9-81ED-4DB2-BD59-A6C34878D82A}">
                    <a16:rowId xmlns:a16="http://schemas.microsoft.com/office/drawing/2014/main" val="4201039473"/>
                  </a:ext>
                </a:extLst>
              </a:tr>
            </a:tbl>
          </a:graphicData>
        </a:graphic>
      </p:graphicFrame>
      <p:sp>
        <p:nvSpPr>
          <p:cNvPr id="16" name="Multiplication Sign 15">
            <a:extLst>
              <a:ext uri="{FF2B5EF4-FFF2-40B4-BE49-F238E27FC236}">
                <a16:creationId xmlns:a16="http://schemas.microsoft.com/office/drawing/2014/main" id="{306A67FA-3D04-4D0B-B1C2-44CF0A8480A9}"/>
              </a:ext>
            </a:extLst>
          </p:cNvPr>
          <p:cNvSpPr/>
          <p:nvPr/>
        </p:nvSpPr>
        <p:spPr>
          <a:xfrm>
            <a:off x="6096000" y="33317"/>
            <a:ext cx="1518456" cy="1893454"/>
          </a:xfrm>
          <a:prstGeom prst="mathMultiply">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Table 21">
            <a:extLst>
              <a:ext uri="{FF2B5EF4-FFF2-40B4-BE49-F238E27FC236}">
                <a16:creationId xmlns:a16="http://schemas.microsoft.com/office/drawing/2014/main" id="{DC816EA4-AD56-4314-9AC1-8779D29C68DE}"/>
              </a:ext>
            </a:extLst>
          </p:cNvPr>
          <p:cNvGraphicFramePr>
            <a:graphicFrameLocks noGrp="1"/>
          </p:cNvGraphicFramePr>
          <p:nvPr>
            <p:extLst>
              <p:ext uri="{D42A27DB-BD31-4B8C-83A1-F6EECF244321}">
                <p14:modId xmlns:p14="http://schemas.microsoft.com/office/powerpoint/2010/main" val="1831978649"/>
              </p:ext>
            </p:extLst>
          </p:nvPr>
        </p:nvGraphicFramePr>
        <p:xfrm>
          <a:off x="7590291" y="1199802"/>
          <a:ext cx="4491699" cy="782142"/>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2142">
                <a:tc>
                  <a:txBody>
                    <a:bodyPr/>
                    <a:lstStyle/>
                    <a:p>
                      <a:pPr algn="ctr"/>
                      <a:endParaRPr lang="en-US" sz="1800" dirty="0"/>
                    </a:p>
                  </a:txBody>
                  <a:tcPr marT="45267" marB="45267" anchor="ctr">
                    <a:lnL w="12700" cap="flat" cmpd="sng" algn="ctr">
                      <a:solidFill>
                        <a:schemeClr val="tx1"/>
                      </a:solidFill>
                      <a:prstDash val="solid"/>
                      <a:round/>
                      <a:headEnd type="none" w="med" len="med"/>
                      <a:tailEnd type="none" w="med" len="med"/>
                    </a:lnL>
                    <a:solidFill>
                      <a:srgbClr val="00B050"/>
                    </a:solidFill>
                  </a:tcPr>
                </a:tc>
                <a:tc>
                  <a:txBody>
                    <a:bodyPr/>
                    <a:lstStyle/>
                    <a:p>
                      <a:pPr algn="ctr"/>
                      <a:endParaRPr lang="en-US" sz="1800" dirty="0"/>
                    </a:p>
                  </a:txBody>
                  <a:tcPr marT="45267" marB="45267" anchor="ctr">
                    <a:solidFill>
                      <a:srgbClr val="00B050"/>
                    </a:solidFill>
                  </a:tcPr>
                </a:tc>
                <a:tc>
                  <a:txBody>
                    <a:bodyPr/>
                    <a:lstStyle/>
                    <a:p>
                      <a:pPr algn="ctr"/>
                      <a:endParaRPr lang="en-US" sz="1800" dirty="0"/>
                    </a:p>
                  </a:txBody>
                  <a:tcPr marT="45267" marB="45267" anchor="ctr">
                    <a:solidFill>
                      <a:srgbClr val="FF0000"/>
                    </a:solidFill>
                  </a:tcPr>
                </a:tc>
                <a:extLst>
                  <a:ext uri="{0D108BD9-81ED-4DB2-BD59-A6C34878D82A}">
                    <a16:rowId xmlns:a16="http://schemas.microsoft.com/office/drawing/2014/main" val="4201039473"/>
                  </a:ext>
                </a:extLst>
              </a:tr>
            </a:tbl>
          </a:graphicData>
        </a:graphic>
      </p:graphicFrame>
      <p:graphicFrame>
        <p:nvGraphicFramePr>
          <p:cNvPr id="20" name="Table 19">
            <a:extLst>
              <a:ext uri="{FF2B5EF4-FFF2-40B4-BE49-F238E27FC236}">
                <a16:creationId xmlns:a16="http://schemas.microsoft.com/office/drawing/2014/main" id="{9793C813-C37F-4244-AAE3-7ECCC827879E}"/>
              </a:ext>
            </a:extLst>
          </p:cNvPr>
          <p:cNvGraphicFramePr>
            <a:graphicFrameLocks noGrp="1"/>
          </p:cNvGraphicFramePr>
          <p:nvPr>
            <p:extLst>
              <p:ext uri="{D42A27DB-BD31-4B8C-83A1-F6EECF244321}">
                <p14:modId xmlns:p14="http://schemas.microsoft.com/office/powerpoint/2010/main" val="2690891663"/>
              </p:ext>
            </p:extLst>
          </p:nvPr>
        </p:nvGraphicFramePr>
        <p:xfrm>
          <a:off x="7584189" y="190081"/>
          <a:ext cx="4491699" cy="789963"/>
        </p:xfrm>
        <a:graphic>
          <a:graphicData uri="http://schemas.openxmlformats.org/drawingml/2006/table">
            <a:tbl>
              <a:tblPr firstRow="1" bandRow="1">
                <a:tableStyleId>{073A0DAA-6AF3-43AB-8588-CEC1D06C72B9}</a:tableStyleId>
              </a:tblPr>
              <a:tblGrid>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5,6</a:t>
                      </a:r>
                      <a:endParaRPr lang="en-US" dirty="0"/>
                    </a:p>
                  </a:txBody>
                  <a:tcPr anchor="ctr"/>
                </a:tc>
                <a:tc>
                  <a:txBody>
                    <a:bodyPr/>
                    <a:lstStyle/>
                    <a:p>
                      <a:pPr algn="ctr"/>
                      <a:r>
                        <a:rPr lang="nl-BE" dirty="0"/>
                        <a:t>6</a:t>
                      </a:r>
                      <a:endParaRPr lang="en-US" dirty="0"/>
                    </a:p>
                  </a:txBody>
                  <a:tcPr anchor="ctr"/>
                </a:tc>
                <a:tc>
                  <a:txBody>
                    <a:bodyPr/>
                    <a:lstStyle/>
                    <a:p>
                      <a:pPr algn="ctr"/>
                      <a:r>
                        <a:rPr lang="nl-BE" dirty="0"/>
                        <a:t>3</a:t>
                      </a:r>
                      <a:endParaRPr lang="en-US" dirty="0"/>
                    </a:p>
                  </a:txBody>
                  <a:tcPr anchor="ctr"/>
                </a:tc>
                <a:extLst>
                  <a:ext uri="{0D108BD9-81ED-4DB2-BD59-A6C34878D82A}">
                    <a16:rowId xmlns:a16="http://schemas.microsoft.com/office/drawing/2014/main" val="4201039473"/>
                  </a:ext>
                </a:extLst>
              </a:tr>
            </a:tbl>
          </a:graphicData>
        </a:graphic>
      </p:graphicFrame>
      <p:sp>
        <p:nvSpPr>
          <p:cNvPr id="23" name="Multiplication Sign 22">
            <a:extLst>
              <a:ext uri="{FF2B5EF4-FFF2-40B4-BE49-F238E27FC236}">
                <a16:creationId xmlns:a16="http://schemas.microsoft.com/office/drawing/2014/main" id="{2A3302C4-6E5F-4D31-9409-A3CBB78A8204}"/>
              </a:ext>
            </a:extLst>
          </p:cNvPr>
          <p:cNvSpPr/>
          <p:nvPr/>
        </p:nvSpPr>
        <p:spPr>
          <a:xfrm>
            <a:off x="10584871" y="95663"/>
            <a:ext cx="1518456" cy="1893454"/>
          </a:xfrm>
          <a:prstGeom prst="mathMultiply">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2">
            <a:extLst>
              <a:ext uri="{FF2B5EF4-FFF2-40B4-BE49-F238E27FC236}">
                <a16:creationId xmlns:a16="http://schemas.microsoft.com/office/drawing/2014/main" id="{08A8A248-B3E5-40B0-B2CE-F296307947B3}"/>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0" indent="0">
              <a:buNone/>
            </a:pPr>
            <a:r>
              <a:rPr lang="nl-BE" dirty="0"/>
              <a:t>3)   Laat nu de rode elementjes uit de groep, we weten hun </a:t>
            </a:r>
            <a:r>
              <a:rPr lang="nl-BE" dirty="0">
                <a:solidFill>
                  <a:srgbClr val="FF0000"/>
                </a:solidFill>
              </a:rPr>
              <a:t>kleurtje</a:t>
            </a:r>
            <a:endParaRPr lang="nl-BE" dirty="0"/>
          </a:p>
        </p:txBody>
      </p:sp>
    </p:spTree>
    <p:extLst>
      <p:ext uri="{BB962C8B-B14F-4D97-AF65-F5344CB8AC3E}">
        <p14:creationId xmlns:p14="http://schemas.microsoft.com/office/powerpoint/2010/main" val="51872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0 4.81481E-6 L -0.12292 4.81481E-6 " pathEditMode="relative" rAng="0" ptsTypes="AA">
                                      <p:cBhvr>
                                        <p:cTn id="6" dur="2000" fill="hold"/>
                                        <p:tgtEl>
                                          <p:spTgt spid="20"/>
                                        </p:tgtEl>
                                        <p:attrNameLst>
                                          <p:attrName>ppt_x</p:attrName>
                                          <p:attrName>ppt_y</p:attrName>
                                        </p:attrNameLst>
                                      </p:cBhvr>
                                      <p:rCtr x="-6146" y="0"/>
                                    </p:animMotion>
                                  </p:childTnLst>
                                </p:cTn>
                              </p:par>
                              <p:par>
                                <p:cTn id="7" presetID="35" presetClass="path" presetSubtype="0" accel="50000" decel="50000" fill="hold" nodeType="withEffect">
                                  <p:stCondLst>
                                    <p:cond delay="0"/>
                                  </p:stCondLst>
                                  <p:childTnLst>
                                    <p:animMotion origin="layout" path="M -8.33333E-7 -4.44444E-6 L -0.12239 -4.44444E-6 " pathEditMode="relative" rAng="0" ptsTypes="AA">
                                      <p:cBhvr>
                                        <p:cTn id="8" dur="2000" fill="hold"/>
                                        <p:tgtEl>
                                          <p:spTgt spid="22"/>
                                        </p:tgtEl>
                                        <p:attrNameLst>
                                          <p:attrName>ppt_x</p:attrName>
                                          <p:attrName>ppt_y</p:attrName>
                                        </p:attrNameLst>
                                      </p:cBhvr>
                                      <p:rCtr x="-6120" y="0"/>
                                    </p:animMotion>
                                  </p:childTnLst>
                                </p:cTn>
                              </p:par>
                              <p:par>
                                <p:cTn id="9" presetID="35" presetClass="path" presetSubtype="0" accel="50000" decel="50000" fill="hold" nodeType="withEffect">
                                  <p:stCondLst>
                                    <p:cond delay="0"/>
                                  </p:stCondLst>
                                  <p:childTnLst>
                                    <p:animMotion origin="layout" path="M -8.33333E-7 3.33333E-6 L -0.10364 3.33333E-6 " pathEditMode="relative" rAng="0" ptsTypes="AA">
                                      <p:cBhvr>
                                        <p:cTn id="10" dur="2000" fill="hold"/>
                                        <p:tgtEl>
                                          <p:spTgt spid="21"/>
                                        </p:tgtEl>
                                        <p:attrNameLst>
                                          <p:attrName>ppt_x</p:attrName>
                                          <p:attrName>ppt_y</p:attrName>
                                        </p:attrNameLst>
                                      </p:cBhvr>
                                      <p:rCtr x="-5182" y="0"/>
                                    </p:animMotion>
                                  </p:childTnLst>
                                </p:cTn>
                              </p:par>
                              <p:par>
                                <p:cTn id="11" presetID="35" presetClass="path" presetSubtype="0" accel="50000" decel="50000" fill="hold" grpId="0" nodeType="withEffect">
                                  <p:stCondLst>
                                    <p:cond delay="0"/>
                                  </p:stCondLst>
                                  <p:childTnLst>
                                    <p:animMotion origin="layout" path="M 1.25E-6 -1.85185E-6 L -0.12214 -1.85185E-6 " pathEditMode="relative" rAng="0" ptsTypes="AA">
                                      <p:cBhvr>
                                        <p:cTn id="12" dur="2000" fill="hold"/>
                                        <p:tgtEl>
                                          <p:spTgt spid="23"/>
                                        </p:tgtEl>
                                        <p:attrNameLst>
                                          <p:attrName>ppt_x</p:attrName>
                                          <p:attrName>ppt_y</p:attrName>
                                        </p:attrNameLst>
                                      </p:cBhvr>
                                      <p:rCtr x="-6107" y="0"/>
                                    </p:animMotion>
                                  </p:childTnLst>
                                </p:cTn>
                              </p:par>
                            </p:childTnLst>
                          </p:cTn>
                        </p:par>
                        <p:par>
                          <p:cTn id="13" fill="hold">
                            <p:stCondLst>
                              <p:cond delay="2000"/>
                            </p:stCondLst>
                            <p:childTnLst>
                              <p:par>
                                <p:cTn id="14" presetID="10" presetClass="exit" presetSubtype="0" fill="hold" grpId="0" nodeType="afterEffect">
                                  <p:stCondLst>
                                    <p:cond delay="0"/>
                                  </p:stCondLst>
                                  <p:childTnLst>
                                    <p:animEffect transition="out" filter="fade">
                                      <p:cBhvr>
                                        <p:cTn id="15" dur="500"/>
                                        <p:tgtEl>
                                          <p:spTgt spid="16"/>
                                        </p:tgtEl>
                                      </p:cBhvr>
                                    </p:animEffect>
                                    <p:set>
                                      <p:cBhvr>
                                        <p:cTn id="1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200BD562-E5FC-4E3E-B480-1519576A76C0}"/>
              </a:ext>
            </a:extLst>
          </p:cNvPr>
          <p:cNvGraphicFramePr>
            <a:graphicFrameLocks noGrp="1"/>
          </p:cNvGraphicFramePr>
          <p:nvPr>
            <p:extLst>
              <p:ext uri="{D42A27DB-BD31-4B8C-83A1-F6EECF244321}">
                <p14:modId xmlns:p14="http://schemas.microsoft.com/office/powerpoint/2010/main" val="1377369808"/>
              </p:ext>
            </p:extLst>
          </p:nvPr>
        </p:nvGraphicFramePr>
        <p:xfrm>
          <a:off x="1587272" y="190081"/>
          <a:ext cx="8996742" cy="789963"/>
        </p:xfrm>
        <a:graphic>
          <a:graphicData uri="http://schemas.openxmlformats.org/drawingml/2006/table">
            <a:tbl>
              <a:tblPr firstRow="1" bandRow="1">
                <a:tableStyleId>{073A0DAA-6AF3-43AB-8588-CEC1D06C72B9}</a:tableStyleId>
              </a:tblPr>
              <a:tblGrid>
                <a:gridCol w="1499457">
                  <a:extLst>
                    <a:ext uri="{9D8B030D-6E8A-4147-A177-3AD203B41FA5}">
                      <a16:colId xmlns:a16="http://schemas.microsoft.com/office/drawing/2014/main" val="302077157"/>
                    </a:ext>
                  </a:extLst>
                </a:gridCol>
                <a:gridCol w="1499457">
                  <a:extLst>
                    <a:ext uri="{9D8B030D-6E8A-4147-A177-3AD203B41FA5}">
                      <a16:colId xmlns:a16="http://schemas.microsoft.com/office/drawing/2014/main" val="1510149168"/>
                    </a:ext>
                  </a:extLst>
                </a:gridCol>
                <a:gridCol w="1499457">
                  <a:extLst>
                    <a:ext uri="{9D8B030D-6E8A-4147-A177-3AD203B41FA5}">
                      <a16:colId xmlns:a16="http://schemas.microsoft.com/office/drawing/2014/main" val="993498376"/>
                    </a:ext>
                  </a:extLst>
                </a:gridCol>
                <a:gridCol w="1499457">
                  <a:extLst>
                    <a:ext uri="{9D8B030D-6E8A-4147-A177-3AD203B41FA5}">
                      <a16:colId xmlns:a16="http://schemas.microsoft.com/office/drawing/2014/main" val="1333977522"/>
                    </a:ext>
                  </a:extLst>
                </a:gridCol>
                <a:gridCol w="1499457">
                  <a:extLst>
                    <a:ext uri="{9D8B030D-6E8A-4147-A177-3AD203B41FA5}">
                      <a16:colId xmlns:a16="http://schemas.microsoft.com/office/drawing/2014/main" val="3718842850"/>
                    </a:ext>
                  </a:extLst>
                </a:gridCol>
                <a:gridCol w="1499457">
                  <a:extLst>
                    <a:ext uri="{9D8B030D-6E8A-4147-A177-3AD203B41FA5}">
                      <a16:colId xmlns:a16="http://schemas.microsoft.com/office/drawing/2014/main" val="2698174604"/>
                    </a:ext>
                  </a:extLst>
                </a:gridCol>
              </a:tblGrid>
              <a:tr h="789963">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tc>
                  <a:txBody>
                    <a:bodyPr/>
                    <a:lstStyle/>
                    <a:p>
                      <a:pPr algn="ctr"/>
                      <a:r>
                        <a:rPr lang="nl-BE" dirty="0"/>
                        <a:t>3</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10" name="Table 9">
            <a:extLst>
              <a:ext uri="{FF2B5EF4-FFF2-40B4-BE49-F238E27FC236}">
                <a16:creationId xmlns:a16="http://schemas.microsoft.com/office/drawing/2014/main" id="{BBB15950-3669-403B-A740-44262120494F}"/>
              </a:ext>
            </a:extLst>
          </p:cNvPr>
          <p:cNvGraphicFramePr>
            <a:graphicFrameLocks noGrp="1"/>
          </p:cNvGraphicFramePr>
          <p:nvPr>
            <p:extLst>
              <p:ext uri="{D42A27DB-BD31-4B8C-83A1-F6EECF244321}">
                <p14:modId xmlns:p14="http://schemas.microsoft.com/office/powerpoint/2010/main" val="1309962389"/>
              </p:ext>
            </p:extLst>
          </p:nvPr>
        </p:nvGraphicFramePr>
        <p:xfrm>
          <a:off x="1583808" y="1862117"/>
          <a:ext cx="8996676" cy="789963"/>
        </p:xfrm>
        <a:graphic>
          <a:graphicData uri="http://schemas.openxmlformats.org/drawingml/2006/table">
            <a:tbl>
              <a:tblPr firstRow="1" bandRow="1">
                <a:tableStyleId>{5940675A-B579-460E-94D1-54222C63F5DA}</a:tableStyleId>
              </a:tblPr>
              <a:tblGrid>
                <a:gridCol w="1499446">
                  <a:extLst>
                    <a:ext uri="{9D8B030D-6E8A-4147-A177-3AD203B41FA5}">
                      <a16:colId xmlns:a16="http://schemas.microsoft.com/office/drawing/2014/main" val="302077157"/>
                    </a:ext>
                  </a:extLst>
                </a:gridCol>
                <a:gridCol w="1499446">
                  <a:extLst>
                    <a:ext uri="{9D8B030D-6E8A-4147-A177-3AD203B41FA5}">
                      <a16:colId xmlns:a16="http://schemas.microsoft.com/office/drawing/2014/main" val="1510149168"/>
                    </a:ext>
                  </a:extLst>
                </a:gridCol>
                <a:gridCol w="1499446">
                  <a:extLst>
                    <a:ext uri="{9D8B030D-6E8A-4147-A177-3AD203B41FA5}">
                      <a16:colId xmlns:a16="http://schemas.microsoft.com/office/drawing/2014/main" val="993498376"/>
                    </a:ext>
                  </a:extLst>
                </a:gridCol>
                <a:gridCol w="1499446">
                  <a:extLst>
                    <a:ext uri="{9D8B030D-6E8A-4147-A177-3AD203B41FA5}">
                      <a16:colId xmlns:a16="http://schemas.microsoft.com/office/drawing/2014/main" val="1333977522"/>
                    </a:ext>
                  </a:extLst>
                </a:gridCol>
                <a:gridCol w="1499446">
                  <a:extLst>
                    <a:ext uri="{9D8B030D-6E8A-4147-A177-3AD203B41FA5}">
                      <a16:colId xmlns:a16="http://schemas.microsoft.com/office/drawing/2014/main" val="1477465182"/>
                    </a:ext>
                  </a:extLst>
                </a:gridCol>
                <a:gridCol w="1499446">
                  <a:extLst>
                    <a:ext uri="{9D8B030D-6E8A-4147-A177-3AD203B41FA5}">
                      <a16:colId xmlns:a16="http://schemas.microsoft.com/office/drawing/2014/main" val="332722959"/>
                    </a:ext>
                  </a:extLst>
                </a:gridCol>
              </a:tblGrid>
              <a:tr h="789963">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H</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graphicFrame>
        <p:nvGraphicFramePr>
          <p:cNvPr id="12" name="Table 11">
            <a:extLst>
              <a:ext uri="{FF2B5EF4-FFF2-40B4-BE49-F238E27FC236}">
                <a16:creationId xmlns:a16="http://schemas.microsoft.com/office/drawing/2014/main" id="{1225428D-B274-480C-BF41-BA63B34FB1D1}"/>
              </a:ext>
            </a:extLst>
          </p:cNvPr>
          <p:cNvGraphicFramePr>
            <a:graphicFrameLocks noGrp="1"/>
          </p:cNvGraphicFramePr>
          <p:nvPr>
            <p:extLst>
              <p:ext uri="{D42A27DB-BD31-4B8C-83A1-F6EECF244321}">
                <p14:modId xmlns:p14="http://schemas.microsoft.com/office/powerpoint/2010/main" val="3094807569"/>
              </p:ext>
            </p:extLst>
          </p:nvPr>
        </p:nvGraphicFramePr>
        <p:xfrm>
          <a:off x="1592967" y="1199154"/>
          <a:ext cx="8980974" cy="789963"/>
        </p:xfrm>
        <a:graphic>
          <a:graphicData uri="http://schemas.openxmlformats.org/drawingml/2006/table">
            <a:tbl>
              <a:tblPr firstRow="1" bandRow="1">
                <a:tableStyleId>{5940675A-B579-460E-94D1-54222C63F5DA}</a:tableStyleId>
              </a:tblPr>
              <a:tblGrid>
                <a:gridCol w="1496829">
                  <a:extLst>
                    <a:ext uri="{9D8B030D-6E8A-4147-A177-3AD203B41FA5}">
                      <a16:colId xmlns:a16="http://schemas.microsoft.com/office/drawing/2014/main" val="302077157"/>
                    </a:ext>
                  </a:extLst>
                </a:gridCol>
                <a:gridCol w="1496829">
                  <a:extLst>
                    <a:ext uri="{9D8B030D-6E8A-4147-A177-3AD203B41FA5}">
                      <a16:colId xmlns:a16="http://schemas.microsoft.com/office/drawing/2014/main" val="1510149168"/>
                    </a:ext>
                  </a:extLst>
                </a:gridCol>
                <a:gridCol w="1496829">
                  <a:extLst>
                    <a:ext uri="{9D8B030D-6E8A-4147-A177-3AD203B41FA5}">
                      <a16:colId xmlns:a16="http://schemas.microsoft.com/office/drawing/2014/main" val="993498376"/>
                    </a:ext>
                  </a:extLst>
                </a:gridCol>
                <a:gridCol w="1496829">
                  <a:extLst>
                    <a:ext uri="{9D8B030D-6E8A-4147-A177-3AD203B41FA5}">
                      <a16:colId xmlns:a16="http://schemas.microsoft.com/office/drawing/2014/main" val="1333977522"/>
                    </a:ext>
                  </a:extLst>
                </a:gridCol>
                <a:gridCol w="1496829">
                  <a:extLst>
                    <a:ext uri="{9D8B030D-6E8A-4147-A177-3AD203B41FA5}">
                      <a16:colId xmlns:a16="http://schemas.microsoft.com/office/drawing/2014/main" val="3472128488"/>
                    </a:ext>
                  </a:extLst>
                </a:gridCol>
                <a:gridCol w="1496829">
                  <a:extLst>
                    <a:ext uri="{9D8B030D-6E8A-4147-A177-3AD203B41FA5}">
                      <a16:colId xmlns:a16="http://schemas.microsoft.com/office/drawing/2014/main" val="2318230466"/>
                    </a:ext>
                  </a:extLst>
                </a:gridCol>
              </a:tblGrid>
              <a:tr h="789963">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FF0000"/>
                    </a:solidFill>
                  </a:tcPr>
                </a:tc>
                <a:extLst>
                  <a:ext uri="{0D108BD9-81ED-4DB2-BD59-A6C34878D82A}">
                    <a16:rowId xmlns:a16="http://schemas.microsoft.com/office/drawing/2014/main" val="4201039473"/>
                  </a:ext>
                </a:extLst>
              </a:tr>
            </a:tbl>
          </a:graphicData>
        </a:graphic>
      </p:graphicFrame>
      <p:sp>
        <p:nvSpPr>
          <p:cNvPr id="16" name="Multiplication Sign 15">
            <a:extLst>
              <a:ext uri="{FF2B5EF4-FFF2-40B4-BE49-F238E27FC236}">
                <a16:creationId xmlns:a16="http://schemas.microsoft.com/office/drawing/2014/main" id="{3A27E2AE-57C3-47A0-9C0C-9FE50F6F3024}"/>
              </a:ext>
            </a:extLst>
          </p:cNvPr>
          <p:cNvSpPr/>
          <p:nvPr/>
        </p:nvSpPr>
        <p:spPr>
          <a:xfrm>
            <a:off x="9075572" y="95663"/>
            <a:ext cx="1518456" cy="1893454"/>
          </a:xfrm>
          <a:prstGeom prst="mathMultiply">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Afbeeldingsresultaat voor bomb clipart">
            <a:extLst>
              <a:ext uri="{FF2B5EF4-FFF2-40B4-BE49-F238E27FC236}">
                <a16:creationId xmlns:a16="http://schemas.microsoft.com/office/drawing/2014/main" id="{5D56E60F-6383-4274-BA4C-5FA21557B85F}"/>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7719" b="89977" l="5455" r="94545">
                        <a14:foregroundMark x1="19659" y1="27074" x2="17500" y2="32604"/>
                        <a14:foregroundMark x1="8182" y1="27765" x2="11250" y2="33871"/>
                        <a14:foregroundMark x1="54205" y1="7949" x2="60568" y2="8180"/>
                        <a14:foregroundMark x1="90341" y1="47926" x2="93182" y2="58065"/>
                        <a14:foregroundMark x1="93182" y1="58065" x2="92159" y2="69585"/>
                        <a14:foregroundMark x1="92159" y1="69585" x2="90568" y2="71083"/>
                        <a14:foregroundMark x1="59318" y1="34447" x2="45795" y2="46544"/>
                        <a14:foregroundMark x1="45795" y1="46544" x2="42841" y2="53917"/>
                        <a14:foregroundMark x1="60795" y1="89862" x2="62955" y2="89977"/>
                        <a14:foregroundMark x1="6477" y1="37442" x2="9091" y2="36982"/>
                        <a14:foregroundMark x1="5568" y1="27765" x2="8864" y2="28917"/>
                        <a14:foregroundMark x1="94545" y1="57028" x2="93636" y2="63018"/>
                        <a14:foregroundMark x1="60909" y1="32258" x2="50795" y2="41705"/>
                        <a14:foregroundMark x1="50795" y1="41705" x2="43636" y2="56797"/>
                        <a14:foregroundMark x1="59318" y1="37212" x2="50341" y2="44700"/>
                        <a14:foregroundMark x1="50341" y1="44700" x2="40341" y2="56682"/>
                        <a14:foregroundMark x1="40341" y1="56682" x2="40341" y2="56682"/>
                        <a14:foregroundMark x1="41591" y1="50922" x2="52841" y2="55876"/>
                        <a14:foregroundMark x1="52841" y1="55876" x2="53523" y2="55876"/>
                      </a14:backgroundRemoval>
                    </a14:imgEffect>
                  </a14:imgLayer>
                </a14:imgProps>
              </a:ext>
              <a:ext uri="{28A0092B-C50C-407E-A947-70E740481C1C}">
                <a14:useLocalDpi xmlns:a14="http://schemas.microsoft.com/office/drawing/2010/main" val="0"/>
              </a:ext>
            </a:extLst>
          </a:blip>
          <a:srcRect l="1" r="-23219"/>
          <a:stretch/>
        </p:blipFill>
        <p:spPr bwMode="auto">
          <a:xfrm>
            <a:off x="9075572" y="271658"/>
            <a:ext cx="1498369" cy="119936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fbeeldingsresultaat voor explosion clipart">
            <a:extLst>
              <a:ext uri="{FF2B5EF4-FFF2-40B4-BE49-F238E27FC236}">
                <a16:creationId xmlns:a16="http://schemas.microsoft.com/office/drawing/2014/main" id="{B005FD46-266B-49F0-83DC-C3745188CA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1300" y="-1834865"/>
            <a:ext cx="6858000"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1" name="Table 20">
            <a:extLst>
              <a:ext uri="{FF2B5EF4-FFF2-40B4-BE49-F238E27FC236}">
                <a16:creationId xmlns:a16="http://schemas.microsoft.com/office/drawing/2014/main" id="{9CDE99DB-085E-4F9A-B0B1-644CFB12A7A8}"/>
              </a:ext>
            </a:extLst>
          </p:cNvPr>
          <p:cNvGraphicFramePr>
            <a:graphicFrameLocks noGrp="1"/>
          </p:cNvGraphicFramePr>
          <p:nvPr>
            <p:extLst>
              <p:ext uri="{D42A27DB-BD31-4B8C-83A1-F6EECF244321}">
                <p14:modId xmlns:p14="http://schemas.microsoft.com/office/powerpoint/2010/main" val="2458485565"/>
              </p:ext>
            </p:extLst>
          </p:nvPr>
        </p:nvGraphicFramePr>
        <p:xfrm>
          <a:off x="1583808" y="190081"/>
          <a:ext cx="7497285" cy="789963"/>
        </p:xfrm>
        <a:graphic>
          <a:graphicData uri="http://schemas.openxmlformats.org/drawingml/2006/table">
            <a:tbl>
              <a:tblPr firstRow="1" bandRow="1">
                <a:tableStyleId>{073A0DAA-6AF3-43AB-8588-CEC1D06C72B9}</a:tableStyleId>
              </a:tblPr>
              <a:tblGrid>
                <a:gridCol w="1499457">
                  <a:extLst>
                    <a:ext uri="{9D8B030D-6E8A-4147-A177-3AD203B41FA5}">
                      <a16:colId xmlns:a16="http://schemas.microsoft.com/office/drawing/2014/main" val="302077157"/>
                    </a:ext>
                  </a:extLst>
                </a:gridCol>
                <a:gridCol w="1499457">
                  <a:extLst>
                    <a:ext uri="{9D8B030D-6E8A-4147-A177-3AD203B41FA5}">
                      <a16:colId xmlns:a16="http://schemas.microsoft.com/office/drawing/2014/main" val="1510149168"/>
                    </a:ext>
                  </a:extLst>
                </a:gridCol>
                <a:gridCol w="1499457">
                  <a:extLst>
                    <a:ext uri="{9D8B030D-6E8A-4147-A177-3AD203B41FA5}">
                      <a16:colId xmlns:a16="http://schemas.microsoft.com/office/drawing/2014/main" val="993498376"/>
                    </a:ext>
                  </a:extLst>
                </a:gridCol>
                <a:gridCol w="1499457">
                  <a:extLst>
                    <a:ext uri="{9D8B030D-6E8A-4147-A177-3AD203B41FA5}">
                      <a16:colId xmlns:a16="http://schemas.microsoft.com/office/drawing/2014/main" val="1333977522"/>
                    </a:ext>
                  </a:extLst>
                </a:gridCol>
                <a:gridCol w="1499457">
                  <a:extLst>
                    <a:ext uri="{9D8B030D-6E8A-4147-A177-3AD203B41FA5}">
                      <a16:colId xmlns:a16="http://schemas.microsoft.com/office/drawing/2014/main" val="3718842850"/>
                    </a:ext>
                  </a:extLst>
                </a:gridCol>
              </a:tblGrid>
              <a:tr h="789963">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22" name="Table 21">
            <a:extLst>
              <a:ext uri="{FF2B5EF4-FFF2-40B4-BE49-F238E27FC236}">
                <a16:creationId xmlns:a16="http://schemas.microsoft.com/office/drawing/2014/main" id="{C474B740-620F-43D7-B3F8-D1C18FE6AEFA}"/>
              </a:ext>
            </a:extLst>
          </p:cNvPr>
          <p:cNvGraphicFramePr>
            <a:graphicFrameLocks noGrp="1"/>
          </p:cNvGraphicFramePr>
          <p:nvPr>
            <p:extLst>
              <p:ext uri="{D42A27DB-BD31-4B8C-83A1-F6EECF244321}">
                <p14:modId xmlns:p14="http://schemas.microsoft.com/office/powerpoint/2010/main" val="3925596778"/>
              </p:ext>
            </p:extLst>
          </p:nvPr>
        </p:nvGraphicFramePr>
        <p:xfrm>
          <a:off x="1592967" y="1198690"/>
          <a:ext cx="7484145" cy="789963"/>
        </p:xfrm>
        <a:graphic>
          <a:graphicData uri="http://schemas.openxmlformats.org/drawingml/2006/table">
            <a:tbl>
              <a:tblPr firstRow="1" bandRow="1">
                <a:tableStyleId>{5940675A-B579-460E-94D1-54222C63F5DA}</a:tableStyleId>
              </a:tblPr>
              <a:tblGrid>
                <a:gridCol w="1496829">
                  <a:extLst>
                    <a:ext uri="{9D8B030D-6E8A-4147-A177-3AD203B41FA5}">
                      <a16:colId xmlns:a16="http://schemas.microsoft.com/office/drawing/2014/main" val="302077157"/>
                    </a:ext>
                  </a:extLst>
                </a:gridCol>
                <a:gridCol w="1496829">
                  <a:extLst>
                    <a:ext uri="{9D8B030D-6E8A-4147-A177-3AD203B41FA5}">
                      <a16:colId xmlns:a16="http://schemas.microsoft.com/office/drawing/2014/main" val="1510149168"/>
                    </a:ext>
                  </a:extLst>
                </a:gridCol>
                <a:gridCol w="1496829">
                  <a:extLst>
                    <a:ext uri="{9D8B030D-6E8A-4147-A177-3AD203B41FA5}">
                      <a16:colId xmlns:a16="http://schemas.microsoft.com/office/drawing/2014/main" val="993498376"/>
                    </a:ext>
                  </a:extLst>
                </a:gridCol>
                <a:gridCol w="1496829">
                  <a:extLst>
                    <a:ext uri="{9D8B030D-6E8A-4147-A177-3AD203B41FA5}">
                      <a16:colId xmlns:a16="http://schemas.microsoft.com/office/drawing/2014/main" val="1333977522"/>
                    </a:ext>
                  </a:extLst>
                </a:gridCol>
                <a:gridCol w="1496829">
                  <a:extLst>
                    <a:ext uri="{9D8B030D-6E8A-4147-A177-3AD203B41FA5}">
                      <a16:colId xmlns:a16="http://schemas.microsoft.com/office/drawing/2014/main" val="3472128488"/>
                    </a:ext>
                  </a:extLst>
                </a:gridCol>
              </a:tblGrid>
              <a:tr h="789963">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00B050"/>
                    </a:solidFill>
                  </a:tcPr>
                </a:tc>
                <a:extLst>
                  <a:ext uri="{0D108BD9-81ED-4DB2-BD59-A6C34878D82A}">
                    <a16:rowId xmlns:a16="http://schemas.microsoft.com/office/drawing/2014/main" val="4201039473"/>
                  </a:ext>
                </a:extLst>
              </a:tr>
            </a:tbl>
          </a:graphicData>
        </a:graphic>
      </p:graphicFrame>
      <p:graphicFrame>
        <p:nvGraphicFramePr>
          <p:cNvPr id="23" name="Table 22">
            <a:extLst>
              <a:ext uri="{FF2B5EF4-FFF2-40B4-BE49-F238E27FC236}">
                <a16:creationId xmlns:a16="http://schemas.microsoft.com/office/drawing/2014/main" id="{5DCC57C8-8327-4B0F-BACB-E2D6D919215C}"/>
              </a:ext>
            </a:extLst>
          </p:cNvPr>
          <p:cNvGraphicFramePr>
            <a:graphicFrameLocks noGrp="1"/>
          </p:cNvGraphicFramePr>
          <p:nvPr>
            <p:extLst>
              <p:ext uri="{D42A27DB-BD31-4B8C-83A1-F6EECF244321}">
                <p14:modId xmlns:p14="http://schemas.microsoft.com/office/powerpoint/2010/main" val="4213807189"/>
              </p:ext>
            </p:extLst>
          </p:nvPr>
        </p:nvGraphicFramePr>
        <p:xfrm>
          <a:off x="1582964" y="1865552"/>
          <a:ext cx="7497230" cy="789963"/>
        </p:xfrm>
        <a:graphic>
          <a:graphicData uri="http://schemas.openxmlformats.org/drawingml/2006/table">
            <a:tbl>
              <a:tblPr firstRow="1" bandRow="1">
                <a:tableStyleId>{5940675A-B579-460E-94D1-54222C63F5DA}</a:tableStyleId>
              </a:tblPr>
              <a:tblGrid>
                <a:gridCol w="1499446">
                  <a:extLst>
                    <a:ext uri="{9D8B030D-6E8A-4147-A177-3AD203B41FA5}">
                      <a16:colId xmlns:a16="http://schemas.microsoft.com/office/drawing/2014/main" val="302077157"/>
                    </a:ext>
                  </a:extLst>
                </a:gridCol>
                <a:gridCol w="1499446">
                  <a:extLst>
                    <a:ext uri="{9D8B030D-6E8A-4147-A177-3AD203B41FA5}">
                      <a16:colId xmlns:a16="http://schemas.microsoft.com/office/drawing/2014/main" val="1510149168"/>
                    </a:ext>
                  </a:extLst>
                </a:gridCol>
                <a:gridCol w="1499446">
                  <a:extLst>
                    <a:ext uri="{9D8B030D-6E8A-4147-A177-3AD203B41FA5}">
                      <a16:colId xmlns:a16="http://schemas.microsoft.com/office/drawing/2014/main" val="993498376"/>
                    </a:ext>
                  </a:extLst>
                </a:gridCol>
                <a:gridCol w="1499446">
                  <a:extLst>
                    <a:ext uri="{9D8B030D-6E8A-4147-A177-3AD203B41FA5}">
                      <a16:colId xmlns:a16="http://schemas.microsoft.com/office/drawing/2014/main" val="1333977522"/>
                    </a:ext>
                  </a:extLst>
                </a:gridCol>
                <a:gridCol w="1499446">
                  <a:extLst>
                    <a:ext uri="{9D8B030D-6E8A-4147-A177-3AD203B41FA5}">
                      <a16:colId xmlns:a16="http://schemas.microsoft.com/office/drawing/2014/main" val="1477465182"/>
                    </a:ext>
                  </a:extLst>
                </a:gridCol>
              </a:tblGrid>
              <a:tr h="789963">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24" name="Content Placeholder 2">
            <a:extLst>
              <a:ext uri="{FF2B5EF4-FFF2-40B4-BE49-F238E27FC236}">
                <a16:creationId xmlns:a16="http://schemas.microsoft.com/office/drawing/2014/main" id="{3BDAA174-E79A-4481-890B-EC0E34869955}"/>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0" indent="0">
              <a:buNone/>
            </a:pPr>
            <a:r>
              <a:rPr lang="nl-BE" dirty="0"/>
              <a:t>3)   Laat nu de rode elementjes uit de groep, we weten hun </a:t>
            </a:r>
            <a:r>
              <a:rPr lang="nl-BE" dirty="0">
                <a:solidFill>
                  <a:srgbClr val="FF0000"/>
                </a:solidFill>
              </a:rPr>
              <a:t>kleurtje</a:t>
            </a:r>
            <a:endParaRPr lang="nl-BE" dirty="0"/>
          </a:p>
        </p:txBody>
      </p:sp>
    </p:spTree>
    <p:extLst>
      <p:ext uri="{BB962C8B-B14F-4D97-AF65-F5344CB8AC3E}">
        <p14:creationId xmlns:p14="http://schemas.microsoft.com/office/powerpoint/2010/main" val="189600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030"/>
                                        </p:tgtEl>
                                        <p:attrNameLst>
                                          <p:attrName>style.visibility</p:attrName>
                                        </p:attrNameLst>
                                      </p:cBhvr>
                                      <p:to>
                                        <p:strVal val="visible"/>
                                      </p:to>
                                    </p:set>
                                    <p:anim calcmode="lin" valueType="num">
                                      <p:cBhvr>
                                        <p:cTn id="7" dur="600" fill="hold"/>
                                        <p:tgtEl>
                                          <p:spTgt spid="1030"/>
                                        </p:tgtEl>
                                        <p:attrNameLst>
                                          <p:attrName>ppt_w</p:attrName>
                                        </p:attrNameLst>
                                      </p:cBhvr>
                                      <p:tavLst>
                                        <p:tav tm="0">
                                          <p:val>
                                            <p:fltVal val="0"/>
                                          </p:val>
                                        </p:tav>
                                        <p:tav tm="100000">
                                          <p:val>
                                            <p:strVal val="#ppt_w"/>
                                          </p:val>
                                        </p:tav>
                                      </p:tavLst>
                                    </p:anim>
                                    <p:anim calcmode="lin" valueType="num">
                                      <p:cBhvr>
                                        <p:cTn id="8" dur="600" fill="hold"/>
                                        <p:tgtEl>
                                          <p:spTgt spid="1030"/>
                                        </p:tgtEl>
                                        <p:attrNameLst>
                                          <p:attrName>ppt_h</p:attrName>
                                        </p:attrNameLst>
                                      </p:cBhvr>
                                      <p:tavLst>
                                        <p:tav tm="0">
                                          <p:val>
                                            <p:fltVal val="0"/>
                                          </p:val>
                                        </p:tav>
                                        <p:tav tm="100000">
                                          <p:val>
                                            <p:strVal val="#ppt_h"/>
                                          </p:val>
                                        </p:tav>
                                      </p:tavLst>
                                    </p:anim>
                                    <p:anim calcmode="lin" valueType="num">
                                      <p:cBhvr>
                                        <p:cTn id="9" dur="600" fill="hold"/>
                                        <p:tgtEl>
                                          <p:spTgt spid="1030"/>
                                        </p:tgtEl>
                                        <p:attrNameLst>
                                          <p:attrName>style.rotation</p:attrName>
                                        </p:attrNameLst>
                                      </p:cBhvr>
                                      <p:tavLst>
                                        <p:tav tm="0">
                                          <p:val>
                                            <p:fltVal val="90"/>
                                          </p:val>
                                        </p:tav>
                                        <p:tav tm="100000">
                                          <p:val>
                                            <p:fltVal val="0"/>
                                          </p:val>
                                        </p:tav>
                                      </p:tavLst>
                                    </p:anim>
                                    <p:animEffect transition="in" filter="fade">
                                      <p:cBhvr>
                                        <p:cTn id="10" dur="600"/>
                                        <p:tgtEl>
                                          <p:spTgt spid="1030"/>
                                        </p:tgtEl>
                                      </p:cBhvr>
                                    </p:animEffect>
                                  </p:childTnLst>
                                </p:cTn>
                              </p:par>
                            </p:childTnLst>
                          </p:cTn>
                        </p:par>
                        <p:par>
                          <p:cTn id="11" fill="hold">
                            <p:stCondLst>
                              <p:cond delay="600"/>
                            </p:stCondLst>
                            <p:childTnLst>
                              <p:par>
                                <p:cTn id="12" presetID="6" presetClass="emph" presetSubtype="0" fill="hold" nodeType="afterEffect">
                                  <p:stCondLst>
                                    <p:cond delay="0"/>
                                  </p:stCondLst>
                                  <p:childTnLst>
                                    <p:animScale>
                                      <p:cBhvr>
                                        <p:cTn id="13" dur="500" fill="hold"/>
                                        <p:tgtEl>
                                          <p:spTgt spid="1030"/>
                                        </p:tgtEl>
                                      </p:cBhvr>
                                      <p:by x="400000" y="400000"/>
                                    </p:animScale>
                                  </p:childTnLst>
                                </p:cTn>
                              </p:par>
                              <p:par>
                                <p:cTn id="14" presetID="8" presetClass="emph" presetSubtype="0" fill="hold" nodeType="withEffect">
                                  <p:stCondLst>
                                    <p:cond delay="0"/>
                                  </p:stCondLst>
                                  <p:childTnLst>
                                    <p:animRot by="-5400000">
                                      <p:cBhvr>
                                        <p:cTn id="15" dur="500" fill="hold"/>
                                        <p:tgtEl>
                                          <p:spTgt spid="1030"/>
                                        </p:tgtEl>
                                        <p:attrNameLst>
                                          <p:attrName>r</p:attrName>
                                        </p:attrNameLst>
                                      </p:cBhvr>
                                    </p:animRot>
                                  </p:childTnLst>
                                </p:cTn>
                              </p:par>
                            </p:childTnLst>
                          </p:cTn>
                        </p:par>
                        <p:par>
                          <p:cTn id="16" fill="hold">
                            <p:stCondLst>
                              <p:cond delay="1100"/>
                            </p:stCondLst>
                            <p:childTnLst>
                              <p:par>
                                <p:cTn id="17" presetID="1" presetClass="entr" presetSubtype="0" fill="hold" nodeType="afterEffect">
                                  <p:stCondLst>
                                    <p:cond delay="0"/>
                                  </p:stCondLst>
                                  <p:childTnLst>
                                    <p:set>
                                      <p:cBhvr>
                                        <p:cTn id="18" dur="1" fill="hold">
                                          <p:stCondLst>
                                            <p:cond delay="0"/>
                                          </p:stCondLst>
                                        </p:cTn>
                                        <p:tgtEl>
                                          <p:spTgt spid="1032"/>
                                        </p:tgtEl>
                                        <p:attrNameLst>
                                          <p:attrName>style.visibility</p:attrName>
                                        </p:attrNameLst>
                                      </p:cBhvr>
                                      <p:to>
                                        <p:strVal val="visible"/>
                                      </p:to>
                                    </p:set>
                                  </p:childTnLst>
                                </p:cTn>
                              </p:par>
                            </p:childTnLst>
                          </p:cTn>
                        </p:par>
                        <p:par>
                          <p:cTn id="19" fill="hold">
                            <p:stCondLst>
                              <p:cond delay="1100"/>
                            </p:stCondLst>
                            <p:childTnLst>
                              <p:par>
                                <p:cTn id="20" presetID="1" presetClass="exit" presetSubtype="0" fill="hold" nodeType="afterEffect">
                                  <p:stCondLst>
                                    <p:cond delay="0"/>
                                  </p:stCondLst>
                                  <p:childTnLst>
                                    <p:set>
                                      <p:cBhvr>
                                        <p:cTn id="21" dur="1" fill="hold">
                                          <p:stCondLst>
                                            <p:cond delay="0"/>
                                          </p:stCondLst>
                                        </p:cTn>
                                        <p:tgtEl>
                                          <p:spTgt spid="1030"/>
                                        </p:tgtEl>
                                        <p:attrNameLst>
                                          <p:attrName>style.visibility</p:attrName>
                                        </p:attrNameLst>
                                      </p:cBhvr>
                                      <p:to>
                                        <p:strVal val="hidden"/>
                                      </p:to>
                                    </p:set>
                                  </p:childTnLst>
                                </p:cTn>
                              </p:par>
                            </p:childTnLst>
                          </p:cTn>
                        </p:par>
                        <p:par>
                          <p:cTn id="22" fill="hold">
                            <p:stCondLst>
                              <p:cond delay="1100"/>
                            </p:stCondLst>
                            <p:childTnLst>
                              <p:par>
                                <p:cTn id="23" presetID="1" presetClass="entr" presetSubtype="0" fill="hold" nodeType="after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9"/>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12"/>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10"/>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hidden"/>
                                      </p:to>
                                    </p:set>
                                  </p:childTnLst>
                                </p:cTn>
                              </p:par>
                            </p:childTnLst>
                          </p:cTn>
                        </p:par>
                        <p:par>
                          <p:cTn id="37" fill="hold">
                            <p:stCondLst>
                              <p:cond delay="1100"/>
                            </p:stCondLst>
                            <p:childTnLst>
                              <p:par>
                                <p:cTn id="38" presetID="10" presetClass="exit" presetSubtype="0" fill="hold" nodeType="afterEffect">
                                  <p:stCondLst>
                                    <p:cond delay="0"/>
                                  </p:stCondLst>
                                  <p:childTnLst>
                                    <p:animEffect transition="out" filter="fade">
                                      <p:cBhvr>
                                        <p:cTn id="39" dur="500"/>
                                        <p:tgtEl>
                                          <p:spTgt spid="1032"/>
                                        </p:tgtEl>
                                      </p:cBhvr>
                                    </p:animEffect>
                                    <p:set>
                                      <p:cBhvr>
                                        <p:cTn id="40" dur="1" fill="hold">
                                          <p:stCondLst>
                                            <p:cond delay="499"/>
                                          </p:stCondLst>
                                        </p:cTn>
                                        <p:tgtEl>
                                          <p:spTgt spid="1032"/>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24">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9D45F83-DE84-4BEB-B475-970E0E567375}"/>
              </a:ext>
            </a:extLst>
          </p:cNvPr>
          <p:cNvGraphicFramePr>
            <a:graphicFrameLocks noGrp="1"/>
          </p:cNvGraphicFramePr>
          <p:nvPr>
            <p:extLst>
              <p:ext uri="{D42A27DB-BD31-4B8C-83A1-F6EECF244321}">
                <p14:modId xmlns:p14="http://schemas.microsoft.com/office/powerpoint/2010/main" val="3843430047"/>
              </p:ext>
            </p:extLst>
          </p:nvPr>
        </p:nvGraphicFramePr>
        <p:xfrm>
          <a:off x="1583808" y="190081"/>
          <a:ext cx="7497285" cy="789963"/>
        </p:xfrm>
        <a:graphic>
          <a:graphicData uri="http://schemas.openxmlformats.org/drawingml/2006/table">
            <a:tbl>
              <a:tblPr firstRow="1" bandRow="1">
                <a:tableStyleId>{073A0DAA-6AF3-43AB-8588-CEC1D06C72B9}</a:tableStyleId>
              </a:tblPr>
              <a:tblGrid>
                <a:gridCol w="1499457">
                  <a:extLst>
                    <a:ext uri="{9D8B030D-6E8A-4147-A177-3AD203B41FA5}">
                      <a16:colId xmlns:a16="http://schemas.microsoft.com/office/drawing/2014/main" val="302077157"/>
                    </a:ext>
                  </a:extLst>
                </a:gridCol>
                <a:gridCol w="1499457">
                  <a:extLst>
                    <a:ext uri="{9D8B030D-6E8A-4147-A177-3AD203B41FA5}">
                      <a16:colId xmlns:a16="http://schemas.microsoft.com/office/drawing/2014/main" val="1510149168"/>
                    </a:ext>
                  </a:extLst>
                </a:gridCol>
                <a:gridCol w="1499457">
                  <a:extLst>
                    <a:ext uri="{9D8B030D-6E8A-4147-A177-3AD203B41FA5}">
                      <a16:colId xmlns:a16="http://schemas.microsoft.com/office/drawing/2014/main" val="993498376"/>
                    </a:ext>
                  </a:extLst>
                </a:gridCol>
                <a:gridCol w="1499457">
                  <a:extLst>
                    <a:ext uri="{9D8B030D-6E8A-4147-A177-3AD203B41FA5}">
                      <a16:colId xmlns:a16="http://schemas.microsoft.com/office/drawing/2014/main" val="1333977522"/>
                    </a:ext>
                  </a:extLst>
                </a:gridCol>
                <a:gridCol w="1499457">
                  <a:extLst>
                    <a:ext uri="{9D8B030D-6E8A-4147-A177-3AD203B41FA5}">
                      <a16:colId xmlns:a16="http://schemas.microsoft.com/office/drawing/2014/main" val="3718842850"/>
                    </a:ext>
                  </a:extLst>
                </a:gridCol>
              </a:tblGrid>
              <a:tr h="789963">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14DB454D-DC1D-4B22-8510-2EE7B94ED30E}"/>
              </a:ext>
            </a:extLst>
          </p:cNvPr>
          <p:cNvGraphicFramePr>
            <a:graphicFrameLocks noGrp="1"/>
          </p:cNvGraphicFramePr>
          <p:nvPr>
            <p:extLst>
              <p:ext uri="{D42A27DB-BD31-4B8C-83A1-F6EECF244321}">
                <p14:modId xmlns:p14="http://schemas.microsoft.com/office/powerpoint/2010/main" val="1995463420"/>
              </p:ext>
            </p:extLst>
          </p:nvPr>
        </p:nvGraphicFramePr>
        <p:xfrm>
          <a:off x="1592967" y="1198690"/>
          <a:ext cx="7484145" cy="789963"/>
        </p:xfrm>
        <a:graphic>
          <a:graphicData uri="http://schemas.openxmlformats.org/drawingml/2006/table">
            <a:tbl>
              <a:tblPr firstRow="1" bandRow="1">
                <a:tableStyleId>{5940675A-B579-460E-94D1-54222C63F5DA}</a:tableStyleId>
              </a:tblPr>
              <a:tblGrid>
                <a:gridCol w="1496829">
                  <a:extLst>
                    <a:ext uri="{9D8B030D-6E8A-4147-A177-3AD203B41FA5}">
                      <a16:colId xmlns:a16="http://schemas.microsoft.com/office/drawing/2014/main" val="302077157"/>
                    </a:ext>
                  </a:extLst>
                </a:gridCol>
                <a:gridCol w="1496829">
                  <a:extLst>
                    <a:ext uri="{9D8B030D-6E8A-4147-A177-3AD203B41FA5}">
                      <a16:colId xmlns:a16="http://schemas.microsoft.com/office/drawing/2014/main" val="1510149168"/>
                    </a:ext>
                  </a:extLst>
                </a:gridCol>
                <a:gridCol w="1496829">
                  <a:extLst>
                    <a:ext uri="{9D8B030D-6E8A-4147-A177-3AD203B41FA5}">
                      <a16:colId xmlns:a16="http://schemas.microsoft.com/office/drawing/2014/main" val="993498376"/>
                    </a:ext>
                  </a:extLst>
                </a:gridCol>
                <a:gridCol w="1496829">
                  <a:extLst>
                    <a:ext uri="{9D8B030D-6E8A-4147-A177-3AD203B41FA5}">
                      <a16:colId xmlns:a16="http://schemas.microsoft.com/office/drawing/2014/main" val="1333977522"/>
                    </a:ext>
                  </a:extLst>
                </a:gridCol>
                <a:gridCol w="1496829">
                  <a:extLst>
                    <a:ext uri="{9D8B030D-6E8A-4147-A177-3AD203B41FA5}">
                      <a16:colId xmlns:a16="http://schemas.microsoft.com/office/drawing/2014/main" val="3472128488"/>
                    </a:ext>
                  </a:extLst>
                </a:gridCol>
              </a:tblGrid>
              <a:tr h="789963">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8F8247BB-9D1E-4A23-832A-674BA6940DDE}"/>
              </a:ext>
            </a:extLst>
          </p:cNvPr>
          <p:cNvGraphicFramePr>
            <a:graphicFrameLocks noGrp="1"/>
          </p:cNvGraphicFramePr>
          <p:nvPr>
            <p:extLst>
              <p:ext uri="{D42A27DB-BD31-4B8C-83A1-F6EECF244321}">
                <p14:modId xmlns:p14="http://schemas.microsoft.com/office/powerpoint/2010/main" val="4003197196"/>
              </p:ext>
            </p:extLst>
          </p:nvPr>
        </p:nvGraphicFramePr>
        <p:xfrm>
          <a:off x="1582964" y="1865552"/>
          <a:ext cx="7497230" cy="789963"/>
        </p:xfrm>
        <a:graphic>
          <a:graphicData uri="http://schemas.openxmlformats.org/drawingml/2006/table">
            <a:tbl>
              <a:tblPr firstRow="1" bandRow="1">
                <a:tableStyleId>{5940675A-B579-460E-94D1-54222C63F5DA}</a:tableStyleId>
              </a:tblPr>
              <a:tblGrid>
                <a:gridCol w="1499446">
                  <a:extLst>
                    <a:ext uri="{9D8B030D-6E8A-4147-A177-3AD203B41FA5}">
                      <a16:colId xmlns:a16="http://schemas.microsoft.com/office/drawing/2014/main" val="302077157"/>
                    </a:ext>
                  </a:extLst>
                </a:gridCol>
                <a:gridCol w="1499446">
                  <a:extLst>
                    <a:ext uri="{9D8B030D-6E8A-4147-A177-3AD203B41FA5}">
                      <a16:colId xmlns:a16="http://schemas.microsoft.com/office/drawing/2014/main" val="1510149168"/>
                    </a:ext>
                  </a:extLst>
                </a:gridCol>
                <a:gridCol w="1499446">
                  <a:extLst>
                    <a:ext uri="{9D8B030D-6E8A-4147-A177-3AD203B41FA5}">
                      <a16:colId xmlns:a16="http://schemas.microsoft.com/office/drawing/2014/main" val="993498376"/>
                    </a:ext>
                  </a:extLst>
                </a:gridCol>
                <a:gridCol w="1499446">
                  <a:extLst>
                    <a:ext uri="{9D8B030D-6E8A-4147-A177-3AD203B41FA5}">
                      <a16:colId xmlns:a16="http://schemas.microsoft.com/office/drawing/2014/main" val="1333977522"/>
                    </a:ext>
                  </a:extLst>
                </a:gridCol>
                <a:gridCol w="1499446">
                  <a:extLst>
                    <a:ext uri="{9D8B030D-6E8A-4147-A177-3AD203B41FA5}">
                      <a16:colId xmlns:a16="http://schemas.microsoft.com/office/drawing/2014/main" val="1477465182"/>
                    </a:ext>
                  </a:extLst>
                </a:gridCol>
              </a:tblGrid>
              <a:tr h="789963">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55D4CAF9-60BB-4BED-BEF6-15E6E61A87AB}"/>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514350" indent="-514350">
              <a:buAutoNum type="arabicParenR" startAt="4"/>
            </a:pPr>
            <a:r>
              <a:rPr lang="nl-BE" dirty="0"/>
              <a:t>Test eens of deze elementen samen nog crashen.</a:t>
            </a:r>
          </a:p>
          <a:p>
            <a:pPr marL="457200" lvl="1" indent="0">
              <a:buNone/>
            </a:pPr>
            <a:r>
              <a:rPr lang="nl-BE" dirty="0"/>
              <a:t>	Indien ze samen crashen, dan bevindt er zich minstens één groep van ten 	minste grootte 2 in de groep.</a:t>
            </a:r>
          </a:p>
          <a:p>
            <a:pPr marL="457200" lvl="1" indent="0">
              <a:buNone/>
            </a:pPr>
            <a:r>
              <a:rPr lang="nl-BE" dirty="0"/>
              <a:t>	Indien niet, dan zijn er geen oranje elementen, we zijn klaar</a:t>
            </a:r>
          </a:p>
          <a:p>
            <a:pPr marL="457200" lvl="1" indent="0">
              <a:buNone/>
            </a:pPr>
            <a:endParaRPr lang="nl-BE" dirty="0"/>
          </a:p>
          <a:p>
            <a:pPr marL="457200" lvl="1" indent="0">
              <a:buNone/>
            </a:pPr>
            <a:r>
              <a:rPr lang="nl-BE" dirty="0"/>
              <a:t>CRASH</a:t>
            </a:r>
          </a:p>
        </p:txBody>
      </p:sp>
      <p:graphicFrame>
        <p:nvGraphicFramePr>
          <p:cNvPr id="8" name="Table 7">
            <a:extLst>
              <a:ext uri="{FF2B5EF4-FFF2-40B4-BE49-F238E27FC236}">
                <a16:creationId xmlns:a16="http://schemas.microsoft.com/office/drawing/2014/main" id="{DA1F51BD-267E-454D-8353-1B065C25AD95}"/>
              </a:ext>
            </a:extLst>
          </p:cNvPr>
          <p:cNvGraphicFramePr>
            <a:graphicFrameLocks noGrp="1"/>
          </p:cNvGraphicFramePr>
          <p:nvPr>
            <p:extLst>
              <p:ext uri="{D42A27DB-BD31-4B8C-83A1-F6EECF244321}">
                <p14:modId xmlns:p14="http://schemas.microsoft.com/office/powerpoint/2010/main" val="3214249580"/>
              </p:ext>
            </p:extLst>
          </p:nvPr>
        </p:nvGraphicFramePr>
        <p:xfrm>
          <a:off x="1590949" y="1202601"/>
          <a:ext cx="7558985" cy="782142"/>
        </p:xfrm>
        <a:graphic>
          <a:graphicData uri="http://schemas.openxmlformats.org/drawingml/2006/table">
            <a:tbl>
              <a:tblPr firstRow="1" bandRow="1">
                <a:tableStyleId>{5940675A-B579-460E-94D1-54222C63F5DA}</a:tableStyleId>
              </a:tblPr>
              <a:tblGrid>
                <a:gridCol w="1511797">
                  <a:extLst>
                    <a:ext uri="{9D8B030D-6E8A-4147-A177-3AD203B41FA5}">
                      <a16:colId xmlns:a16="http://schemas.microsoft.com/office/drawing/2014/main" val="302077157"/>
                    </a:ext>
                  </a:extLst>
                </a:gridCol>
                <a:gridCol w="1511797">
                  <a:extLst>
                    <a:ext uri="{9D8B030D-6E8A-4147-A177-3AD203B41FA5}">
                      <a16:colId xmlns:a16="http://schemas.microsoft.com/office/drawing/2014/main" val="1510149168"/>
                    </a:ext>
                  </a:extLst>
                </a:gridCol>
                <a:gridCol w="1511797">
                  <a:extLst>
                    <a:ext uri="{9D8B030D-6E8A-4147-A177-3AD203B41FA5}">
                      <a16:colId xmlns:a16="http://schemas.microsoft.com/office/drawing/2014/main" val="993498376"/>
                    </a:ext>
                  </a:extLst>
                </a:gridCol>
                <a:gridCol w="1511797">
                  <a:extLst>
                    <a:ext uri="{9D8B030D-6E8A-4147-A177-3AD203B41FA5}">
                      <a16:colId xmlns:a16="http://schemas.microsoft.com/office/drawing/2014/main" val="1333977522"/>
                    </a:ext>
                  </a:extLst>
                </a:gridCol>
                <a:gridCol w="1511797">
                  <a:extLst>
                    <a:ext uri="{9D8B030D-6E8A-4147-A177-3AD203B41FA5}">
                      <a16:colId xmlns:a16="http://schemas.microsoft.com/office/drawing/2014/main" val="3472128488"/>
                    </a:ext>
                  </a:extLst>
                </a:gridCol>
              </a:tblGrid>
              <a:tr h="782142">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rgbClr val="FF0000"/>
                    </a:solidFill>
                  </a:tcPr>
                </a:tc>
                <a:tc>
                  <a:txBody>
                    <a:bodyPr/>
                    <a:lstStyle/>
                    <a:p>
                      <a:pPr algn="ctr"/>
                      <a:endParaRPr lang="en-US" sz="1800" dirty="0"/>
                    </a:p>
                  </a:txBody>
                  <a:tcPr marL="92354" marR="92354" marT="45267" marB="45267" anchor="ctr">
                    <a:solidFill>
                      <a:srgbClr val="FF0000"/>
                    </a:solidFill>
                  </a:tcPr>
                </a:tc>
                <a:tc>
                  <a:txBody>
                    <a:bodyPr/>
                    <a:lstStyle/>
                    <a:p>
                      <a:pPr algn="ctr"/>
                      <a:endParaRPr lang="en-US" sz="1800" dirty="0"/>
                    </a:p>
                  </a:txBody>
                  <a:tcPr marL="92354" marR="92354" marT="45267" marB="45267" anchor="ctr">
                    <a:solidFill>
                      <a:srgbClr val="FF0000"/>
                    </a:solidFill>
                  </a:tcPr>
                </a:tc>
                <a:tc>
                  <a:txBody>
                    <a:bodyPr/>
                    <a:lstStyle/>
                    <a:p>
                      <a:pPr algn="ctr"/>
                      <a:endParaRPr lang="en-US" sz="1800" dirty="0"/>
                    </a:p>
                  </a:txBody>
                  <a:tcPr marL="92354" marR="92354" marT="45267" marB="45267" anchor="ctr">
                    <a:solidFill>
                      <a:srgbClr val="FF0000"/>
                    </a:solidFill>
                  </a:tcPr>
                </a:tc>
                <a:tc>
                  <a:txBody>
                    <a:bodyPr/>
                    <a:lstStyle/>
                    <a:p>
                      <a:pPr algn="ctr"/>
                      <a:endParaRPr lang="en-US" sz="1800" dirty="0"/>
                    </a:p>
                  </a:txBody>
                  <a:tcPr marL="92354" marR="92354" marT="45267" marB="45267" anchor="ctr">
                    <a:solidFill>
                      <a:srgbClr val="FF0000"/>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2573793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4F73121-D784-4C56-97AF-C4A16A9FA1AF}"/>
              </a:ext>
            </a:extLst>
          </p:cNvPr>
          <p:cNvGraphicFramePr>
            <a:graphicFrameLocks noGrp="1"/>
          </p:cNvGraphicFramePr>
          <p:nvPr>
            <p:extLst>
              <p:ext uri="{D42A27DB-BD31-4B8C-83A1-F6EECF244321}">
                <p14:modId xmlns:p14="http://schemas.microsoft.com/office/powerpoint/2010/main" val="1351184220"/>
              </p:ext>
            </p:extLst>
          </p:nvPr>
        </p:nvGraphicFramePr>
        <p:xfrm>
          <a:off x="1583808" y="190081"/>
          <a:ext cx="7497285" cy="789963"/>
        </p:xfrm>
        <a:graphic>
          <a:graphicData uri="http://schemas.openxmlformats.org/drawingml/2006/table">
            <a:tbl>
              <a:tblPr firstRow="1" bandRow="1">
                <a:tableStyleId>{073A0DAA-6AF3-43AB-8588-CEC1D06C72B9}</a:tableStyleId>
              </a:tblPr>
              <a:tblGrid>
                <a:gridCol w="1499457">
                  <a:extLst>
                    <a:ext uri="{9D8B030D-6E8A-4147-A177-3AD203B41FA5}">
                      <a16:colId xmlns:a16="http://schemas.microsoft.com/office/drawing/2014/main" val="302077157"/>
                    </a:ext>
                  </a:extLst>
                </a:gridCol>
                <a:gridCol w="1499457">
                  <a:extLst>
                    <a:ext uri="{9D8B030D-6E8A-4147-A177-3AD203B41FA5}">
                      <a16:colId xmlns:a16="http://schemas.microsoft.com/office/drawing/2014/main" val="1510149168"/>
                    </a:ext>
                  </a:extLst>
                </a:gridCol>
                <a:gridCol w="1499457">
                  <a:extLst>
                    <a:ext uri="{9D8B030D-6E8A-4147-A177-3AD203B41FA5}">
                      <a16:colId xmlns:a16="http://schemas.microsoft.com/office/drawing/2014/main" val="993498376"/>
                    </a:ext>
                  </a:extLst>
                </a:gridCol>
                <a:gridCol w="1499457">
                  <a:extLst>
                    <a:ext uri="{9D8B030D-6E8A-4147-A177-3AD203B41FA5}">
                      <a16:colId xmlns:a16="http://schemas.microsoft.com/office/drawing/2014/main" val="1333977522"/>
                    </a:ext>
                  </a:extLst>
                </a:gridCol>
                <a:gridCol w="1499457">
                  <a:extLst>
                    <a:ext uri="{9D8B030D-6E8A-4147-A177-3AD203B41FA5}">
                      <a16:colId xmlns:a16="http://schemas.microsoft.com/office/drawing/2014/main" val="3718842850"/>
                    </a:ext>
                  </a:extLst>
                </a:gridCol>
              </a:tblGrid>
              <a:tr h="789963">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5C90F607-4F66-46FC-873C-C045521AE543}"/>
              </a:ext>
            </a:extLst>
          </p:cNvPr>
          <p:cNvGraphicFramePr>
            <a:graphicFrameLocks noGrp="1"/>
          </p:cNvGraphicFramePr>
          <p:nvPr>
            <p:extLst>
              <p:ext uri="{D42A27DB-BD31-4B8C-83A1-F6EECF244321}">
                <p14:modId xmlns:p14="http://schemas.microsoft.com/office/powerpoint/2010/main" val="337936877"/>
              </p:ext>
            </p:extLst>
          </p:nvPr>
        </p:nvGraphicFramePr>
        <p:xfrm>
          <a:off x="1592967" y="1198690"/>
          <a:ext cx="7484145" cy="789963"/>
        </p:xfrm>
        <a:graphic>
          <a:graphicData uri="http://schemas.openxmlformats.org/drawingml/2006/table">
            <a:tbl>
              <a:tblPr firstRow="1" bandRow="1">
                <a:tableStyleId>{5940675A-B579-460E-94D1-54222C63F5DA}</a:tableStyleId>
              </a:tblPr>
              <a:tblGrid>
                <a:gridCol w="1496829">
                  <a:extLst>
                    <a:ext uri="{9D8B030D-6E8A-4147-A177-3AD203B41FA5}">
                      <a16:colId xmlns:a16="http://schemas.microsoft.com/office/drawing/2014/main" val="302077157"/>
                    </a:ext>
                  </a:extLst>
                </a:gridCol>
                <a:gridCol w="1496829">
                  <a:extLst>
                    <a:ext uri="{9D8B030D-6E8A-4147-A177-3AD203B41FA5}">
                      <a16:colId xmlns:a16="http://schemas.microsoft.com/office/drawing/2014/main" val="1510149168"/>
                    </a:ext>
                  </a:extLst>
                </a:gridCol>
                <a:gridCol w="1496829">
                  <a:extLst>
                    <a:ext uri="{9D8B030D-6E8A-4147-A177-3AD203B41FA5}">
                      <a16:colId xmlns:a16="http://schemas.microsoft.com/office/drawing/2014/main" val="993498376"/>
                    </a:ext>
                  </a:extLst>
                </a:gridCol>
                <a:gridCol w="1496829">
                  <a:extLst>
                    <a:ext uri="{9D8B030D-6E8A-4147-A177-3AD203B41FA5}">
                      <a16:colId xmlns:a16="http://schemas.microsoft.com/office/drawing/2014/main" val="1333977522"/>
                    </a:ext>
                  </a:extLst>
                </a:gridCol>
                <a:gridCol w="1496829">
                  <a:extLst>
                    <a:ext uri="{9D8B030D-6E8A-4147-A177-3AD203B41FA5}">
                      <a16:colId xmlns:a16="http://schemas.microsoft.com/office/drawing/2014/main" val="3472128488"/>
                    </a:ext>
                  </a:extLst>
                </a:gridCol>
              </a:tblGrid>
              <a:tr h="789963">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A687D781-AE6B-46D4-A948-B866268C744D}"/>
              </a:ext>
            </a:extLst>
          </p:cNvPr>
          <p:cNvGraphicFramePr>
            <a:graphicFrameLocks noGrp="1"/>
          </p:cNvGraphicFramePr>
          <p:nvPr>
            <p:extLst>
              <p:ext uri="{D42A27DB-BD31-4B8C-83A1-F6EECF244321}">
                <p14:modId xmlns:p14="http://schemas.microsoft.com/office/powerpoint/2010/main" val="1490880967"/>
              </p:ext>
            </p:extLst>
          </p:nvPr>
        </p:nvGraphicFramePr>
        <p:xfrm>
          <a:off x="1582964" y="1865552"/>
          <a:ext cx="7497230" cy="789963"/>
        </p:xfrm>
        <a:graphic>
          <a:graphicData uri="http://schemas.openxmlformats.org/drawingml/2006/table">
            <a:tbl>
              <a:tblPr firstRow="1" bandRow="1">
                <a:tableStyleId>{5940675A-B579-460E-94D1-54222C63F5DA}</a:tableStyleId>
              </a:tblPr>
              <a:tblGrid>
                <a:gridCol w="1499446">
                  <a:extLst>
                    <a:ext uri="{9D8B030D-6E8A-4147-A177-3AD203B41FA5}">
                      <a16:colId xmlns:a16="http://schemas.microsoft.com/office/drawing/2014/main" val="302077157"/>
                    </a:ext>
                  </a:extLst>
                </a:gridCol>
                <a:gridCol w="1499446">
                  <a:extLst>
                    <a:ext uri="{9D8B030D-6E8A-4147-A177-3AD203B41FA5}">
                      <a16:colId xmlns:a16="http://schemas.microsoft.com/office/drawing/2014/main" val="1510149168"/>
                    </a:ext>
                  </a:extLst>
                </a:gridCol>
                <a:gridCol w="1499446">
                  <a:extLst>
                    <a:ext uri="{9D8B030D-6E8A-4147-A177-3AD203B41FA5}">
                      <a16:colId xmlns:a16="http://schemas.microsoft.com/office/drawing/2014/main" val="993498376"/>
                    </a:ext>
                  </a:extLst>
                </a:gridCol>
                <a:gridCol w="1499446">
                  <a:extLst>
                    <a:ext uri="{9D8B030D-6E8A-4147-A177-3AD203B41FA5}">
                      <a16:colId xmlns:a16="http://schemas.microsoft.com/office/drawing/2014/main" val="1333977522"/>
                    </a:ext>
                  </a:extLst>
                </a:gridCol>
                <a:gridCol w="1499446">
                  <a:extLst>
                    <a:ext uri="{9D8B030D-6E8A-4147-A177-3AD203B41FA5}">
                      <a16:colId xmlns:a16="http://schemas.microsoft.com/office/drawing/2014/main" val="1477465182"/>
                    </a:ext>
                  </a:extLst>
                </a:gridCol>
              </a:tblGrid>
              <a:tr h="789963">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72AE0129-BF79-42AD-B950-D7AB9C0820F5}"/>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0" indent="0">
              <a:buNone/>
            </a:pPr>
            <a:r>
              <a:rPr lang="nl-BE" dirty="0"/>
              <a:t>5)   Test de eerste twee elementen.</a:t>
            </a:r>
          </a:p>
          <a:p>
            <a:pPr marL="457200" lvl="1" indent="0">
              <a:buNone/>
            </a:pPr>
            <a:r>
              <a:rPr lang="nl-BE" dirty="0"/>
              <a:t>	Indien deze twee crashen, dan vormen ze een groep van grootte 2.</a:t>
            </a:r>
          </a:p>
          <a:p>
            <a:pPr marL="457200" lvl="1" indent="0">
              <a:buNone/>
            </a:pPr>
            <a:endParaRPr lang="nl-BE" dirty="0"/>
          </a:p>
          <a:p>
            <a:pPr marL="457200" lvl="1" indent="0">
              <a:buNone/>
            </a:pPr>
            <a:endParaRPr lang="nl-BE" dirty="0"/>
          </a:p>
          <a:p>
            <a:pPr marL="457200" lvl="1" indent="0">
              <a:buNone/>
            </a:pPr>
            <a:endParaRPr lang="nl-BE" dirty="0"/>
          </a:p>
          <a:p>
            <a:pPr marL="457200" lvl="1" indent="0">
              <a:buNone/>
            </a:pPr>
            <a:r>
              <a:rPr lang="nl-BE" dirty="0"/>
              <a:t>OK</a:t>
            </a:r>
          </a:p>
        </p:txBody>
      </p:sp>
      <p:graphicFrame>
        <p:nvGraphicFramePr>
          <p:cNvPr id="8" name="Table 7">
            <a:extLst>
              <a:ext uri="{FF2B5EF4-FFF2-40B4-BE49-F238E27FC236}">
                <a16:creationId xmlns:a16="http://schemas.microsoft.com/office/drawing/2014/main" id="{3D04B83F-67E7-4293-8406-D02055CBEA29}"/>
              </a:ext>
            </a:extLst>
          </p:cNvPr>
          <p:cNvGraphicFramePr>
            <a:graphicFrameLocks noGrp="1"/>
          </p:cNvGraphicFramePr>
          <p:nvPr>
            <p:extLst>
              <p:ext uri="{D42A27DB-BD31-4B8C-83A1-F6EECF244321}">
                <p14:modId xmlns:p14="http://schemas.microsoft.com/office/powerpoint/2010/main" val="1908971356"/>
              </p:ext>
            </p:extLst>
          </p:nvPr>
        </p:nvGraphicFramePr>
        <p:xfrm>
          <a:off x="1590949" y="1202601"/>
          <a:ext cx="7558985" cy="782142"/>
        </p:xfrm>
        <a:graphic>
          <a:graphicData uri="http://schemas.openxmlformats.org/drawingml/2006/table">
            <a:tbl>
              <a:tblPr firstRow="1" bandRow="1">
                <a:tableStyleId>{5940675A-B579-460E-94D1-54222C63F5DA}</a:tableStyleId>
              </a:tblPr>
              <a:tblGrid>
                <a:gridCol w="1511797">
                  <a:extLst>
                    <a:ext uri="{9D8B030D-6E8A-4147-A177-3AD203B41FA5}">
                      <a16:colId xmlns:a16="http://schemas.microsoft.com/office/drawing/2014/main" val="302077157"/>
                    </a:ext>
                  </a:extLst>
                </a:gridCol>
                <a:gridCol w="1511797">
                  <a:extLst>
                    <a:ext uri="{9D8B030D-6E8A-4147-A177-3AD203B41FA5}">
                      <a16:colId xmlns:a16="http://schemas.microsoft.com/office/drawing/2014/main" val="1510149168"/>
                    </a:ext>
                  </a:extLst>
                </a:gridCol>
                <a:gridCol w="1511797">
                  <a:extLst>
                    <a:ext uri="{9D8B030D-6E8A-4147-A177-3AD203B41FA5}">
                      <a16:colId xmlns:a16="http://schemas.microsoft.com/office/drawing/2014/main" val="993498376"/>
                    </a:ext>
                  </a:extLst>
                </a:gridCol>
                <a:gridCol w="1511797">
                  <a:extLst>
                    <a:ext uri="{9D8B030D-6E8A-4147-A177-3AD203B41FA5}">
                      <a16:colId xmlns:a16="http://schemas.microsoft.com/office/drawing/2014/main" val="1333977522"/>
                    </a:ext>
                  </a:extLst>
                </a:gridCol>
                <a:gridCol w="1511797">
                  <a:extLst>
                    <a:ext uri="{9D8B030D-6E8A-4147-A177-3AD203B41FA5}">
                      <a16:colId xmlns:a16="http://schemas.microsoft.com/office/drawing/2014/main" val="3472128488"/>
                    </a:ext>
                  </a:extLst>
                </a:gridCol>
              </a:tblGrid>
              <a:tr h="782142">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rgbClr val="00B050"/>
                    </a:solidFill>
                  </a:tcPr>
                </a:tc>
                <a:tc>
                  <a:txBody>
                    <a:bodyPr/>
                    <a:lstStyle/>
                    <a:p>
                      <a:pPr algn="ctr"/>
                      <a:endParaRPr lang="en-US" sz="1800" dirty="0"/>
                    </a:p>
                  </a:txBody>
                  <a:tcPr marL="92354" marR="92354" marT="45267" marB="45267" anchor="ctr">
                    <a:lnR w="12700" cap="flat" cmpd="sng" algn="ctr">
                      <a:solidFill>
                        <a:schemeClr val="tx1"/>
                      </a:solidFill>
                      <a:prstDash val="solid"/>
                      <a:round/>
                      <a:headEnd type="none" w="med" len="med"/>
                      <a:tailEnd type="none" w="med" len="med"/>
                    </a:lnR>
                    <a:solidFill>
                      <a:srgbClr val="00B050"/>
                    </a:solidFill>
                  </a:tcPr>
                </a:tc>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US" sz="1800" dirty="0"/>
                    </a:p>
                  </a:txBody>
                  <a:tcPr marL="92354" marR="92354" marT="45267" marB="45267" anchor="ctr">
                    <a:solidFill>
                      <a:schemeClr val="bg1"/>
                    </a:solidFill>
                  </a:tcPr>
                </a:tc>
                <a:tc>
                  <a:txBody>
                    <a:bodyPr/>
                    <a:lstStyle/>
                    <a:p>
                      <a:pPr algn="ctr"/>
                      <a:endParaRPr lang="en-US" sz="1800" dirty="0"/>
                    </a:p>
                  </a:txBody>
                  <a:tcPr marL="92354" marR="92354" marT="45267" marB="45267" anchor="ctr">
                    <a:solidFill>
                      <a:schemeClr val="bg1"/>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106595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7">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7" grpId="1"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E99E664-3A0E-4A43-AA2A-CEFE773E6DAC}"/>
              </a:ext>
            </a:extLst>
          </p:cNvPr>
          <p:cNvGraphicFramePr>
            <a:graphicFrameLocks noGrp="1"/>
          </p:cNvGraphicFramePr>
          <p:nvPr>
            <p:extLst>
              <p:ext uri="{D42A27DB-BD31-4B8C-83A1-F6EECF244321}">
                <p14:modId xmlns:p14="http://schemas.microsoft.com/office/powerpoint/2010/main" val="367031692"/>
              </p:ext>
            </p:extLst>
          </p:nvPr>
        </p:nvGraphicFramePr>
        <p:xfrm>
          <a:off x="1583808" y="190081"/>
          <a:ext cx="7497285" cy="789963"/>
        </p:xfrm>
        <a:graphic>
          <a:graphicData uri="http://schemas.openxmlformats.org/drawingml/2006/table">
            <a:tbl>
              <a:tblPr firstRow="1" bandRow="1">
                <a:tableStyleId>{073A0DAA-6AF3-43AB-8588-CEC1D06C72B9}</a:tableStyleId>
              </a:tblPr>
              <a:tblGrid>
                <a:gridCol w="1499457">
                  <a:extLst>
                    <a:ext uri="{9D8B030D-6E8A-4147-A177-3AD203B41FA5}">
                      <a16:colId xmlns:a16="http://schemas.microsoft.com/office/drawing/2014/main" val="302077157"/>
                    </a:ext>
                  </a:extLst>
                </a:gridCol>
                <a:gridCol w="1499457">
                  <a:extLst>
                    <a:ext uri="{9D8B030D-6E8A-4147-A177-3AD203B41FA5}">
                      <a16:colId xmlns:a16="http://schemas.microsoft.com/office/drawing/2014/main" val="1510149168"/>
                    </a:ext>
                  </a:extLst>
                </a:gridCol>
                <a:gridCol w="1499457">
                  <a:extLst>
                    <a:ext uri="{9D8B030D-6E8A-4147-A177-3AD203B41FA5}">
                      <a16:colId xmlns:a16="http://schemas.microsoft.com/office/drawing/2014/main" val="993498376"/>
                    </a:ext>
                  </a:extLst>
                </a:gridCol>
                <a:gridCol w="1499457">
                  <a:extLst>
                    <a:ext uri="{9D8B030D-6E8A-4147-A177-3AD203B41FA5}">
                      <a16:colId xmlns:a16="http://schemas.microsoft.com/office/drawing/2014/main" val="1333977522"/>
                    </a:ext>
                  </a:extLst>
                </a:gridCol>
                <a:gridCol w="1499457">
                  <a:extLst>
                    <a:ext uri="{9D8B030D-6E8A-4147-A177-3AD203B41FA5}">
                      <a16:colId xmlns:a16="http://schemas.microsoft.com/office/drawing/2014/main" val="3718842850"/>
                    </a:ext>
                  </a:extLst>
                </a:gridCol>
              </a:tblGrid>
              <a:tr h="789963">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78DA51D6-5FF6-45F3-8581-6F3E05FB8582}"/>
              </a:ext>
            </a:extLst>
          </p:cNvPr>
          <p:cNvGraphicFramePr>
            <a:graphicFrameLocks noGrp="1"/>
          </p:cNvGraphicFramePr>
          <p:nvPr>
            <p:extLst>
              <p:ext uri="{D42A27DB-BD31-4B8C-83A1-F6EECF244321}">
                <p14:modId xmlns:p14="http://schemas.microsoft.com/office/powerpoint/2010/main" val="40268728"/>
              </p:ext>
            </p:extLst>
          </p:nvPr>
        </p:nvGraphicFramePr>
        <p:xfrm>
          <a:off x="1592967" y="1198690"/>
          <a:ext cx="7484145" cy="789963"/>
        </p:xfrm>
        <a:graphic>
          <a:graphicData uri="http://schemas.openxmlformats.org/drawingml/2006/table">
            <a:tbl>
              <a:tblPr firstRow="1" bandRow="1">
                <a:tableStyleId>{5940675A-B579-460E-94D1-54222C63F5DA}</a:tableStyleId>
              </a:tblPr>
              <a:tblGrid>
                <a:gridCol w="1496829">
                  <a:extLst>
                    <a:ext uri="{9D8B030D-6E8A-4147-A177-3AD203B41FA5}">
                      <a16:colId xmlns:a16="http://schemas.microsoft.com/office/drawing/2014/main" val="302077157"/>
                    </a:ext>
                  </a:extLst>
                </a:gridCol>
                <a:gridCol w="1496829">
                  <a:extLst>
                    <a:ext uri="{9D8B030D-6E8A-4147-A177-3AD203B41FA5}">
                      <a16:colId xmlns:a16="http://schemas.microsoft.com/office/drawing/2014/main" val="1510149168"/>
                    </a:ext>
                  </a:extLst>
                </a:gridCol>
                <a:gridCol w="1496829">
                  <a:extLst>
                    <a:ext uri="{9D8B030D-6E8A-4147-A177-3AD203B41FA5}">
                      <a16:colId xmlns:a16="http://schemas.microsoft.com/office/drawing/2014/main" val="993498376"/>
                    </a:ext>
                  </a:extLst>
                </a:gridCol>
                <a:gridCol w="1496829">
                  <a:extLst>
                    <a:ext uri="{9D8B030D-6E8A-4147-A177-3AD203B41FA5}">
                      <a16:colId xmlns:a16="http://schemas.microsoft.com/office/drawing/2014/main" val="1333977522"/>
                    </a:ext>
                  </a:extLst>
                </a:gridCol>
                <a:gridCol w="1496829">
                  <a:extLst>
                    <a:ext uri="{9D8B030D-6E8A-4147-A177-3AD203B41FA5}">
                      <a16:colId xmlns:a16="http://schemas.microsoft.com/office/drawing/2014/main" val="3472128488"/>
                    </a:ext>
                  </a:extLst>
                </a:gridCol>
              </a:tblGrid>
              <a:tr h="789963">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FB4A8754-1EBC-40B9-ADB0-A2BF5241486B}"/>
              </a:ext>
            </a:extLst>
          </p:cNvPr>
          <p:cNvGraphicFramePr>
            <a:graphicFrameLocks noGrp="1"/>
          </p:cNvGraphicFramePr>
          <p:nvPr>
            <p:extLst>
              <p:ext uri="{D42A27DB-BD31-4B8C-83A1-F6EECF244321}">
                <p14:modId xmlns:p14="http://schemas.microsoft.com/office/powerpoint/2010/main" val="781205176"/>
              </p:ext>
            </p:extLst>
          </p:nvPr>
        </p:nvGraphicFramePr>
        <p:xfrm>
          <a:off x="1582964" y="1865552"/>
          <a:ext cx="7497230" cy="789963"/>
        </p:xfrm>
        <a:graphic>
          <a:graphicData uri="http://schemas.openxmlformats.org/drawingml/2006/table">
            <a:tbl>
              <a:tblPr firstRow="1" bandRow="1">
                <a:tableStyleId>{5940675A-B579-460E-94D1-54222C63F5DA}</a:tableStyleId>
              </a:tblPr>
              <a:tblGrid>
                <a:gridCol w="1499446">
                  <a:extLst>
                    <a:ext uri="{9D8B030D-6E8A-4147-A177-3AD203B41FA5}">
                      <a16:colId xmlns:a16="http://schemas.microsoft.com/office/drawing/2014/main" val="302077157"/>
                    </a:ext>
                  </a:extLst>
                </a:gridCol>
                <a:gridCol w="1499446">
                  <a:extLst>
                    <a:ext uri="{9D8B030D-6E8A-4147-A177-3AD203B41FA5}">
                      <a16:colId xmlns:a16="http://schemas.microsoft.com/office/drawing/2014/main" val="1510149168"/>
                    </a:ext>
                  </a:extLst>
                </a:gridCol>
                <a:gridCol w="1499446">
                  <a:extLst>
                    <a:ext uri="{9D8B030D-6E8A-4147-A177-3AD203B41FA5}">
                      <a16:colId xmlns:a16="http://schemas.microsoft.com/office/drawing/2014/main" val="993498376"/>
                    </a:ext>
                  </a:extLst>
                </a:gridCol>
                <a:gridCol w="1499446">
                  <a:extLst>
                    <a:ext uri="{9D8B030D-6E8A-4147-A177-3AD203B41FA5}">
                      <a16:colId xmlns:a16="http://schemas.microsoft.com/office/drawing/2014/main" val="1333977522"/>
                    </a:ext>
                  </a:extLst>
                </a:gridCol>
                <a:gridCol w="1499446">
                  <a:extLst>
                    <a:ext uri="{9D8B030D-6E8A-4147-A177-3AD203B41FA5}">
                      <a16:colId xmlns:a16="http://schemas.microsoft.com/office/drawing/2014/main" val="1477465182"/>
                    </a:ext>
                  </a:extLst>
                </a:gridCol>
              </a:tblGrid>
              <a:tr h="789963">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9AEFEC0E-75A5-4190-AE6F-A0E6B20D5CF5}"/>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0" indent="0">
              <a:buNone/>
            </a:pPr>
            <a:r>
              <a:rPr lang="nl-BE" dirty="0"/>
              <a:t>6)   Maak nu de te testen groep groter, tot deze crasht.</a:t>
            </a:r>
          </a:p>
          <a:p>
            <a:pPr marL="457200" lvl="1" indent="0">
              <a:buNone/>
            </a:pPr>
            <a:endParaRPr lang="nl-BE" dirty="0"/>
          </a:p>
          <a:p>
            <a:pPr marL="457200" lvl="1" indent="0">
              <a:buNone/>
            </a:pPr>
            <a:endParaRPr lang="nl-BE" dirty="0"/>
          </a:p>
          <a:p>
            <a:pPr marL="457200" lvl="1" indent="0">
              <a:buNone/>
            </a:pPr>
            <a:endParaRPr lang="nl-BE" dirty="0"/>
          </a:p>
          <a:p>
            <a:pPr marL="457200" lvl="1" indent="0">
              <a:buNone/>
            </a:pPr>
            <a:endParaRPr lang="nl-BE" dirty="0"/>
          </a:p>
          <a:p>
            <a:pPr marL="457200" lvl="1" indent="0">
              <a:buNone/>
            </a:pPr>
            <a:r>
              <a:rPr lang="nl-BE" dirty="0"/>
              <a:t>CRASH  (groep 4)</a:t>
            </a:r>
          </a:p>
        </p:txBody>
      </p:sp>
      <p:graphicFrame>
        <p:nvGraphicFramePr>
          <p:cNvPr id="8" name="Table 7">
            <a:extLst>
              <a:ext uri="{FF2B5EF4-FFF2-40B4-BE49-F238E27FC236}">
                <a16:creationId xmlns:a16="http://schemas.microsoft.com/office/drawing/2014/main" id="{32EFD7FE-1DFC-40F3-B48D-6AE1896591DD}"/>
              </a:ext>
            </a:extLst>
          </p:cNvPr>
          <p:cNvGraphicFramePr>
            <a:graphicFrameLocks noGrp="1"/>
          </p:cNvGraphicFramePr>
          <p:nvPr>
            <p:extLst>
              <p:ext uri="{D42A27DB-BD31-4B8C-83A1-F6EECF244321}">
                <p14:modId xmlns:p14="http://schemas.microsoft.com/office/powerpoint/2010/main" val="1483963419"/>
              </p:ext>
            </p:extLst>
          </p:nvPr>
        </p:nvGraphicFramePr>
        <p:xfrm>
          <a:off x="1590949" y="1202601"/>
          <a:ext cx="7558985" cy="782142"/>
        </p:xfrm>
        <a:graphic>
          <a:graphicData uri="http://schemas.openxmlformats.org/drawingml/2006/table">
            <a:tbl>
              <a:tblPr firstRow="1" bandRow="1">
                <a:tableStyleId>{5940675A-B579-460E-94D1-54222C63F5DA}</a:tableStyleId>
              </a:tblPr>
              <a:tblGrid>
                <a:gridCol w="1511797">
                  <a:extLst>
                    <a:ext uri="{9D8B030D-6E8A-4147-A177-3AD203B41FA5}">
                      <a16:colId xmlns:a16="http://schemas.microsoft.com/office/drawing/2014/main" val="302077157"/>
                    </a:ext>
                  </a:extLst>
                </a:gridCol>
                <a:gridCol w="1511797">
                  <a:extLst>
                    <a:ext uri="{9D8B030D-6E8A-4147-A177-3AD203B41FA5}">
                      <a16:colId xmlns:a16="http://schemas.microsoft.com/office/drawing/2014/main" val="1510149168"/>
                    </a:ext>
                  </a:extLst>
                </a:gridCol>
                <a:gridCol w="1511797">
                  <a:extLst>
                    <a:ext uri="{9D8B030D-6E8A-4147-A177-3AD203B41FA5}">
                      <a16:colId xmlns:a16="http://schemas.microsoft.com/office/drawing/2014/main" val="993498376"/>
                    </a:ext>
                  </a:extLst>
                </a:gridCol>
                <a:gridCol w="1511797">
                  <a:extLst>
                    <a:ext uri="{9D8B030D-6E8A-4147-A177-3AD203B41FA5}">
                      <a16:colId xmlns:a16="http://schemas.microsoft.com/office/drawing/2014/main" val="1333977522"/>
                    </a:ext>
                  </a:extLst>
                </a:gridCol>
                <a:gridCol w="1511797">
                  <a:extLst>
                    <a:ext uri="{9D8B030D-6E8A-4147-A177-3AD203B41FA5}">
                      <a16:colId xmlns:a16="http://schemas.microsoft.com/office/drawing/2014/main" val="3472128488"/>
                    </a:ext>
                  </a:extLst>
                </a:gridCol>
              </a:tblGrid>
              <a:tr h="782142">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rgbClr val="FF0000"/>
                    </a:solidFill>
                  </a:tcPr>
                </a:tc>
                <a:tc>
                  <a:txBody>
                    <a:bodyPr/>
                    <a:lstStyle/>
                    <a:p>
                      <a:pPr algn="ctr"/>
                      <a:endParaRPr lang="en-US" sz="1800" dirty="0"/>
                    </a:p>
                  </a:txBody>
                  <a:tcPr marL="92354" marR="92354" marT="45267" marB="45267" anchor="ctr">
                    <a:lnR w="12700" cap="flat" cmpd="sng" algn="ctr">
                      <a:solidFill>
                        <a:schemeClr val="tx1"/>
                      </a:solidFill>
                      <a:prstDash val="solid"/>
                      <a:round/>
                      <a:headEnd type="none" w="med" len="med"/>
                      <a:tailEnd type="none" w="med" len="med"/>
                    </a:lnR>
                    <a:solidFill>
                      <a:srgbClr val="FF0000"/>
                    </a:solidFill>
                  </a:tcPr>
                </a:tc>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rgbClr val="FF0000"/>
                    </a:solidFill>
                  </a:tcPr>
                </a:tc>
                <a:tc>
                  <a:txBody>
                    <a:bodyPr/>
                    <a:lstStyle/>
                    <a:p>
                      <a:pPr algn="ctr"/>
                      <a:endParaRPr lang="en-US" sz="1800" dirty="0"/>
                    </a:p>
                  </a:txBody>
                  <a:tcPr marL="92354" marR="92354" marT="45267" marB="45267" anchor="ctr">
                    <a:solidFill>
                      <a:schemeClr val="bg1"/>
                    </a:solidFill>
                  </a:tcPr>
                </a:tc>
                <a:tc>
                  <a:txBody>
                    <a:bodyPr/>
                    <a:lstStyle/>
                    <a:p>
                      <a:pPr algn="ctr"/>
                      <a:endParaRPr lang="en-US" sz="1800" dirty="0"/>
                    </a:p>
                  </a:txBody>
                  <a:tcPr marL="92354" marR="92354" marT="45267" marB="45267" anchor="ctr">
                    <a:solidFill>
                      <a:schemeClr val="bg1"/>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254016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7">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7" grpId="1"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431BF5C-18A5-49A6-B7CE-734D6A971ABB}"/>
              </a:ext>
            </a:extLst>
          </p:cNvPr>
          <p:cNvGraphicFramePr>
            <a:graphicFrameLocks noGrp="1"/>
          </p:cNvGraphicFramePr>
          <p:nvPr>
            <p:extLst>
              <p:ext uri="{D42A27DB-BD31-4B8C-83A1-F6EECF244321}">
                <p14:modId xmlns:p14="http://schemas.microsoft.com/office/powerpoint/2010/main" val="2546531169"/>
              </p:ext>
            </p:extLst>
          </p:nvPr>
        </p:nvGraphicFramePr>
        <p:xfrm>
          <a:off x="1583808" y="190081"/>
          <a:ext cx="7497285" cy="789963"/>
        </p:xfrm>
        <a:graphic>
          <a:graphicData uri="http://schemas.openxmlformats.org/drawingml/2006/table">
            <a:tbl>
              <a:tblPr firstRow="1" bandRow="1">
                <a:tableStyleId>{073A0DAA-6AF3-43AB-8588-CEC1D06C72B9}</a:tableStyleId>
              </a:tblPr>
              <a:tblGrid>
                <a:gridCol w="1499457">
                  <a:extLst>
                    <a:ext uri="{9D8B030D-6E8A-4147-A177-3AD203B41FA5}">
                      <a16:colId xmlns:a16="http://schemas.microsoft.com/office/drawing/2014/main" val="302077157"/>
                    </a:ext>
                  </a:extLst>
                </a:gridCol>
                <a:gridCol w="1499457">
                  <a:extLst>
                    <a:ext uri="{9D8B030D-6E8A-4147-A177-3AD203B41FA5}">
                      <a16:colId xmlns:a16="http://schemas.microsoft.com/office/drawing/2014/main" val="1510149168"/>
                    </a:ext>
                  </a:extLst>
                </a:gridCol>
                <a:gridCol w="1499457">
                  <a:extLst>
                    <a:ext uri="{9D8B030D-6E8A-4147-A177-3AD203B41FA5}">
                      <a16:colId xmlns:a16="http://schemas.microsoft.com/office/drawing/2014/main" val="993498376"/>
                    </a:ext>
                  </a:extLst>
                </a:gridCol>
                <a:gridCol w="1499457">
                  <a:extLst>
                    <a:ext uri="{9D8B030D-6E8A-4147-A177-3AD203B41FA5}">
                      <a16:colId xmlns:a16="http://schemas.microsoft.com/office/drawing/2014/main" val="1333977522"/>
                    </a:ext>
                  </a:extLst>
                </a:gridCol>
                <a:gridCol w="1499457">
                  <a:extLst>
                    <a:ext uri="{9D8B030D-6E8A-4147-A177-3AD203B41FA5}">
                      <a16:colId xmlns:a16="http://schemas.microsoft.com/office/drawing/2014/main" val="3718842850"/>
                    </a:ext>
                  </a:extLst>
                </a:gridCol>
              </a:tblGrid>
              <a:tr h="789963">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22C6AC77-8EFC-4DEB-BBEC-8A333B5DF074}"/>
              </a:ext>
            </a:extLst>
          </p:cNvPr>
          <p:cNvGraphicFramePr>
            <a:graphicFrameLocks noGrp="1"/>
          </p:cNvGraphicFramePr>
          <p:nvPr>
            <p:extLst>
              <p:ext uri="{D42A27DB-BD31-4B8C-83A1-F6EECF244321}">
                <p14:modId xmlns:p14="http://schemas.microsoft.com/office/powerpoint/2010/main" val="647791135"/>
              </p:ext>
            </p:extLst>
          </p:nvPr>
        </p:nvGraphicFramePr>
        <p:xfrm>
          <a:off x="1592967" y="1198690"/>
          <a:ext cx="7484145" cy="789963"/>
        </p:xfrm>
        <a:graphic>
          <a:graphicData uri="http://schemas.openxmlformats.org/drawingml/2006/table">
            <a:tbl>
              <a:tblPr firstRow="1" bandRow="1">
                <a:tableStyleId>{5940675A-B579-460E-94D1-54222C63F5DA}</a:tableStyleId>
              </a:tblPr>
              <a:tblGrid>
                <a:gridCol w="1496829">
                  <a:extLst>
                    <a:ext uri="{9D8B030D-6E8A-4147-A177-3AD203B41FA5}">
                      <a16:colId xmlns:a16="http://schemas.microsoft.com/office/drawing/2014/main" val="302077157"/>
                    </a:ext>
                  </a:extLst>
                </a:gridCol>
                <a:gridCol w="1496829">
                  <a:extLst>
                    <a:ext uri="{9D8B030D-6E8A-4147-A177-3AD203B41FA5}">
                      <a16:colId xmlns:a16="http://schemas.microsoft.com/office/drawing/2014/main" val="1510149168"/>
                    </a:ext>
                  </a:extLst>
                </a:gridCol>
                <a:gridCol w="1496829">
                  <a:extLst>
                    <a:ext uri="{9D8B030D-6E8A-4147-A177-3AD203B41FA5}">
                      <a16:colId xmlns:a16="http://schemas.microsoft.com/office/drawing/2014/main" val="993498376"/>
                    </a:ext>
                  </a:extLst>
                </a:gridCol>
                <a:gridCol w="1496829">
                  <a:extLst>
                    <a:ext uri="{9D8B030D-6E8A-4147-A177-3AD203B41FA5}">
                      <a16:colId xmlns:a16="http://schemas.microsoft.com/office/drawing/2014/main" val="1333977522"/>
                    </a:ext>
                  </a:extLst>
                </a:gridCol>
                <a:gridCol w="1496829">
                  <a:extLst>
                    <a:ext uri="{9D8B030D-6E8A-4147-A177-3AD203B41FA5}">
                      <a16:colId xmlns:a16="http://schemas.microsoft.com/office/drawing/2014/main" val="3472128488"/>
                    </a:ext>
                  </a:extLst>
                </a:gridCol>
              </a:tblGrid>
              <a:tr h="789963">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00DACA2C-0598-4619-8915-ABD9CDF0DF22}"/>
              </a:ext>
            </a:extLst>
          </p:cNvPr>
          <p:cNvGraphicFramePr>
            <a:graphicFrameLocks noGrp="1"/>
          </p:cNvGraphicFramePr>
          <p:nvPr>
            <p:extLst>
              <p:ext uri="{D42A27DB-BD31-4B8C-83A1-F6EECF244321}">
                <p14:modId xmlns:p14="http://schemas.microsoft.com/office/powerpoint/2010/main" val="2010818077"/>
              </p:ext>
            </p:extLst>
          </p:nvPr>
        </p:nvGraphicFramePr>
        <p:xfrm>
          <a:off x="1582964" y="1865552"/>
          <a:ext cx="7497230" cy="789963"/>
        </p:xfrm>
        <a:graphic>
          <a:graphicData uri="http://schemas.openxmlformats.org/drawingml/2006/table">
            <a:tbl>
              <a:tblPr firstRow="1" bandRow="1">
                <a:tableStyleId>{5940675A-B579-460E-94D1-54222C63F5DA}</a:tableStyleId>
              </a:tblPr>
              <a:tblGrid>
                <a:gridCol w="1499446">
                  <a:extLst>
                    <a:ext uri="{9D8B030D-6E8A-4147-A177-3AD203B41FA5}">
                      <a16:colId xmlns:a16="http://schemas.microsoft.com/office/drawing/2014/main" val="302077157"/>
                    </a:ext>
                  </a:extLst>
                </a:gridCol>
                <a:gridCol w="1499446">
                  <a:extLst>
                    <a:ext uri="{9D8B030D-6E8A-4147-A177-3AD203B41FA5}">
                      <a16:colId xmlns:a16="http://schemas.microsoft.com/office/drawing/2014/main" val="1510149168"/>
                    </a:ext>
                  </a:extLst>
                </a:gridCol>
                <a:gridCol w="1499446">
                  <a:extLst>
                    <a:ext uri="{9D8B030D-6E8A-4147-A177-3AD203B41FA5}">
                      <a16:colId xmlns:a16="http://schemas.microsoft.com/office/drawing/2014/main" val="993498376"/>
                    </a:ext>
                  </a:extLst>
                </a:gridCol>
                <a:gridCol w="1499446">
                  <a:extLst>
                    <a:ext uri="{9D8B030D-6E8A-4147-A177-3AD203B41FA5}">
                      <a16:colId xmlns:a16="http://schemas.microsoft.com/office/drawing/2014/main" val="1333977522"/>
                    </a:ext>
                  </a:extLst>
                </a:gridCol>
                <a:gridCol w="1499446">
                  <a:extLst>
                    <a:ext uri="{9D8B030D-6E8A-4147-A177-3AD203B41FA5}">
                      <a16:colId xmlns:a16="http://schemas.microsoft.com/office/drawing/2014/main" val="1477465182"/>
                    </a:ext>
                  </a:extLst>
                </a:gridCol>
              </a:tblGrid>
              <a:tr h="789963">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CCC18D80-18EF-4058-9BF8-FB26CB2F48B0}"/>
              </a:ext>
            </a:extLst>
          </p:cNvPr>
          <p:cNvSpPr>
            <a:spLocks noGrp="1"/>
          </p:cNvSpPr>
          <p:nvPr>
            <p:ph idx="1"/>
          </p:nvPr>
        </p:nvSpPr>
        <p:spPr>
          <a:xfrm>
            <a:off x="985981" y="2737968"/>
            <a:ext cx="10515600" cy="4351338"/>
          </a:xfrm>
        </p:spPr>
        <p:txBody>
          <a:bodyPr>
            <a:normAutofit/>
          </a:bodyPr>
          <a:lstStyle/>
          <a:p>
            <a:pPr marL="0" indent="0">
              <a:buNone/>
            </a:pPr>
            <a:r>
              <a:rPr lang="nl-BE" dirty="0"/>
              <a:t>Testen</a:t>
            </a:r>
          </a:p>
          <a:p>
            <a:pPr marL="0" indent="0">
              <a:buNone/>
            </a:pPr>
            <a:endParaRPr lang="nl-BE" dirty="0"/>
          </a:p>
          <a:p>
            <a:pPr marL="514350" indent="-514350">
              <a:buAutoNum type="arabicParenR" startAt="7"/>
            </a:pPr>
            <a:r>
              <a:rPr lang="nl-BE" dirty="0"/>
              <a:t>Test nu deze groep met telkens één elementje eruit.</a:t>
            </a:r>
            <a:br>
              <a:rPr lang="nl-BE" dirty="0"/>
            </a:br>
            <a:r>
              <a:rPr lang="nl-BE" dirty="0"/>
              <a:t>	(Niet het laatste, deze zit sowieso in de groep, want die liet de 	groep in de eerste plaats crashen)</a:t>
            </a:r>
          </a:p>
          <a:p>
            <a:pPr marL="0" indent="0">
              <a:buNone/>
            </a:pPr>
            <a:r>
              <a:rPr lang="nl-BE" dirty="0"/>
              <a:t>        Wanneer het uitlaten van een element de groep niet meer laat </a:t>
            </a:r>
          </a:p>
          <a:p>
            <a:pPr marL="457200" lvl="1" indent="0">
              <a:buNone/>
            </a:pPr>
            <a:r>
              <a:rPr lang="nl-BE" dirty="0"/>
              <a:t>	crashen, weten we dat het uitgelaten element deel is van de                       	groep.</a:t>
            </a:r>
          </a:p>
          <a:p>
            <a:pPr marL="457200" lvl="1" indent="0">
              <a:buNone/>
            </a:pPr>
            <a:endParaRPr lang="nl-BE" dirty="0"/>
          </a:p>
          <a:p>
            <a:pPr marL="457200" lvl="1" indent="0">
              <a:buNone/>
            </a:pPr>
            <a:endParaRPr lang="nl-BE" dirty="0"/>
          </a:p>
        </p:txBody>
      </p:sp>
      <p:graphicFrame>
        <p:nvGraphicFramePr>
          <p:cNvPr id="8" name="Table 7">
            <a:extLst>
              <a:ext uri="{FF2B5EF4-FFF2-40B4-BE49-F238E27FC236}">
                <a16:creationId xmlns:a16="http://schemas.microsoft.com/office/drawing/2014/main" id="{8F9F7D56-D3D0-40A4-9AAE-9C4A2E2F164B}"/>
              </a:ext>
            </a:extLst>
          </p:cNvPr>
          <p:cNvGraphicFramePr>
            <a:graphicFrameLocks noGrp="1"/>
          </p:cNvGraphicFramePr>
          <p:nvPr>
            <p:extLst>
              <p:ext uri="{D42A27DB-BD31-4B8C-83A1-F6EECF244321}">
                <p14:modId xmlns:p14="http://schemas.microsoft.com/office/powerpoint/2010/main" val="1590343904"/>
              </p:ext>
            </p:extLst>
          </p:nvPr>
        </p:nvGraphicFramePr>
        <p:xfrm>
          <a:off x="1590949" y="1202601"/>
          <a:ext cx="7558985" cy="782142"/>
        </p:xfrm>
        <a:graphic>
          <a:graphicData uri="http://schemas.openxmlformats.org/drawingml/2006/table">
            <a:tbl>
              <a:tblPr firstRow="1" bandRow="1">
                <a:tableStyleId>{5940675A-B579-460E-94D1-54222C63F5DA}</a:tableStyleId>
              </a:tblPr>
              <a:tblGrid>
                <a:gridCol w="1511797">
                  <a:extLst>
                    <a:ext uri="{9D8B030D-6E8A-4147-A177-3AD203B41FA5}">
                      <a16:colId xmlns:a16="http://schemas.microsoft.com/office/drawing/2014/main" val="302077157"/>
                    </a:ext>
                  </a:extLst>
                </a:gridCol>
                <a:gridCol w="1511797">
                  <a:extLst>
                    <a:ext uri="{9D8B030D-6E8A-4147-A177-3AD203B41FA5}">
                      <a16:colId xmlns:a16="http://schemas.microsoft.com/office/drawing/2014/main" val="1510149168"/>
                    </a:ext>
                  </a:extLst>
                </a:gridCol>
                <a:gridCol w="1511797">
                  <a:extLst>
                    <a:ext uri="{9D8B030D-6E8A-4147-A177-3AD203B41FA5}">
                      <a16:colId xmlns:a16="http://schemas.microsoft.com/office/drawing/2014/main" val="993498376"/>
                    </a:ext>
                  </a:extLst>
                </a:gridCol>
                <a:gridCol w="1511797">
                  <a:extLst>
                    <a:ext uri="{9D8B030D-6E8A-4147-A177-3AD203B41FA5}">
                      <a16:colId xmlns:a16="http://schemas.microsoft.com/office/drawing/2014/main" val="1333977522"/>
                    </a:ext>
                  </a:extLst>
                </a:gridCol>
                <a:gridCol w="1511797">
                  <a:extLst>
                    <a:ext uri="{9D8B030D-6E8A-4147-A177-3AD203B41FA5}">
                      <a16:colId xmlns:a16="http://schemas.microsoft.com/office/drawing/2014/main" val="3472128488"/>
                    </a:ext>
                  </a:extLst>
                </a:gridCol>
              </a:tblGrid>
              <a:tr h="782142">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US" sz="1800" dirty="0"/>
                    </a:p>
                  </a:txBody>
                  <a:tcPr marL="92354" marR="92354" marT="45267" marB="45267" anchor="ctr">
                    <a:lnR w="12700" cap="flat" cmpd="sng" algn="ctr">
                      <a:solidFill>
                        <a:schemeClr val="tx1"/>
                      </a:solidFill>
                      <a:prstDash val="solid"/>
                      <a:round/>
                      <a:headEnd type="none" w="med" len="med"/>
                      <a:tailEnd type="none" w="med" len="med"/>
                    </a:lnR>
                    <a:solidFill>
                      <a:srgbClr val="00B050"/>
                    </a:solidFill>
                  </a:tcPr>
                </a:tc>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rgbClr val="00B050"/>
                    </a:solidFill>
                  </a:tcPr>
                </a:tc>
                <a:tc>
                  <a:txBody>
                    <a:bodyPr/>
                    <a:lstStyle/>
                    <a:p>
                      <a:pPr algn="ctr"/>
                      <a:endParaRPr lang="en-US" sz="1800" dirty="0"/>
                    </a:p>
                  </a:txBody>
                  <a:tcPr marL="92354" marR="92354" marT="45267" marB="45267" anchor="ctr">
                    <a:solidFill>
                      <a:schemeClr val="bg1"/>
                    </a:solidFill>
                  </a:tcPr>
                </a:tc>
                <a:tc>
                  <a:txBody>
                    <a:bodyPr/>
                    <a:lstStyle/>
                    <a:p>
                      <a:pPr algn="ctr"/>
                      <a:endParaRPr lang="en-US" sz="1800" dirty="0"/>
                    </a:p>
                  </a:txBody>
                  <a:tcPr marL="92354" marR="92354" marT="45267" marB="45267" anchor="ctr">
                    <a:solidFill>
                      <a:schemeClr val="bg1"/>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360167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61AE521B-7954-49E7-AAEC-7627893688E9}"/>
              </a:ext>
            </a:extLst>
          </p:cNvPr>
          <p:cNvGraphicFramePr>
            <a:graphicFrameLocks noGrp="1"/>
          </p:cNvGraphicFramePr>
          <p:nvPr>
            <p:extLst>
              <p:ext uri="{D42A27DB-BD31-4B8C-83A1-F6EECF244321}">
                <p14:modId xmlns:p14="http://schemas.microsoft.com/office/powerpoint/2010/main" val="3083075876"/>
              </p:ext>
            </p:extLst>
          </p:nvPr>
        </p:nvGraphicFramePr>
        <p:xfrm>
          <a:off x="1583808" y="190081"/>
          <a:ext cx="7497285" cy="789963"/>
        </p:xfrm>
        <a:graphic>
          <a:graphicData uri="http://schemas.openxmlformats.org/drawingml/2006/table">
            <a:tbl>
              <a:tblPr firstRow="1" bandRow="1">
                <a:tableStyleId>{073A0DAA-6AF3-43AB-8588-CEC1D06C72B9}</a:tableStyleId>
              </a:tblPr>
              <a:tblGrid>
                <a:gridCol w="1499457">
                  <a:extLst>
                    <a:ext uri="{9D8B030D-6E8A-4147-A177-3AD203B41FA5}">
                      <a16:colId xmlns:a16="http://schemas.microsoft.com/office/drawing/2014/main" val="302077157"/>
                    </a:ext>
                  </a:extLst>
                </a:gridCol>
                <a:gridCol w="1499457">
                  <a:extLst>
                    <a:ext uri="{9D8B030D-6E8A-4147-A177-3AD203B41FA5}">
                      <a16:colId xmlns:a16="http://schemas.microsoft.com/office/drawing/2014/main" val="1510149168"/>
                    </a:ext>
                  </a:extLst>
                </a:gridCol>
                <a:gridCol w="1499457">
                  <a:extLst>
                    <a:ext uri="{9D8B030D-6E8A-4147-A177-3AD203B41FA5}">
                      <a16:colId xmlns:a16="http://schemas.microsoft.com/office/drawing/2014/main" val="993498376"/>
                    </a:ext>
                  </a:extLst>
                </a:gridCol>
                <a:gridCol w="1499457">
                  <a:extLst>
                    <a:ext uri="{9D8B030D-6E8A-4147-A177-3AD203B41FA5}">
                      <a16:colId xmlns:a16="http://schemas.microsoft.com/office/drawing/2014/main" val="1333977522"/>
                    </a:ext>
                  </a:extLst>
                </a:gridCol>
                <a:gridCol w="1499457">
                  <a:extLst>
                    <a:ext uri="{9D8B030D-6E8A-4147-A177-3AD203B41FA5}">
                      <a16:colId xmlns:a16="http://schemas.microsoft.com/office/drawing/2014/main" val="3718842850"/>
                    </a:ext>
                  </a:extLst>
                </a:gridCol>
              </a:tblGrid>
              <a:tr h="789963">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10" name="Table 9">
            <a:extLst>
              <a:ext uri="{FF2B5EF4-FFF2-40B4-BE49-F238E27FC236}">
                <a16:creationId xmlns:a16="http://schemas.microsoft.com/office/drawing/2014/main" id="{6F2FF5EC-A5F9-42AD-9F6F-437C2ECC2C94}"/>
              </a:ext>
            </a:extLst>
          </p:cNvPr>
          <p:cNvGraphicFramePr>
            <a:graphicFrameLocks noGrp="1"/>
          </p:cNvGraphicFramePr>
          <p:nvPr>
            <p:extLst>
              <p:ext uri="{D42A27DB-BD31-4B8C-83A1-F6EECF244321}">
                <p14:modId xmlns:p14="http://schemas.microsoft.com/office/powerpoint/2010/main" val="44084072"/>
              </p:ext>
            </p:extLst>
          </p:nvPr>
        </p:nvGraphicFramePr>
        <p:xfrm>
          <a:off x="1592967" y="1198690"/>
          <a:ext cx="7484145" cy="789963"/>
        </p:xfrm>
        <a:graphic>
          <a:graphicData uri="http://schemas.openxmlformats.org/drawingml/2006/table">
            <a:tbl>
              <a:tblPr firstRow="1" bandRow="1">
                <a:tableStyleId>{5940675A-B579-460E-94D1-54222C63F5DA}</a:tableStyleId>
              </a:tblPr>
              <a:tblGrid>
                <a:gridCol w="1496829">
                  <a:extLst>
                    <a:ext uri="{9D8B030D-6E8A-4147-A177-3AD203B41FA5}">
                      <a16:colId xmlns:a16="http://schemas.microsoft.com/office/drawing/2014/main" val="302077157"/>
                    </a:ext>
                  </a:extLst>
                </a:gridCol>
                <a:gridCol w="1496829">
                  <a:extLst>
                    <a:ext uri="{9D8B030D-6E8A-4147-A177-3AD203B41FA5}">
                      <a16:colId xmlns:a16="http://schemas.microsoft.com/office/drawing/2014/main" val="1510149168"/>
                    </a:ext>
                  </a:extLst>
                </a:gridCol>
                <a:gridCol w="1496829">
                  <a:extLst>
                    <a:ext uri="{9D8B030D-6E8A-4147-A177-3AD203B41FA5}">
                      <a16:colId xmlns:a16="http://schemas.microsoft.com/office/drawing/2014/main" val="993498376"/>
                    </a:ext>
                  </a:extLst>
                </a:gridCol>
                <a:gridCol w="1496829">
                  <a:extLst>
                    <a:ext uri="{9D8B030D-6E8A-4147-A177-3AD203B41FA5}">
                      <a16:colId xmlns:a16="http://schemas.microsoft.com/office/drawing/2014/main" val="1333977522"/>
                    </a:ext>
                  </a:extLst>
                </a:gridCol>
                <a:gridCol w="1496829">
                  <a:extLst>
                    <a:ext uri="{9D8B030D-6E8A-4147-A177-3AD203B41FA5}">
                      <a16:colId xmlns:a16="http://schemas.microsoft.com/office/drawing/2014/main" val="3472128488"/>
                    </a:ext>
                  </a:extLst>
                </a:gridCol>
              </a:tblGrid>
              <a:tr h="789963">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11" name="Table 10">
            <a:extLst>
              <a:ext uri="{FF2B5EF4-FFF2-40B4-BE49-F238E27FC236}">
                <a16:creationId xmlns:a16="http://schemas.microsoft.com/office/drawing/2014/main" id="{70B319B2-F1C7-4B71-A3D3-4053A1655272}"/>
              </a:ext>
            </a:extLst>
          </p:cNvPr>
          <p:cNvGraphicFramePr>
            <a:graphicFrameLocks noGrp="1"/>
          </p:cNvGraphicFramePr>
          <p:nvPr>
            <p:extLst>
              <p:ext uri="{D42A27DB-BD31-4B8C-83A1-F6EECF244321}">
                <p14:modId xmlns:p14="http://schemas.microsoft.com/office/powerpoint/2010/main" val="2040233931"/>
              </p:ext>
            </p:extLst>
          </p:nvPr>
        </p:nvGraphicFramePr>
        <p:xfrm>
          <a:off x="1582964" y="1865552"/>
          <a:ext cx="7497230" cy="789963"/>
        </p:xfrm>
        <a:graphic>
          <a:graphicData uri="http://schemas.openxmlformats.org/drawingml/2006/table">
            <a:tbl>
              <a:tblPr firstRow="1" bandRow="1">
                <a:tableStyleId>{5940675A-B579-460E-94D1-54222C63F5DA}</a:tableStyleId>
              </a:tblPr>
              <a:tblGrid>
                <a:gridCol w="1499446">
                  <a:extLst>
                    <a:ext uri="{9D8B030D-6E8A-4147-A177-3AD203B41FA5}">
                      <a16:colId xmlns:a16="http://schemas.microsoft.com/office/drawing/2014/main" val="302077157"/>
                    </a:ext>
                  </a:extLst>
                </a:gridCol>
                <a:gridCol w="1499446">
                  <a:extLst>
                    <a:ext uri="{9D8B030D-6E8A-4147-A177-3AD203B41FA5}">
                      <a16:colId xmlns:a16="http://schemas.microsoft.com/office/drawing/2014/main" val="1510149168"/>
                    </a:ext>
                  </a:extLst>
                </a:gridCol>
                <a:gridCol w="1499446">
                  <a:extLst>
                    <a:ext uri="{9D8B030D-6E8A-4147-A177-3AD203B41FA5}">
                      <a16:colId xmlns:a16="http://schemas.microsoft.com/office/drawing/2014/main" val="993498376"/>
                    </a:ext>
                  </a:extLst>
                </a:gridCol>
                <a:gridCol w="1499446">
                  <a:extLst>
                    <a:ext uri="{9D8B030D-6E8A-4147-A177-3AD203B41FA5}">
                      <a16:colId xmlns:a16="http://schemas.microsoft.com/office/drawing/2014/main" val="1333977522"/>
                    </a:ext>
                  </a:extLst>
                </a:gridCol>
                <a:gridCol w="1499446">
                  <a:extLst>
                    <a:ext uri="{9D8B030D-6E8A-4147-A177-3AD203B41FA5}">
                      <a16:colId xmlns:a16="http://schemas.microsoft.com/office/drawing/2014/main" val="1477465182"/>
                    </a:ext>
                  </a:extLst>
                </a:gridCol>
              </a:tblGrid>
              <a:tr h="789963">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12" name="Content Placeholder 2">
            <a:extLst>
              <a:ext uri="{FF2B5EF4-FFF2-40B4-BE49-F238E27FC236}">
                <a16:creationId xmlns:a16="http://schemas.microsoft.com/office/drawing/2014/main" id="{82A24307-4752-46A8-ABD8-92DB2B1ED37A}"/>
              </a:ext>
            </a:extLst>
          </p:cNvPr>
          <p:cNvSpPr>
            <a:spLocks noGrp="1"/>
          </p:cNvSpPr>
          <p:nvPr>
            <p:ph idx="1"/>
          </p:nvPr>
        </p:nvSpPr>
        <p:spPr>
          <a:xfrm>
            <a:off x="985981" y="2737968"/>
            <a:ext cx="10515600" cy="4351338"/>
          </a:xfrm>
        </p:spPr>
        <p:txBody>
          <a:bodyPr>
            <a:normAutofit/>
          </a:bodyPr>
          <a:lstStyle/>
          <a:p>
            <a:pPr marL="0" indent="0">
              <a:buNone/>
            </a:pPr>
            <a:r>
              <a:rPr lang="nl-BE" dirty="0"/>
              <a:t>Testen</a:t>
            </a:r>
          </a:p>
          <a:p>
            <a:pPr marL="0" indent="0">
              <a:buNone/>
            </a:pPr>
            <a:endParaRPr lang="nl-BE" dirty="0"/>
          </a:p>
          <a:p>
            <a:pPr marL="457200" lvl="1" indent="0">
              <a:buNone/>
            </a:pPr>
            <a:r>
              <a:rPr lang="nl-BE" dirty="0"/>
              <a:t>Groep CD liet de groep niet meer crashen.</a:t>
            </a:r>
          </a:p>
          <a:p>
            <a:pPr marL="457200" lvl="1" indent="0">
              <a:buNone/>
            </a:pPr>
            <a:r>
              <a:rPr lang="nl-BE" dirty="0"/>
              <a:t>Groep BD zorgt nog steeds voor een crash.</a:t>
            </a:r>
          </a:p>
          <a:p>
            <a:pPr marL="457200" lvl="1" indent="0">
              <a:buNone/>
            </a:pPr>
            <a:r>
              <a:rPr lang="nl-BE" dirty="0"/>
              <a:t>	=&gt; B D is een groep.</a:t>
            </a:r>
          </a:p>
          <a:p>
            <a:pPr marL="457200" lvl="1" indent="0">
              <a:buNone/>
            </a:pPr>
            <a:endParaRPr lang="nl-BE" dirty="0"/>
          </a:p>
        </p:txBody>
      </p:sp>
      <p:graphicFrame>
        <p:nvGraphicFramePr>
          <p:cNvPr id="13" name="Table 12">
            <a:extLst>
              <a:ext uri="{FF2B5EF4-FFF2-40B4-BE49-F238E27FC236}">
                <a16:creationId xmlns:a16="http://schemas.microsoft.com/office/drawing/2014/main" id="{D5D22547-78F1-4D5C-9501-6870164AF013}"/>
              </a:ext>
            </a:extLst>
          </p:cNvPr>
          <p:cNvGraphicFramePr>
            <a:graphicFrameLocks noGrp="1"/>
          </p:cNvGraphicFramePr>
          <p:nvPr>
            <p:extLst>
              <p:ext uri="{D42A27DB-BD31-4B8C-83A1-F6EECF244321}">
                <p14:modId xmlns:p14="http://schemas.microsoft.com/office/powerpoint/2010/main" val="2986987938"/>
              </p:ext>
            </p:extLst>
          </p:nvPr>
        </p:nvGraphicFramePr>
        <p:xfrm>
          <a:off x="1590949" y="1202601"/>
          <a:ext cx="7558985" cy="782142"/>
        </p:xfrm>
        <a:graphic>
          <a:graphicData uri="http://schemas.openxmlformats.org/drawingml/2006/table">
            <a:tbl>
              <a:tblPr firstRow="1" bandRow="1">
                <a:tableStyleId>{5940675A-B579-460E-94D1-54222C63F5DA}</a:tableStyleId>
              </a:tblPr>
              <a:tblGrid>
                <a:gridCol w="1511797">
                  <a:extLst>
                    <a:ext uri="{9D8B030D-6E8A-4147-A177-3AD203B41FA5}">
                      <a16:colId xmlns:a16="http://schemas.microsoft.com/office/drawing/2014/main" val="302077157"/>
                    </a:ext>
                  </a:extLst>
                </a:gridCol>
                <a:gridCol w="1511797">
                  <a:extLst>
                    <a:ext uri="{9D8B030D-6E8A-4147-A177-3AD203B41FA5}">
                      <a16:colId xmlns:a16="http://schemas.microsoft.com/office/drawing/2014/main" val="1510149168"/>
                    </a:ext>
                  </a:extLst>
                </a:gridCol>
                <a:gridCol w="1511797">
                  <a:extLst>
                    <a:ext uri="{9D8B030D-6E8A-4147-A177-3AD203B41FA5}">
                      <a16:colId xmlns:a16="http://schemas.microsoft.com/office/drawing/2014/main" val="993498376"/>
                    </a:ext>
                  </a:extLst>
                </a:gridCol>
                <a:gridCol w="1511797">
                  <a:extLst>
                    <a:ext uri="{9D8B030D-6E8A-4147-A177-3AD203B41FA5}">
                      <a16:colId xmlns:a16="http://schemas.microsoft.com/office/drawing/2014/main" val="1333977522"/>
                    </a:ext>
                  </a:extLst>
                </a:gridCol>
                <a:gridCol w="1511797">
                  <a:extLst>
                    <a:ext uri="{9D8B030D-6E8A-4147-A177-3AD203B41FA5}">
                      <a16:colId xmlns:a16="http://schemas.microsoft.com/office/drawing/2014/main" val="3472128488"/>
                    </a:ext>
                  </a:extLst>
                </a:gridCol>
              </a:tblGrid>
              <a:tr h="782142">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rgbClr val="FF0000"/>
                    </a:solidFill>
                  </a:tcPr>
                </a:tc>
                <a:tc>
                  <a:txBody>
                    <a:bodyPr/>
                    <a:lstStyle/>
                    <a:p>
                      <a:pPr algn="ctr"/>
                      <a:endParaRPr lang="en-US" sz="1800" dirty="0"/>
                    </a:p>
                  </a:txBody>
                  <a:tcPr marL="92354" marR="92354" marT="45267" marB="45267" anchor="ct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rgbClr val="FF0000"/>
                    </a:solidFill>
                  </a:tcPr>
                </a:tc>
                <a:tc>
                  <a:txBody>
                    <a:bodyPr/>
                    <a:lstStyle/>
                    <a:p>
                      <a:pPr algn="ctr"/>
                      <a:endParaRPr lang="en-US" sz="1800" dirty="0"/>
                    </a:p>
                  </a:txBody>
                  <a:tcPr marL="92354" marR="92354" marT="45267" marB="45267" anchor="ctr">
                    <a:solidFill>
                      <a:schemeClr val="bg1"/>
                    </a:solidFill>
                  </a:tcPr>
                </a:tc>
                <a:tc>
                  <a:txBody>
                    <a:bodyPr/>
                    <a:lstStyle/>
                    <a:p>
                      <a:pPr algn="ctr"/>
                      <a:endParaRPr lang="en-US" sz="1800" dirty="0"/>
                    </a:p>
                  </a:txBody>
                  <a:tcPr marL="92354" marR="92354" marT="45267" marB="45267" anchor="ctr">
                    <a:solidFill>
                      <a:schemeClr val="bg1"/>
                    </a:solidFill>
                  </a:tcPr>
                </a:tc>
                <a:extLst>
                  <a:ext uri="{0D108BD9-81ED-4DB2-BD59-A6C34878D82A}">
                    <a16:rowId xmlns:a16="http://schemas.microsoft.com/office/drawing/2014/main" val="4201039473"/>
                  </a:ext>
                </a:extLst>
              </a:tr>
            </a:tbl>
          </a:graphicData>
        </a:graphic>
      </p:graphicFrame>
      <p:sp>
        <p:nvSpPr>
          <p:cNvPr id="14" name="Content Placeholder 2">
            <a:extLst>
              <a:ext uri="{FF2B5EF4-FFF2-40B4-BE49-F238E27FC236}">
                <a16:creationId xmlns:a16="http://schemas.microsoft.com/office/drawing/2014/main" id="{57F3B0B1-F0C6-4ABC-BE1D-F45F282E83B1}"/>
              </a:ext>
            </a:extLst>
          </p:cNvPr>
          <p:cNvSpPr txBox="1">
            <a:spLocks/>
          </p:cNvSpPr>
          <p:nvPr/>
        </p:nvSpPr>
        <p:spPr>
          <a:xfrm>
            <a:off x="985981" y="273796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nl-BE"/>
              <a:t>Testen</a:t>
            </a:r>
          </a:p>
          <a:p>
            <a:pPr marL="0" indent="0">
              <a:buFont typeface="Arial" panose="020B0604020202020204" pitchFamily="34" charset="0"/>
              <a:buNone/>
            </a:pPr>
            <a:endParaRPr lang="nl-BE"/>
          </a:p>
          <a:p>
            <a:pPr marL="514350" indent="-514350">
              <a:buFont typeface="Arial" panose="020B0604020202020204" pitchFamily="34" charset="0"/>
              <a:buAutoNum type="arabicParenR" startAt="7"/>
            </a:pPr>
            <a:r>
              <a:rPr lang="nl-BE"/>
              <a:t>Test nu deze groep met telkens één elementje eruit.</a:t>
            </a:r>
            <a:br>
              <a:rPr lang="nl-BE"/>
            </a:br>
            <a:r>
              <a:rPr lang="nl-BE"/>
              <a:t>	(Niet het laatste, deze zit sowieso in de groep, want die liet de 	groep in de eerste plaats crashen)</a:t>
            </a:r>
          </a:p>
          <a:p>
            <a:pPr marL="0" indent="0">
              <a:buFont typeface="Arial" panose="020B0604020202020204" pitchFamily="34" charset="0"/>
              <a:buNone/>
            </a:pPr>
            <a:r>
              <a:rPr lang="nl-BE"/>
              <a:t>        Wanneer het uitlaten van een element de groep niet meer laat </a:t>
            </a:r>
          </a:p>
          <a:p>
            <a:pPr marL="457200" lvl="1" indent="0">
              <a:buFont typeface="Arial" panose="020B0604020202020204" pitchFamily="34" charset="0"/>
              <a:buNone/>
            </a:pPr>
            <a:r>
              <a:rPr lang="nl-BE"/>
              <a:t>	crashen, weten we dat het uitgelaten element deel is van de                       	groep.</a:t>
            </a:r>
          </a:p>
          <a:p>
            <a:pPr marL="457200" lvl="1" indent="0">
              <a:buFont typeface="Arial" panose="020B0604020202020204" pitchFamily="34" charset="0"/>
              <a:buNone/>
            </a:pPr>
            <a:endParaRPr lang="nl-BE"/>
          </a:p>
          <a:p>
            <a:pPr marL="457200" lvl="1" indent="0">
              <a:buFont typeface="Arial" panose="020B0604020202020204" pitchFamily="34" charset="0"/>
              <a:buNone/>
            </a:pPr>
            <a:endParaRPr lang="nl-BE" dirty="0"/>
          </a:p>
        </p:txBody>
      </p:sp>
    </p:spTree>
    <p:extLst>
      <p:ext uri="{BB962C8B-B14F-4D97-AF65-F5344CB8AC3E}">
        <p14:creationId xmlns:p14="http://schemas.microsoft.com/office/powerpoint/2010/main" val="136452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hidden"/>
                                      </p:to>
                                    </p:set>
                                  </p:childTnLst>
                                </p:cTn>
                              </p:par>
                              <p:par>
                                <p:cTn id="12" presetID="1" presetClass="exit" presetSubtype="0" fill="hold" grpId="0" nodeType="withEffect">
                                  <p:stCondLst>
                                    <p:cond delay="0"/>
                                  </p:stCondLst>
                                  <p:childTnLst>
                                    <p:set>
                                      <p:cBhvr>
                                        <p:cTn id="13" dur="1" fill="hold">
                                          <p:stCondLst>
                                            <p:cond delay="0"/>
                                          </p:stCondLst>
                                        </p:cTn>
                                        <p:tgtEl>
                                          <p:spTgt spid="14">
                                            <p:txEl>
                                              <p:pRg st="3" end="3"/>
                                            </p:txEl>
                                          </p:spTgt>
                                        </p:tgtEl>
                                        <p:attrNameLst>
                                          <p:attrName>style.visibility</p:attrName>
                                        </p:attrNameLst>
                                      </p:cBhvr>
                                      <p:to>
                                        <p:strVal val="hidden"/>
                                      </p:to>
                                    </p:set>
                                  </p:childTnLst>
                                </p:cTn>
                              </p:par>
                              <p:par>
                                <p:cTn id="14" presetID="1" presetClass="exit" presetSubtype="0" fill="hold" grpId="0" nodeType="withEffect">
                                  <p:stCondLst>
                                    <p:cond delay="0"/>
                                  </p:stCondLst>
                                  <p:childTnLst>
                                    <p:set>
                                      <p:cBhvr>
                                        <p:cTn id="15" dur="1" fill="hold">
                                          <p:stCondLst>
                                            <p:cond delay="0"/>
                                          </p:stCondLst>
                                        </p:cTn>
                                        <p:tgtEl>
                                          <p:spTgt spid="14">
                                            <p:txEl>
                                              <p:pRg st="4" end="4"/>
                                            </p:txEl>
                                          </p:spTgt>
                                        </p:tgtEl>
                                        <p:attrNameLst>
                                          <p:attrName>style.visibility</p:attrName>
                                        </p:attrNameLst>
                                      </p:cBhvr>
                                      <p:to>
                                        <p:strVal val="hidden"/>
                                      </p:to>
                                    </p:set>
                                  </p:childTnLst>
                                </p:cTn>
                              </p:par>
                              <p:par>
                                <p:cTn id="16" presetID="1" presetClass="entr" presetSubtype="0" fill="hold" nodeType="withEffect">
                                  <p:stCondLst>
                                    <p:cond delay="0"/>
                                  </p:stCondLst>
                                  <p:childTnLst>
                                    <p:set>
                                      <p:cBhvr>
                                        <p:cTn id="17" dur="1" fill="hold">
                                          <p:stCondLst>
                                            <p:cond delay="0"/>
                                          </p:stCondLst>
                                        </p:cTn>
                                        <p:tgtEl>
                                          <p:spTgt spid="12">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B7D801E1-6106-4D78-994F-2BC8B5B77A59}"/>
              </a:ext>
            </a:extLst>
          </p:cNvPr>
          <p:cNvGraphicFramePr>
            <a:graphicFrameLocks noGrp="1"/>
          </p:cNvGraphicFramePr>
          <p:nvPr>
            <p:extLst>
              <p:ext uri="{D42A27DB-BD31-4B8C-83A1-F6EECF244321}">
                <p14:modId xmlns:p14="http://schemas.microsoft.com/office/powerpoint/2010/main" val="2510926715"/>
              </p:ext>
            </p:extLst>
          </p:nvPr>
        </p:nvGraphicFramePr>
        <p:xfrm>
          <a:off x="1583808" y="190081"/>
          <a:ext cx="7497285" cy="789963"/>
        </p:xfrm>
        <a:graphic>
          <a:graphicData uri="http://schemas.openxmlformats.org/drawingml/2006/table">
            <a:tbl>
              <a:tblPr firstRow="1" bandRow="1">
                <a:tableStyleId>{073A0DAA-6AF3-43AB-8588-CEC1D06C72B9}</a:tableStyleId>
              </a:tblPr>
              <a:tblGrid>
                <a:gridCol w="1499457">
                  <a:extLst>
                    <a:ext uri="{9D8B030D-6E8A-4147-A177-3AD203B41FA5}">
                      <a16:colId xmlns:a16="http://schemas.microsoft.com/office/drawing/2014/main" val="302077157"/>
                    </a:ext>
                  </a:extLst>
                </a:gridCol>
                <a:gridCol w="1499457">
                  <a:extLst>
                    <a:ext uri="{9D8B030D-6E8A-4147-A177-3AD203B41FA5}">
                      <a16:colId xmlns:a16="http://schemas.microsoft.com/office/drawing/2014/main" val="1510149168"/>
                    </a:ext>
                  </a:extLst>
                </a:gridCol>
                <a:gridCol w="1499457">
                  <a:extLst>
                    <a:ext uri="{9D8B030D-6E8A-4147-A177-3AD203B41FA5}">
                      <a16:colId xmlns:a16="http://schemas.microsoft.com/office/drawing/2014/main" val="993498376"/>
                    </a:ext>
                  </a:extLst>
                </a:gridCol>
                <a:gridCol w="1499457">
                  <a:extLst>
                    <a:ext uri="{9D8B030D-6E8A-4147-A177-3AD203B41FA5}">
                      <a16:colId xmlns:a16="http://schemas.microsoft.com/office/drawing/2014/main" val="1333977522"/>
                    </a:ext>
                  </a:extLst>
                </a:gridCol>
                <a:gridCol w="1499457">
                  <a:extLst>
                    <a:ext uri="{9D8B030D-6E8A-4147-A177-3AD203B41FA5}">
                      <a16:colId xmlns:a16="http://schemas.microsoft.com/office/drawing/2014/main" val="3718842850"/>
                    </a:ext>
                  </a:extLst>
                </a:gridCol>
              </a:tblGrid>
              <a:tr h="789963">
                <a:tc>
                  <a:txBody>
                    <a:bodyPr/>
                    <a:lstStyle/>
                    <a:p>
                      <a:pPr algn="ctr"/>
                      <a:r>
                        <a:rPr lang="nl-BE" dirty="0">
                          <a:solidFill>
                            <a:srgbClr val="00B050"/>
                          </a:solidFill>
                        </a:rPr>
                        <a:t>4</a:t>
                      </a:r>
                      <a:r>
                        <a:rPr lang="nl-BE" dirty="0"/>
                        <a:t>,5</a:t>
                      </a:r>
                      <a:endParaRPr lang="en-US" dirty="0"/>
                    </a:p>
                  </a:txBody>
                  <a:tcPr anchor="ctr"/>
                </a:tc>
                <a:tc>
                  <a:txBody>
                    <a:bodyPr/>
                    <a:lstStyle/>
                    <a:p>
                      <a:pPr algn="ctr"/>
                      <a:endParaRPr lang="en-US" dirty="0"/>
                    </a:p>
                  </a:txBody>
                  <a:tcPr anchor="ctr"/>
                </a:tc>
                <a:tc>
                  <a:txBody>
                    <a:bodyPr/>
                    <a:lstStyle/>
                    <a:p>
                      <a:pPr algn="ctr"/>
                      <a:r>
                        <a:rPr lang="nl-BE" dirty="0">
                          <a:solidFill>
                            <a:srgbClr val="00B050"/>
                          </a:solidFill>
                        </a:rPr>
                        <a:t>4</a:t>
                      </a:r>
                      <a:endParaRPr lang="en-US" dirty="0">
                        <a:solidFill>
                          <a:srgbClr val="00B050"/>
                        </a:solidFill>
                      </a:endParaRPr>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10" name="Table 9">
            <a:extLst>
              <a:ext uri="{FF2B5EF4-FFF2-40B4-BE49-F238E27FC236}">
                <a16:creationId xmlns:a16="http://schemas.microsoft.com/office/drawing/2014/main" id="{1879740C-8B0B-4EBC-9349-4105C31BAB90}"/>
              </a:ext>
            </a:extLst>
          </p:cNvPr>
          <p:cNvGraphicFramePr>
            <a:graphicFrameLocks noGrp="1"/>
          </p:cNvGraphicFramePr>
          <p:nvPr>
            <p:extLst>
              <p:ext uri="{D42A27DB-BD31-4B8C-83A1-F6EECF244321}">
                <p14:modId xmlns:p14="http://schemas.microsoft.com/office/powerpoint/2010/main" val="346567038"/>
              </p:ext>
            </p:extLst>
          </p:nvPr>
        </p:nvGraphicFramePr>
        <p:xfrm>
          <a:off x="1592967" y="1198690"/>
          <a:ext cx="7484145" cy="789963"/>
        </p:xfrm>
        <a:graphic>
          <a:graphicData uri="http://schemas.openxmlformats.org/drawingml/2006/table">
            <a:tbl>
              <a:tblPr firstRow="1" bandRow="1">
                <a:tableStyleId>{5940675A-B579-460E-94D1-54222C63F5DA}</a:tableStyleId>
              </a:tblPr>
              <a:tblGrid>
                <a:gridCol w="1496829">
                  <a:extLst>
                    <a:ext uri="{9D8B030D-6E8A-4147-A177-3AD203B41FA5}">
                      <a16:colId xmlns:a16="http://schemas.microsoft.com/office/drawing/2014/main" val="302077157"/>
                    </a:ext>
                  </a:extLst>
                </a:gridCol>
                <a:gridCol w="1496829">
                  <a:extLst>
                    <a:ext uri="{9D8B030D-6E8A-4147-A177-3AD203B41FA5}">
                      <a16:colId xmlns:a16="http://schemas.microsoft.com/office/drawing/2014/main" val="1510149168"/>
                    </a:ext>
                  </a:extLst>
                </a:gridCol>
                <a:gridCol w="1496829">
                  <a:extLst>
                    <a:ext uri="{9D8B030D-6E8A-4147-A177-3AD203B41FA5}">
                      <a16:colId xmlns:a16="http://schemas.microsoft.com/office/drawing/2014/main" val="993498376"/>
                    </a:ext>
                  </a:extLst>
                </a:gridCol>
                <a:gridCol w="1496829">
                  <a:extLst>
                    <a:ext uri="{9D8B030D-6E8A-4147-A177-3AD203B41FA5}">
                      <a16:colId xmlns:a16="http://schemas.microsoft.com/office/drawing/2014/main" val="1333977522"/>
                    </a:ext>
                  </a:extLst>
                </a:gridCol>
                <a:gridCol w="1496829">
                  <a:extLst>
                    <a:ext uri="{9D8B030D-6E8A-4147-A177-3AD203B41FA5}">
                      <a16:colId xmlns:a16="http://schemas.microsoft.com/office/drawing/2014/main" val="3472128488"/>
                    </a:ext>
                  </a:extLst>
                </a:gridCol>
              </a:tblGrid>
              <a:tr h="789963">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11" name="Table 10">
            <a:extLst>
              <a:ext uri="{FF2B5EF4-FFF2-40B4-BE49-F238E27FC236}">
                <a16:creationId xmlns:a16="http://schemas.microsoft.com/office/drawing/2014/main" id="{944A6BA8-2421-46B7-B809-63A40884B680}"/>
              </a:ext>
            </a:extLst>
          </p:cNvPr>
          <p:cNvGraphicFramePr>
            <a:graphicFrameLocks noGrp="1"/>
          </p:cNvGraphicFramePr>
          <p:nvPr>
            <p:extLst>
              <p:ext uri="{D42A27DB-BD31-4B8C-83A1-F6EECF244321}">
                <p14:modId xmlns:p14="http://schemas.microsoft.com/office/powerpoint/2010/main" val="1178498002"/>
              </p:ext>
            </p:extLst>
          </p:nvPr>
        </p:nvGraphicFramePr>
        <p:xfrm>
          <a:off x="1582964" y="1865552"/>
          <a:ext cx="7497230" cy="789963"/>
        </p:xfrm>
        <a:graphic>
          <a:graphicData uri="http://schemas.openxmlformats.org/drawingml/2006/table">
            <a:tbl>
              <a:tblPr firstRow="1" bandRow="1">
                <a:tableStyleId>{5940675A-B579-460E-94D1-54222C63F5DA}</a:tableStyleId>
              </a:tblPr>
              <a:tblGrid>
                <a:gridCol w="1499446">
                  <a:extLst>
                    <a:ext uri="{9D8B030D-6E8A-4147-A177-3AD203B41FA5}">
                      <a16:colId xmlns:a16="http://schemas.microsoft.com/office/drawing/2014/main" val="302077157"/>
                    </a:ext>
                  </a:extLst>
                </a:gridCol>
                <a:gridCol w="1499446">
                  <a:extLst>
                    <a:ext uri="{9D8B030D-6E8A-4147-A177-3AD203B41FA5}">
                      <a16:colId xmlns:a16="http://schemas.microsoft.com/office/drawing/2014/main" val="1510149168"/>
                    </a:ext>
                  </a:extLst>
                </a:gridCol>
                <a:gridCol w="1499446">
                  <a:extLst>
                    <a:ext uri="{9D8B030D-6E8A-4147-A177-3AD203B41FA5}">
                      <a16:colId xmlns:a16="http://schemas.microsoft.com/office/drawing/2014/main" val="993498376"/>
                    </a:ext>
                  </a:extLst>
                </a:gridCol>
                <a:gridCol w="1499446">
                  <a:extLst>
                    <a:ext uri="{9D8B030D-6E8A-4147-A177-3AD203B41FA5}">
                      <a16:colId xmlns:a16="http://schemas.microsoft.com/office/drawing/2014/main" val="1333977522"/>
                    </a:ext>
                  </a:extLst>
                </a:gridCol>
                <a:gridCol w="1499446">
                  <a:extLst>
                    <a:ext uri="{9D8B030D-6E8A-4147-A177-3AD203B41FA5}">
                      <a16:colId xmlns:a16="http://schemas.microsoft.com/office/drawing/2014/main" val="1477465182"/>
                    </a:ext>
                  </a:extLst>
                </a:gridCol>
              </a:tblGrid>
              <a:tr h="789963">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12" name="Content Placeholder 2">
            <a:extLst>
              <a:ext uri="{FF2B5EF4-FFF2-40B4-BE49-F238E27FC236}">
                <a16:creationId xmlns:a16="http://schemas.microsoft.com/office/drawing/2014/main" id="{81C718A3-0B57-48D6-BA83-9FB90F47B947}"/>
              </a:ext>
            </a:extLst>
          </p:cNvPr>
          <p:cNvSpPr>
            <a:spLocks noGrp="1"/>
          </p:cNvSpPr>
          <p:nvPr>
            <p:ph idx="1"/>
          </p:nvPr>
        </p:nvSpPr>
        <p:spPr>
          <a:xfrm>
            <a:off x="985981" y="2737968"/>
            <a:ext cx="10515600" cy="4351338"/>
          </a:xfrm>
        </p:spPr>
        <p:txBody>
          <a:bodyPr>
            <a:normAutofit/>
          </a:bodyPr>
          <a:lstStyle/>
          <a:p>
            <a:pPr marL="0" indent="0">
              <a:buNone/>
            </a:pPr>
            <a:r>
              <a:rPr lang="nl-BE" dirty="0"/>
              <a:t>Testen</a:t>
            </a:r>
          </a:p>
          <a:p>
            <a:pPr marL="0" indent="0">
              <a:buNone/>
            </a:pPr>
            <a:endParaRPr lang="nl-BE" dirty="0"/>
          </a:p>
          <a:p>
            <a:pPr marL="457200" lvl="1" indent="0">
              <a:buNone/>
            </a:pPr>
            <a:r>
              <a:rPr lang="nl-BE" dirty="0"/>
              <a:t>Groep CD liet de groep niet meer crashen.</a:t>
            </a:r>
          </a:p>
          <a:p>
            <a:pPr marL="457200" lvl="1" indent="0">
              <a:buNone/>
            </a:pPr>
            <a:r>
              <a:rPr lang="nl-BE" dirty="0"/>
              <a:t>Groep BD zorgt nog steeds voor een crash.</a:t>
            </a:r>
          </a:p>
          <a:p>
            <a:pPr marL="457200" lvl="1" indent="0">
              <a:buNone/>
            </a:pPr>
            <a:r>
              <a:rPr lang="nl-BE" dirty="0"/>
              <a:t>	=&gt; B D is een groep.</a:t>
            </a:r>
          </a:p>
          <a:p>
            <a:pPr marL="457200" lvl="1" indent="0">
              <a:buNone/>
            </a:pPr>
            <a:endParaRPr lang="nl-BE" dirty="0"/>
          </a:p>
        </p:txBody>
      </p:sp>
      <p:graphicFrame>
        <p:nvGraphicFramePr>
          <p:cNvPr id="13" name="Table 12">
            <a:extLst>
              <a:ext uri="{FF2B5EF4-FFF2-40B4-BE49-F238E27FC236}">
                <a16:creationId xmlns:a16="http://schemas.microsoft.com/office/drawing/2014/main" id="{40C92E71-E6E8-48D6-AD80-868E344493F0}"/>
              </a:ext>
            </a:extLst>
          </p:cNvPr>
          <p:cNvGraphicFramePr>
            <a:graphicFrameLocks noGrp="1"/>
          </p:cNvGraphicFramePr>
          <p:nvPr>
            <p:extLst>
              <p:ext uri="{D42A27DB-BD31-4B8C-83A1-F6EECF244321}">
                <p14:modId xmlns:p14="http://schemas.microsoft.com/office/powerpoint/2010/main" val="3051818491"/>
              </p:ext>
            </p:extLst>
          </p:nvPr>
        </p:nvGraphicFramePr>
        <p:xfrm>
          <a:off x="1590949" y="1202601"/>
          <a:ext cx="7558985" cy="782142"/>
        </p:xfrm>
        <a:graphic>
          <a:graphicData uri="http://schemas.openxmlformats.org/drawingml/2006/table">
            <a:tbl>
              <a:tblPr firstRow="1" bandRow="1">
                <a:tableStyleId>{5940675A-B579-460E-94D1-54222C63F5DA}</a:tableStyleId>
              </a:tblPr>
              <a:tblGrid>
                <a:gridCol w="1511797">
                  <a:extLst>
                    <a:ext uri="{9D8B030D-6E8A-4147-A177-3AD203B41FA5}">
                      <a16:colId xmlns:a16="http://schemas.microsoft.com/office/drawing/2014/main" val="302077157"/>
                    </a:ext>
                  </a:extLst>
                </a:gridCol>
                <a:gridCol w="1511797">
                  <a:extLst>
                    <a:ext uri="{9D8B030D-6E8A-4147-A177-3AD203B41FA5}">
                      <a16:colId xmlns:a16="http://schemas.microsoft.com/office/drawing/2014/main" val="1510149168"/>
                    </a:ext>
                  </a:extLst>
                </a:gridCol>
                <a:gridCol w="1511797">
                  <a:extLst>
                    <a:ext uri="{9D8B030D-6E8A-4147-A177-3AD203B41FA5}">
                      <a16:colId xmlns:a16="http://schemas.microsoft.com/office/drawing/2014/main" val="993498376"/>
                    </a:ext>
                  </a:extLst>
                </a:gridCol>
                <a:gridCol w="1511797">
                  <a:extLst>
                    <a:ext uri="{9D8B030D-6E8A-4147-A177-3AD203B41FA5}">
                      <a16:colId xmlns:a16="http://schemas.microsoft.com/office/drawing/2014/main" val="1333977522"/>
                    </a:ext>
                  </a:extLst>
                </a:gridCol>
                <a:gridCol w="1511797">
                  <a:extLst>
                    <a:ext uri="{9D8B030D-6E8A-4147-A177-3AD203B41FA5}">
                      <a16:colId xmlns:a16="http://schemas.microsoft.com/office/drawing/2014/main" val="3472128488"/>
                    </a:ext>
                  </a:extLst>
                </a:gridCol>
              </a:tblGrid>
              <a:tr h="782142">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rgbClr val="FF0000"/>
                    </a:solidFill>
                  </a:tcPr>
                </a:tc>
                <a:tc>
                  <a:txBody>
                    <a:bodyPr/>
                    <a:lstStyle/>
                    <a:p>
                      <a:pPr algn="ctr"/>
                      <a:endParaRPr lang="en-US" sz="1800" dirty="0"/>
                    </a:p>
                  </a:txBody>
                  <a:tcPr marL="92354" marR="92354" marT="45267" marB="45267" anchor="ct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rgbClr val="FF0000"/>
                    </a:solidFill>
                  </a:tcPr>
                </a:tc>
                <a:tc>
                  <a:txBody>
                    <a:bodyPr/>
                    <a:lstStyle/>
                    <a:p>
                      <a:pPr algn="ctr"/>
                      <a:endParaRPr lang="en-US" sz="1800" dirty="0"/>
                    </a:p>
                  </a:txBody>
                  <a:tcPr marL="92354" marR="92354" marT="45267" marB="45267" anchor="ctr">
                    <a:solidFill>
                      <a:schemeClr val="bg1"/>
                    </a:solidFill>
                  </a:tcPr>
                </a:tc>
                <a:tc>
                  <a:txBody>
                    <a:bodyPr/>
                    <a:lstStyle/>
                    <a:p>
                      <a:pPr algn="ctr"/>
                      <a:endParaRPr lang="en-US" sz="1800" dirty="0"/>
                    </a:p>
                  </a:txBody>
                  <a:tcPr marL="92354" marR="92354" marT="45267" marB="45267" anchor="ctr">
                    <a:solidFill>
                      <a:schemeClr val="bg1"/>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2314431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0150216-B1FF-4E96-A90D-29F0FAB7F8A6}"/>
              </a:ext>
            </a:extLst>
          </p:cNvPr>
          <p:cNvGraphicFramePr>
            <a:graphicFrameLocks noGrp="1"/>
          </p:cNvGraphicFramePr>
          <p:nvPr>
            <p:extLst>
              <p:ext uri="{D42A27DB-BD31-4B8C-83A1-F6EECF244321}">
                <p14:modId xmlns:p14="http://schemas.microsoft.com/office/powerpoint/2010/main" val="1660495752"/>
              </p:ext>
            </p:extLst>
          </p:nvPr>
        </p:nvGraphicFramePr>
        <p:xfrm>
          <a:off x="1583808" y="190081"/>
          <a:ext cx="7497285" cy="789963"/>
        </p:xfrm>
        <a:graphic>
          <a:graphicData uri="http://schemas.openxmlformats.org/drawingml/2006/table">
            <a:tbl>
              <a:tblPr firstRow="1" bandRow="1">
                <a:tableStyleId>{073A0DAA-6AF3-43AB-8588-CEC1D06C72B9}</a:tableStyleId>
              </a:tblPr>
              <a:tblGrid>
                <a:gridCol w="1499457">
                  <a:extLst>
                    <a:ext uri="{9D8B030D-6E8A-4147-A177-3AD203B41FA5}">
                      <a16:colId xmlns:a16="http://schemas.microsoft.com/office/drawing/2014/main" val="302077157"/>
                    </a:ext>
                  </a:extLst>
                </a:gridCol>
                <a:gridCol w="1499457">
                  <a:extLst>
                    <a:ext uri="{9D8B030D-6E8A-4147-A177-3AD203B41FA5}">
                      <a16:colId xmlns:a16="http://schemas.microsoft.com/office/drawing/2014/main" val="1510149168"/>
                    </a:ext>
                  </a:extLst>
                </a:gridCol>
                <a:gridCol w="1499457">
                  <a:extLst>
                    <a:ext uri="{9D8B030D-6E8A-4147-A177-3AD203B41FA5}">
                      <a16:colId xmlns:a16="http://schemas.microsoft.com/office/drawing/2014/main" val="993498376"/>
                    </a:ext>
                  </a:extLst>
                </a:gridCol>
                <a:gridCol w="1499457">
                  <a:extLst>
                    <a:ext uri="{9D8B030D-6E8A-4147-A177-3AD203B41FA5}">
                      <a16:colId xmlns:a16="http://schemas.microsoft.com/office/drawing/2014/main" val="1333977522"/>
                    </a:ext>
                  </a:extLst>
                </a:gridCol>
                <a:gridCol w="1499457">
                  <a:extLst>
                    <a:ext uri="{9D8B030D-6E8A-4147-A177-3AD203B41FA5}">
                      <a16:colId xmlns:a16="http://schemas.microsoft.com/office/drawing/2014/main" val="3718842850"/>
                    </a:ext>
                  </a:extLst>
                </a:gridCol>
              </a:tblGrid>
              <a:tr h="789963">
                <a:tc>
                  <a:txBody>
                    <a:bodyPr/>
                    <a:lstStyle/>
                    <a:p>
                      <a:pPr algn="ctr"/>
                      <a:r>
                        <a:rPr lang="nl-BE" dirty="0">
                          <a:solidFill>
                            <a:srgbClr val="00B050"/>
                          </a:solidFill>
                        </a:rPr>
                        <a:t>4</a:t>
                      </a:r>
                      <a:r>
                        <a:rPr lang="nl-BE" dirty="0"/>
                        <a:t>,5</a:t>
                      </a:r>
                      <a:endParaRPr lang="en-US" dirty="0"/>
                    </a:p>
                  </a:txBody>
                  <a:tcPr anchor="ctr"/>
                </a:tc>
                <a:tc>
                  <a:txBody>
                    <a:bodyPr/>
                    <a:lstStyle/>
                    <a:p>
                      <a:pPr algn="ctr"/>
                      <a:endParaRPr lang="en-US" dirty="0"/>
                    </a:p>
                  </a:txBody>
                  <a:tcPr anchor="ctr"/>
                </a:tc>
                <a:tc>
                  <a:txBody>
                    <a:bodyPr/>
                    <a:lstStyle/>
                    <a:p>
                      <a:pPr algn="ctr"/>
                      <a:r>
                        <a:rPr lang="nl-BE" dirty="0">
                          <a:solidFill>
                            <a:srgbClr val="00B050"/>
                          </a:solidFill>
                        </a:rPr>
                        <a:t>4</a:t>
                      </a:r>
                      <a:endParaRPr lang="en-US" dirty="0">
                        <a:solidFill>
                          <a:srgbClr val="00B050"/>
                        </a:solidFill>
                      </a:endParaRPr>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B0861CEB-75AA-4E9A-A9B7-705FA441BAA6}"/>
              </a:ext>
            </a:extLst>
          </p:cNvPr>
          <p:cNvGraphicFramePr>
            <a:graphicFrameLocks noGrp="1"/>
          </p:cNvGraphicFramePr>
          <p:nvPr>
            <p:extLst>
              <p:ext uri="{D42A27DB-BD31-4B8C-83A1-F6EECF244321}">
                <p14:modId xmlns:p14="http://schemas.microsoft.com/office/powerpoint/2010/main" val="403995898"/>
              </p:ext>
            </p:extLst>
          </p:nvPr>
        </p:nvGraphicFramePr>
        <p:xfrm>
          <a:off x="1592967" y="1198690"/>
          <a:ext cx="7484145" cy="789963"/>
        </p:xfrm>
        <a:graphic>
          <a:graphicData uri="http://schemas.openxmlformats.org/drawingml/2006/table">
            <a:tbl>
              <a:tblPr firstRow="1" bandRow="1">
                <a:tableStyleId>{5940675A-B579-460E-94D1-54222C63F5DA}</a:tableStyleId>
              </a:tblPr>
              <a:tblGrid>
                <a:gridCol w="1496829">
                  <a:extLst>
                    <a:ext uri="{9D8B030D-6E8A-4147-A177-3AD203B41FA5}">
                      <a16:colId xmlns:a16="http://schemas.microsoft.com/office/drawing/2014/main" val="302077157"/>
                    </a:ext>
                  </a:extLst>
                </a:gridCol>
                <a:gridCol w="1496829">
                  <a:extLst>
                    <a:ext uri="{9D8B030D-6E8A-4147-A177-3AD203B41FA5}">
                      <a16:colId xmlns:a16="http://schemas.microsoft.com/office/drawing/2014/main" val="1510149168"/>
                    </a:ext>
                  </a:extLst>
                </a:gridCol>
                <a:gridCol w="1496829">
                  <a:extLst>
                    <a:ext uri="{9D8B030D-6E8A-4147-A177-3AD203B41FA5}">
                      <a16:colId xmlns:a16="http://schemas.microsoft.com/office/drawing/2014/main" val="993498376"/>
                    </a:ext>
                  </a:extLst>
                </a:gridCol>
                <a:gridCol w="1496829">
                  <a:extLst>
                    <a:ext uri="{9D8B030D-6E8A-4147-A177-3AD203B41FA5}">
                      <a16:colId xmlns:a16="http://schemas.microsoft.com/office/drawing/2014/main" val="1333977522"/>
                    </a:ext>
                  </a:extLst>
                </a:gridCol>
                <a:gridCol w="1496829">
                  <a:extLst>
                    <a:ext uri="{9D8B030D-6E8A-4147-A177-3AD203B41FA5}">
                      <a16:colId xmlns:a16="http://schemas.microsoft.com/office/drawing/2014/main" val="3472128488"/>
                    </a:ext>
                  </a:extLst>
                </a:gridCol>
              </a:tblGrid>
              <a:tr h="789963">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FCB34D01-F734-4F6C-AA74-398C72720E5E}"/>
              </a:ext>
            </a:extLst>
          </p:cNvPr>
          <p:cNvGraphicFramePr>
            <a:graphicFrameLocks noGrp="1"/>
          </p:cNvGraphicFramePr>
          <p:nvPr>
            <p:extLst>
              <p:ext uri="{D42A27DB-BD31-4B8C-83A1-F6EECF244321}">
                <p14:modId xmlns:p14="http://schemas.microsoft.com/office/powerpoint/2010/main" val="1211821953"/>
              </p:ext>
            </p:extLst>
          </p:nvPr>
        </p:nvGraphicFramePr>
        <p:xfrm>
          <a:off x="1582964" y="1865552"/>
          <a:ext cx="7497230" cy="789963"/>
        </p:xfrm>
        <a:graphic>
          <a:graphicData uri="http://schemas.openxmlformats.org/drawingml/2006/table">
            <a:tbl>
              <a:tblPr firstRow="1" bandRow="1">
                <a:tableStyleId>{5940675A-B579-460E-94D1-54222C63F5DA}</a:tableStyleId>
              </a:tblPr>
              <a:tblGrid>
                <a:gridCol w="1499446">
                  <a:extLst>
                    <a:ext uri="{9D8B030D-6E8A-4147-A177-3AD203B41FA5}">
                      <a16:colId xmlns:a16="http://schemas.microsoft.com/office/drawing/2014/main" val="302077157"/>
                    </a:ext>
                  </a:extLst>
                </a:gridCol>
                <a:gridCol w="1499446">
                  <a:extLst>
                    <a:ext uri="{9D8B030D-6E8A-4147-A177-3AD203B41FA5}">
                      <a16:colId xmlns:a16="http://schemas.microsoft.com/office/drawing/2014/main" val="1510149168"/>
                    </a:ext>
                  </a:extLst>
                </a:gridCol>
                <a:gridCol w="1499446">
                  <a:extLst>
                    <a:ext uri="{9D8B030D-6E8A-4147-A177-3AD203B41FA5}">
                      <a16:colId xmlns:a16="http://schemas.microsoft.com/office/drawing/2014/main" val="993498376"/>
                    </a:ext>
                  </a:extLst>
                </a:gridCol>
                <a:gridCol w="1499446">
                  <a:extLst>
                    <a:ext uri="{9D8B030D-6E8A-4147-A177-3AD203B41FA5}">
                      <a16:colId xmlns:a16="http://schemas.microsoft.com/office/drawing/2014/main" val="1333977522"/>
                    </a:ext>
                  </a:extLst>
                </a:gridCol>
                <a:gridCol w="1499446">
                  <a:extLst>
                    <a:ext uri="{9D8B030D-6E8A-4147-A177-3AD203B41FA5}">
                      <a16:colId xmlns:a16="http://schemas.microsoft.com/office/drawing/2014/main" val="1477465182"/>
                    </a:ext>
                  </a:extLst>
                </a:gridCol>
              </a:tblGrid>
              <a:tr h="789963">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3D0D3749-33B2-48E5-87C4-C656A03F4366}"/>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0" indent="0">
              <a:buNone/>
            </a:pPr>
            <a:r>
              <a:rPr lang="nl-BE" dirty="0"/>
              <a:t>8)   Laat nu het eerste element uit de eerste groep weg uit de tests en 	maak de te testen groep opnieuw groter, tot deze crasht of de 	volledige groep inneemt.</a:t>
            </a:r>
          </a:p>
          <a:p>
            <a:pPr marL="457200" lvl="1" indent="0">
              <a:buNone/>
            </a:pPr>
            <a:endParaRPr lang="nl-BE" dirty="0"/>
          </a:p>
          <a:p>
            <a:pPr marL="457200" lvl="1" indent="0">
              <a:buNone/>
            </a:pPr>
            <a:endParaRPr lang="nl-BE" dirty="0"/>
          </a:p>
          <a:p>
            <a:pPr marL="457200" lvl="1" indent="0">
              <a:buNone/>
            </a:pPr>
            <a:endParaRPr lang="nl-BE" dirty="0"/>
          </a:p>
        </p:txBody>
      </p:sp>
      <p:graphicFrame>
        <p:nvGraphicFramePr>
          <p:cNvPr id="8" name="Table 7">
            <a:extLst>
              <a:ext uri="{FF2B5EF4-FFF2-40B4-BE49-F238E27FC236}">
                <a16:creationId xmlns:a16="http://schemas.microsoft.com/office/drawing/2014/main" id="{997E9884-5527-4873-B64D-747DACE31337}"/>
              </a:ext>
            </a:extLst>
          </p:cNvPr>
          <p:cNvGraphicFramePr>
            <a:graphicFrameLocks noGrp="1"/>
          </p:cNvGraphicFramePr>
          <p:nvPr>
            <p:extLst>
              <p:ext uri="{D42A27DB-BD31-4B8C-83A1-F6EECF244321}">
                <p14:modId xmlns:p14="http://schemas.microsoft.com/office/powerpoint/2010/main" val="1217590227"/>
              </p:ext>
            </p:extLst>
          </p:nvPr>
        </p:nvGraphicFramePr>
        <p:xfrm>
          <a:off x="1590949" y="1202601"/>
          <a:ext cx="7558985" cy="782142"/>
        </p:xfrm>
        <a:graphic>
          <a:graphicData uri="http://schemas.openxmlformats.org/drawingml/2006/table">
            <a:tbl>
              <a:tblPr firstRow="1" bandRow="1">
                <a:tableStyleId>{5940675A-B579-460E-94D1-54222C63F5DA}</a:tableStyleId>
              </a:tblPr>
              <a:tblGrid>
                <a:gridCol w="1511797">
                  <a:extLst>
                    <a:ext uri="{9D8B030D-6E8A-4147-A177-3AD203B41FA5}">
                      <a16:colId xmlns:a16="http://schemas.microsoft.com/office/drawing/2014/main" val="302077157"/>
                    </a:ext>
                  </a:extLst>
                </a:gridCol>
                <a:gridCol w="1511797">
                  <a:extLst>
                    <a:ext uri="{9D8B030D-6E8A-4147-A177-3AD203B41FA5}">
                      <a16:colId xmlns:a16="http://schemas.microsoft.com/office/drawing/2014/main" val="1510149168"/>
                    </a:ext>
                  </a:extLst>
                </a:gridCol>
                <a:gridCol w="1511797">
                  <a:extLst>
                    <a:ext uri="{9D8B030D-6E8A-4147-A177-3AD203B41FA5}">
                      <a16:colId xmlns:a16="http://schemas.microsoft.com/office/drawing/2014/main" val="993498376"/>
                    </a:ext>
                  </a:extLst>
                </a:gridCol>
                <a:gridCol w="1511797">
                  <a:extLst>
                    <a:ext uri="{9D8B030D-6E8A-4147-A177-3AD203B41FA5}">
                      <a16:colId xmlns:a16="http://schemas.microsoft.com/office/drawing/2014/main" val="1333977522"/>
                    </a:ext>
                  </a:extLst>
                </a:gridCol>
                <a:gridCol w="1511797">
                  <a:extLst>
                    <a:ext uri="{9D8B030D-6E8A-4147-A177-3AD203B41FA5}">
                      <a16:colId xmlns:a16="http://schemas.microsoft.com/office/drawing/2014/main" val="3472128488"/>
                    </a:ext>
                  </a:extLst>
                </a:gridCol>
              </a:tblGrid>
              <a:tr h="782142">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sz="1800" dirty="0"/>
                    </a:p>
                  </a:txBody>
                  <a:tcPr marL="92354" marR="92354" marT="45267" marB="45267" anchor="ct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US" sz="1800" dirty="0"/>
                    </a:p>
                  </a:txBody>
                  <a:tcPr marL="92354" marR="92354" marT="45267" marB="45267" anchor="ctr">
                    <a:solidFill>
                      <a:schemeClr val="bg1"/>
                    </a:solidFill>
                  </a:tcPr>
                </a:tc>
                <a:tc>
                  <a:txBody>
                    <a:bodyPr/>
                    <a:lstStyle/>
                    <a:p>
                      <a:pPr algn="ctr"/>
                      <a:endParaRPr lang="en-US" sz="1800" dirty="0"/>
                    </a:p>
                  </a:txBody>
                  <a:tcPr marL="92354" marR="92354" marT="45267" marB="45267" anchor="ctr">
                    <a:solidFill>
                      <a:schemeClr val="bg1"/>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237320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E5BDF71-EFA3-4826-8F2A-D6B2F6F65F57}"/>
              </a:ext>
            </a:extLst>
          </p:cNvPr>
          <p:cNvSpPr/>
          <p:nvPr/>
        </p:nvSpPr>
        <p:spPr>
          <a:xfrm>
            <a:off x="5543721" y="241178"/>
            <a:ext cx="1426129" cy="771788"/>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tx1"/>
                </a:solidFill>
              </a:rPr>
              <a:t>1</a:t>
            </a:r>
            <a:endParaRPr lang="en-US" dirty="0">
              <a:solidFill>
                <a:schemeClr val="tx1"/>
              </a:solidFill>
            </a:endParaRPr>
          </a:p>
        </p:txBody>
      </p:sp>
      <p:sp>
        <p:nvSpPr>
          <p:cNvPr id="5" name="Rectangle: Rounded Corners 4">
            <a:extLst>
              <a:ext uri="{FF2B5EF4-FFF2-40B4-BE49-F238E27FC236}">
                <a16:creationId xmlns:a16="http://schemas.microsoft.com/office/drawing/2014/main" id="{D0F3DAFE-D106-4EF1-A74C-5FE21835ECEA}"/>
              </a:ext>
            </a:extLst>
          </p:cNvPr>
          <p:cNvSpPr/>
          <p:nvPr/>
        </p:nvSpPr>
        <p:spPr>
          <a:xfrm>
            <a:off x="5543720" y="1849071"/>
            <a:ext cx="1426129" cy="771788"/>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6" name="Rectangle: Rounded Corners 5">
            <a:extLst>
              <a:ext uri="{FF2B5EF4-FFF2-40B4-BE49-F238E27FC236}">
                <a16:creationId xmlns:a16="http://schemas.microsoft.com/office/drawing/2014/main" id="{E52E86D0-726D-49EF-8F05-938DBD34A37B}"/>
              </a:ext>
            </a:extLst>
          </p:cNvPr>
          <p:cNvSpPr/>
          <p:nvPr/>
        </p:nvSpPr>
        <p:spPr>
          <a:xfrm>
            <a:off x="5543718" y="1049319"/>
            <a:ext cx="1426129" cy="771788"/>
          </a:xfrm>
          <a:prstGeom prst="roundRect">
            <a:avLst/>
          </a:prstGeom>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nl-BE" dirty="0">
                <a:solidFill>
                  <a:schemeClr val="tx1"/>
                </a:solidFill>
              </a:rPr>
              <a:t>4,5</a:t>
            </a:r>
            <a:endParaRPr lang="en-US" dirty="0">
              <a:solidFill>
                <a:schemeClr val="tx1"/>
              </a:solidFill>
            </a:endParaRPr>
          </a:p>
        </p:txBody>
      </p:sp>
      <p:sp>
        <p:nvSpPr>
          <p:cNvPr id="7" name="Rectangle: Rounded Corners 6">
            <a:extLst>
              <a:ext uri="{FF2B5EF4-FFF2-40B4-BE49-F238E27FC236}">
                <a16:creationId xmlns:a16="http://schemas.microsoft.com/office/drawing/2014/main" id="{793F707D-6237-47E7-92F4-B4612C31556B}"/>
              </a:ext>
            </a:extLst>
          </p:cNvPr>
          <p:cNvSpPr/>
          <p:nvPr/>
        </p:nvSpPr>
        <p:spPr>
          <a:xfrm>
            <a:off x="5543720" y="2657212"/>
            <a:ext cx="1426129" cy="771788"/>
          </a:xfrm>
          <a:prstGeom prst="roundRect">
            <a:avLst/>
          </a:prstGeom>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nl-BE" dirty="0">
                <a:solidFill>
                  <a:schemeClr val="tx1"/>
                </a:solidFill>
              </a:rPr>
              <a:t>4</a:t>
            </a:r>
            <a:endParaRPr lang="en-US" dirty="0">
              <a:solidFill>
                <a:schemeClr val="tx1"/>
              </a:solidFill>
            </a:endParaRPr>
          </a:p>
        </p:txBody>
      </p:sp>
      <p:sp>
        <p:nvSpPr>
          <p:cNvPr id="8" name="Rectangle: Rounded Corners 7">
            <a:extLst>
              <a:ext uri="{FF2B5EF4-FFF2-40B4-BE49-F238E27FC236}">
                <a16:creationId xmlns:a16="http://schemas.microsoft.com/office/drawing/2014/main" id="{A5BBB61A-D180-4806-A186-59D4FD4B08C4}"/>
              </a:ext>
            </a:extLst>
          </p:cNvPr>
          <p:cNvSpPr/>
          <p:nvPr/>
        </p:nvSpPr>
        <p:spPr>
          <a:xfrm>
            <a:off x="5543719" y="4265105"/>
            <a:ext cx="1426129" cy="771788"/>
          </a:xfrm>
          <a:prstGeom prst="round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tx1"/>
                </a:solidFill>
              </a:rPr>
              <a:t>5,6</a:t>
            </a:r>
            <a:endParaRPr lang="en-US" dirty="0">
              <a:solidFill>
                <a:schemeClr val="tx1"/>
              </a:solidFill>
            </a:endParaRPr>
          </a:p>
        </p:txBody>
      </p:sp>
      <p:sp>
        <p:nvSpPr>
          <p:cNvPr id="9" name="Rectangle: Rounded Corners 8">
            <a:extLst>
              <a:ext uri="{FF2B5EF4-FFF2-40B4-BE49-F238E27FC236}">
                <a16:creationId xmlns:a16="http://schemas.microsoft.com/office/drawing/2014/main" id="{FB4AF903-483D-4F27-BFBC-EF83F3ABA006}"/>
              </a:ext>
            </a:extLst>
          </p:cNvPr>
          <p:cNvSpPr/>
          <p:nvPr/>
        </p:nvSpPr>
        <p:spPr>
          <a:xfrm>
            <a:off x="5543720" y="3465353"/>
            <a:ext cx="1426129" cy="771788"/>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tx1"/>
                </a:solidFill>
              </a:rPr>
              <a:t>2</a:t>
            </a:r>
            <a:endParaRPr lang="en-US" dirty="0">
              <a:solidFill>
                <a:schemeClr val="tx1"/>
              </a:solidFill>
            </a:endParaRPr>
          </a:p>
        </p:txBody>
      </p:sp>
      <p:sp>
        <p:nvSpPr>
          <p:cNvPr id="10" name="Rectangle: Rounded Corners 9">
            <a:extLst>
              <a:ext uri="{FF2B5EF4-FFF2-40B4-BE49-F238E27FC236}">
                <a16:creationId xmlns:a16="http://schemas.microsoft.com/office/drawing/2014/main" id="{9F76563A-59CD-456E-AE59-AD981D3B368C}"/>
              </a:ext>
            </a:extLst>
          </p:cNvPr>
          <p:cNvSpPr/>
          <p:nvPr/>
        </p:nvSpPr>
        <p:spPr>
          <a:xfrm>
            <a:off x="5543718" y="5881387"/>
            <a:ext cx="1426129" cy="771788"/>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tx1"/>
                </a:solidFill>
              </a:rPr>
              <a:t>3</a:t>
            </a:r>
            <a:endParaRPr lang="en-US" dirty="0">
              <a:solidFill>
                <a:schemeClr val="tx1"/>
              </a:solidFill>
            </a:endParaRPr>
          </a:p>
        </p:txBody>
      </p:sp>
      <p:sp>
        <p:nvSpPr>
          <p:cNvPr id="11" name="Rectangle: Rounded Corners 10">
            <a:extLst>
              <a:ext uri="{FF2B5EF4-FFF2-40B4-BE49-F238E27FC236}">
                <a16:creationId xmlns:a16="http://schemas.microsoft.com/office/drawing/2014/main" id="{2E15D06F-EC1A-4BE2-9D9D-6571DEC854B7}"/>
              </a:ext>
            </a:extLst>
          </p:cNvPr>
          <p:cNvSpPr/>
          <p:nvPr/>
        </p:nvSpPr>
        <p:spPr>
          <a:xfrm>
            <a:off x="5543719" y="5073246"/>
            <a:ext cx="1426129" cy="771788"/>
          </a:xfrm>
          <a:prstGeom prst="round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solidFill>
                <a:schemeClr val="tx1"/>
              </a:solidFill>
            </a:endParaRPr>
          </a:p>
          <a:p>
            <a:pPr algn="ctr"/>
            <a:r>
              <a:rPr lang="nl-BE" dirty="0">
                <a:solidFill>
                  <a:schemeClr val="tx1"/>
                </a:solidFill>
              </a:rPr>
              <a:t>6</a:t>
            </a:r>
            <a:endParaRPr lang="en-US" dirty="0">
              <a:solidFill>
                <a:schemeClr val="tx1"/>
              </a:solidFill>
            </a:endParaRPr>
          </a:p>
          <a:p>
            <a:pPr algn="ctr"/>
            <a:endParaRPr lang="en-US" dirty="0"/>
          </a:p>
        </p:txBody>
      </p:sp>
    </p:spTree>
    <p:extLst>
      <p:ext uri="{BB962C8B-B14F-4D97-AF65-F5344CB8AC3E}">
        <p14:creationId xmlns:p14="http://schemas.microsoft.com/office/powerpoint/2010/main" val="48359658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path" presetSubtype="0" accel="50000" decel="10000" fill="hold" grpId="0" nodeType="withEffect">
                                  <p:stCondLst>
                                    <p:cond delay="0"/>
                                  </p:stCondLst>
                                  <p:childTnLst>
                                    <p:animMotion origin="layout" path="M -1.04167E-6 4.81481E-6 L -0.22318 4.81481E-6 C -0.32318 4.81481E-6 -0.44648 0.11412 -0.44648 0.20694 L -0.44648 0.41388 " pathEditMode="relative" rAng="0" ptsTypes="AAAA">
                                      <p:cBhvr>
                                        <p:cTn id="6" dur="500" fill="hold"/>
                                        <p:tgtEl>
                                          <p:spTgt spid="4"/>
                                        </p:tgtEl>
                                        <p:attrNameLst>
                                          <p:attrName>ppt_x</p:attrName>
                                          <p:attrName>ppt_y</p:attrName>
                                        </p:attrNameLst>
                                      </p:cBhvr>
                                      <p:rCtr x="-22331" y="20694"/>
                                    </p:animMotion>
                                  </p:childTnLst>
                                </p:cTn>
                              </p:par>
                            </p:childTnLst>
                          </p:cTn>
                        </p:par>
                        <p:par>
                          <p:cTn id="7" fill="hold">
                            <p:stCondLst>
                              <p:cond delay="500"/>
                            </p:stCondLst>
                            <p:childTnLst>
                              <p:par>
                                <p:cTn id="8" presetID="50" presetClass="path" presetSubtype="0" accel="50000" decel="10000" fill="hold" grpId="0" nodeType="afterEffect">
                                  <p:stCondLst>
                                    <p:cond delay="0"/>
                                  </p:stCondLst>
                                  <p:childTnLst>
                                    <p:animMotion origin="layout" path="M -1.04167E-6 7.40741E-7 L -0.16107 7.40741E-7 C -0.23333 7.40741E-7 -0.32226 0.08148 -0.32226 0.14792 L -0.32226 0.29606 " pathEditMode="relative" rAng="0" ptsTypes="AAAA">
                                      <p:cBhvr>
                                        <p:cTn id="9" dur="500" fill="hold"/>
                                        <p:tgtEl>
                                          <p:spTgt spid="6"/>
                                        </p:tgtEl>
                                        <p:attrNameLst>
                                          <p:attrName>ppt_x</p:attrName>
                                          <p:attrName>ppt_y</p:attrName>
                                        </p:attrNameLst>
                                      </p:cBhvr>
                                      <p:rCtr x="-16120" y="14792"/>
                                    </p:animMotion>
                                  </p:childTnLst>
                                </p:cTn>
                              </p:par>
                            </p:childTnLst>
                          </p:cTn>
                        </p:par>
                        <p:par>
                          <p:cTn id="10" fill="hold">
                            <p:stCondLst>
                              <p:cond delay="1000"/>
                            </p:stCondLst>
                            <p:childTnLst>
                              <p:par>
                                <p:cTn id="11" presetID="50" presetClass="path" presetSubtype="0" accel="50000" decel="10000" fill="hold" grpId="0" nodeType="afterEffect">
                                  <p:stCondLst>
                                    <p:cond delay="0"/>
                                  </p:stCondLst>
                                  <p:childTnLst>
                                    <p:animMotion origin="layout" path="M -1.04167E-6 4.07407E-6 L -0.09935 4.07407E-6 C -0.14388 4.07407E-6 -0.1987 0.0493 -0.1987 0.08958 L -0.1987 0.17939 " pathEditMode="relative" rAng="0" ptsTypes="AAAA">
                                      <p:cBhvr>
                                        <p:cTn id="12" dur="500" fill="hold"/>
                                        <p:tgtEl>
                                          <p:spTgt spid="5"/>
                                        </p:tgtEl>
                                        <p:attrNameLst>
                                          <p:attrName>ppt_x</p:attrName>
                                          <p:attrName>ppt_y</p:attrName>
                                        </p:attrNameLst>
                                      </p:cBhvr>
                                      <p:rCtr x="-9935" y="8958"/>
                                    </p:animMotion>
                                  </p:childTnLst>
                                </p:cTn>
                              </p:par>
                            </p:childTnLst>
                          </p:cTn>
                        </p:par>
                        <p:par>
                          <p:cTn id="13" fill="hold">
                            <p:stCondLst>
                              <p:cond delay="1500"/>
                            </p:stCondLst>
                            <p:childTnLst>
                              <p:par>
                                <p:cTn id="14" presetID="50" presetClass="path" presetSubtype="0" accel="50000" decel="10000" fill="hold" grpId="0" nodeType="afterEffect">
                                  <p:stCondLst>
                                    <p:cond delay="0"/>
                                  </p:stCondLst>
                                  <p:childTnLst>
                                    <p:animMotion origin="layout" path="M -1.04167E-6 0 L -0.03724 0 C -0.05404 0 -0.07448 0.0169 -0.07448 0.03079 L -0.07448 0.06157 " pathEditMode="relative" rAng="0" ptsTypes="AAAA">
                                      <p:cBhvr>
                                        <p:cTn id="15" dur="500" fill="hold"/>
                                        <p:tgtEl>
                                          <p:spTgt spid="7"/>
                                        </p:tgtEl>
                                        <p:attrNameLst>
                                          <p:attrName>ppt_x</p:attrName>
                                          <p:attrName>ppt_y</p:attrName>
                                        </p:attrNameLst>
                                      </p:cBhvr>
                                      <p:rCtr x="-3724" y="3079"/>
                                    </p:animMotion>
                                  </p:childTnLst>
                                </p:cTn>
                              </p:par>
                            </p:childTnLst>
                          </p:cTn>
                        </p:par>
                        <p:par>
                          <p:cTn id="16" fill="hold">
                            <p:stCondLst>
                              <p:cond delay="2000"/>
                            </p:stCondLst>
                            <p:childTnLst>
                              <p:par>
                                <p:cTn id="17" presetID="50" presetClass="path" presetSubtype="0" accel="50000" decel="10000" fill="hold" grpId="0" nodeType="afterEffect">
                                  <p:stCondLst>
                                    <p:cond delay="0"/>
                                  </p:stCondLst>
                                  <p:childTnLst>
                                    <p:animMotion origin="layout" path="M -1.04167E-6 -4.07407E-6 L 0.02409 -4.07407E-6 C 0.03477 -4.07407E-6 0.04818 -0.01574 0.04818 -0.02824 L 0.04818 -0.05625 " pathEditMode="relative" rAng="0" ptsTypes="AAAA">
                                      <p:cBhvr>
                                        <p:cTn id="18" dur="500" fill="hold"/>
                                        <p:tgtEl>
                                          <p:spTgt spid="9"/>
                                        </p:tgtEl>
                                        <p:attrNameLst>
                                          <p:attrName>ppt_x</p:attrName>
                                          <p:attrName>ppt_y</p:attrName>
                                        </p:attrNameLst>
                                      </p:cBhvr>
                                      <p:rCtr x="2409" y="-2824"/>
                                    </p:animMotion>
                                  </p:childTnLst>
                                </p:cTn>
                              </p:par>
                            </p:childTnLst>
                          </p:cTn>
                        </p:par>
                        <p:par>
                          <p:cTn id="19" fill="hold">
                            <p:stCondLst>
                              <p:cond delay="2500"/>
                            </p:stCondLst>
                            <p:childTnLst>
                              <p:par>
                                <p:cTn id="20" presetID="50" presetClass="path" presetSubtype="0" accel="50000" decel="10000" fill="hold" grpId="0" nodeType="afterEffect">
                                  <p:stCondLst>
                                    <p:cond delay="0"/>
                                  </p:stCondLst>
                                  <p:childTnLst>
                                    <p:animMotion origin="layout" path="M -1.04167E-6 -7.40741E-7 L 0.0862 -7.40741E-7 C 0.12474 -7.40741E-7 0.1724 -0.04792 0.1724 -0.08657 L 0.1724 -0.17292 " pathEditMode="relative" rAng="0" ptsTypes="AAAA">
                                      <p:cBhvr>
                                        <p:cTn id="21" dur="500" fill="hold"/>
                                        <p:tgtEl>
                                          <p:spTgt spid="8"/>
                                        </p:tgtEl>
                                        <p:attrNameLst>
                                          <p:attrName>ppt_x</p:attrName>
                                          <p:attrName>ppt_y</p:attrName>
                                        </p:attrNameLst>
                                      </p:cBhvr>
                                      <p:rCtr x="8620" y="-8657"/>
                                    </p:animMotion>
                                  </p:childTnLst>
                                </p:cTn>
                              </p:par>
                            </p:childTnLst>
                          </p:cTn>
                        </p:par>
                        <p:par>
                          <p:cTn id="22" fill="hold">
                            <p:stCondLst>
                              <p:cond delay="3000"/>
                            </p:stCondLst>
                            <p:childTnLst>
                              <p:par>
                                <p:cTn id="23" presetID="50" presetClass="path" presetSubtype="0" accel="50000" decel="10000" fill="hold" grpId="0" nodeType="afterEffect">
                                  <p:stCondLst>
                                    <p:cond delay="0"/>
                                  </p:stCondLst>
                                  <p:childTnLst>
                                    <p:animMotion origin="layout" path="M -1.04167E-6 -4.81481E-6 L 0.14714 -4.81481E-6 C 0.21302 -4.81481E-6 0.2944 -0.08032 0.2944 -0.14537 L 0.2944 -0.29074 " pathEditMode="relative" rAng="0" ptsTypes="AAAA">
                                      <p:cBhvr>
                                        <p:cTn id="24" dur="500" fill="hold"/>
                                        <p:tgtEl>
                                          <p:spTgt spid="11"/>
                                        </p:tgtEl>
                                        <p:attrNameLst>
                                          <p:attrName>ppt_x</p:attrName>
                                          <p:attrName>ppt_y</p:attrName>
                                        </p:attrNameLst>
                                      </p:cBhvr>
                                      <p:rCtr x="14714" y="-14537"/>
                                    </p:animMotion>
                                  </p:childTnLst>
                                </p:cTn>
                              </p:par>
                            </p:childTnLst>
                          </p:cTn>
                        </p:par>
                        <p:par>
                          <p:cTn id="25" fill="hold">
                            <p:stCondLst>
                              <p:cond delay="3500"/>
                            </p:stCondLst>
                            <p:childTnLst>
                              <p:par>
                                <p:cTn id="26" presetID="50" presetClass="path" presetSubtype="0" accel="50000" decel="10000" fill="hold" grpId="0" nodeType="afterEffect">
                                  <p:stCondLst>
                                    <p:cond delay="0"/>
                                  </p:stCondLst>
                                  <p:childTnLst>
                                    <p:animMotion origin="layout" path="M -1.04167E-6 1.11111E-6 L 0.20925 1.11111E-6 C 0.303 1.11111E-6 0.41862 -0.11296 0.41862 -0.2044 L 0.41862 -0.40857 " pathEditMode="relative" rAng="0" ptsTypes="AAAA">
                                      <p:cBhvr>
                                        <p:cTn id="27" dur="500" fill="hold"/>
                                        <p:tgtEl>
                                          <p:spTgt spid="10"/>
                                        </p:tgtEl>
                                        <p:attrNameLst>
                                          <p:attrName>ppt_x</p:attrName>
                                          <p:attrName>ppt_y</p:attrName>
                                        </p:attrNameLst>
                                      </p:cBhvr>
                                      <p:rCtr x="20924" y="-2044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5A9687C-910F-4C31-A6E2-F54C95C38DB5}"/>
              </a:ext>
            </a:extLst>
          </p:cNvPr>
          <p:cNvGraphicFramePr>
            <a:graphicFrameLocks noGrp="1"/>
          </p:cNvGraphicFramePr>
          <p:nvPr>
            <p:extLst>
              <p:ext uri="{D42A27DB-BD31-4B8C-83A1-F6EECF244321}">
                <p14:modId xmlns:p14="http://schemas.microsoft.com/office/powerpoint/2010/main" val="2354999496"/>
              </p:ext>
            </p:extLst>
          </p:nvPr>
        </p:nvGraphicFramePr>
        <p:xfrm>
          <a:off x="1583808" y="190081"/>
          <a:ext cx="7497285" cy="789963"/>
        </p:xfrm>
        <a:graphic>
          <a:graphicData uri="http://schemas.openxmlformats.org/drawingml/2006/table">
            <a:tbl>
              <a:tblPr firstRow="1" bandRow="1">
                <a:tableStyleId>{073A0DAA-6AF3-43AB-8588-CEC1D06C72B9}</a:tableStyleId>
              </a:tblPr>
              <a:tblGrid>
                <a:gridCol w="1499457">
                  <a:extLst>
                    <a:ext uri="{9D8B030D-6E8A-4147-A177-3AD203B41FA5}">
                      <a16:colId xmlns:a16="http://schemas.microsoft.com/office/drawing/2014/main" val="302077157"/>
                    </a:ext>
                  </a:extLst>
                </a:gridCol>
                <a:gridCol w="1499457">
                  <a:extLst>
                    <a:ext uri="{9D8B030D-6E8A-4147-A177-3AD203B41FA5}">
                      <a16:colId xmlns:a16="http://schemas.microsoft.com/office/drawing/2014/main" val="1510149168"/>
                    </a:ext>
                  </a:extLst>
                </a:gridCol>
                <a:gridCol w="1499457">
                  <a:extLst>
                    <a:ext uri="{9D8B030D-6E8A-4147-A177-3AD203B41FA5}">
                      <a16:colId xmlns:a16="http://schemas.microsoft.com/office/drawing/2014/main" val="993498376"/>
                    </a:ext>
                  </a:extLst>
                </a:gridCol>
                <a:gridCol w="1499457">
                  <a:extLst>
                    <a:ext uri="{9D8B030D-6E8A-4147-A177-3AD203B41FA5}">
                      <a16:colId xmlns:a16="http://schemas.microsoft.com/office/drawing/2014/main" val="1333977522"/>
                    </a:ext>
                  </a:extLst>
                </a:gridCol>
                <a:gridCol w="1499457">
                  <a:extLst>
                    <a:ext uri="{9D8B030D-6E8A-4147-A177-3AD203B41FA5}">
                      <a16:colId xmlns:a16="http://schemas.microsoft.com/office/drawing/2014/main" val="3718842850"/>
                    </a:ext>
                  </a:extLst>
                </a:gridCol>
              </a:tblGrid>
              <a:tr h="789963">
                <a:tc>
                  <a:txBody>
                    <a:bodyPr/>
                    <a:lstStyle/>
                    <a:p>
                      <a:pPr algn="ctr"/>
                      <a:r>
                        <a:rPr lang="nl-BE" dirty="0">
                          <a:solidFill>
                            <a:srgbClr val="00B050"/>
                          </a:solidFill>
                        </a:rPr>
                        <a:t>4</a:t>
                      </a:r>
                      <a:r>
                        <a:rPr lang="nl-BE" dirty="0"/>
                        <a:t>,5</a:t>
                      </a:r>
                      <a:endParaRPr lang="en-US" dirty="0"/>
                    </a:p>
                  </a:txBody>
                  <a:tcPr anchor="ctr"/>
                </a:tc>
                <a:tc>
                  <a:txBody>
                    <a:bodyPr/>
                    <a:lstStyle/>
                    <a:p>
                      <a:pPr algn="ctr"/>
                      <a:endParaRPr lang="en-US" dirty="0"/>
                    </a:p>
                  </a:txBody>
                  <a:tcPr anchor="ctr"/>
                </a:tc>
                <a:tc>
                  <a:txBody>
                    <a:bodyPr/>
                    <a:lstStyle/>
                    <a:p>
                      <a:pPr algn="ctr"/>
                      <a:r>
                        <a:rPr lang="nl-BE" dirty="0">
                          <a:solidFill>
                            <a:srgbClr val="00B050"/>
                          </a:solidFill>
                        </a:rPr>
                        <a:t>4</a:t>
                      </a:r>
                      <a:endParaRPr lang="en-US" dirty="0">
                        <a:solidFill>
                          <a:srgbClr val="00B050"/>
                        </a:solidFill>
                      </a:endParaRPr>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A8B27415-23D2-4682-AFAB-5D0A283D77D4}"/>
              </a:ext>
            </a:extLst>
          </p:cNvPr>
          <p:cNvGraphicFramePr>
            <a:graphicFrameLocks noGrp="1"/>
          </p:cNvGraphicFramePr>
          <p:nvPr>
            <p:extLst>
              <p:ext uri="{D42A27DB-BD31-4B8C-83A1-F6EECF244321}">
                <p14:modId xmlns:p14="http://schemas.microsoft.com/office/powerpoint/2010/main" val="1365528460"/>
              </p:ext>
            </p:extLst>
          </p:nvPr>
        </p:nvGraphicFramePr>
        <p:xfrm>
          <a:off x="1592967" y="1198690"/>
          <a:ext cx="7484145" cy="789963"/>
        </p:xfrm>
        <a:graphic>
          <a:graphicData uri="http://schemas.openxmlformats.org/drawingml/2006/table">
            <a:tbl>
              <a:tblPr firstRow="1" bandRow="1">
                <a:tableStyleId>{5940675A-B579-460E-94D1-54222C63F5DA}</a:tableStyleId>
              </a:tblPr>
              <a:tblGrid>
                <a:gridCol w="1496829">
                  <a:extLst>
                    <a:ext uri="{9D8B030D-6E8A-4147-A177-3AD203B41FA5}">
                      <a16:colId xmlns:a16="http://schemas.microsoft.com/office/drawing/2014/main" val="302077157"/>
                    </a:ext>
                  </a:extLst>
                </a:gridCol>
                <a:gridCol w="1496829">
                  <a:extLst>
                    <a:ext uri="{9D8B030D-6E8A-4147-A177-3AD203B41FA5}">
                      <a16:colId xmlns:a16="http://schemas.microsoft.com/office/drawing/2014/main" val="1510149168"/>
                    </a:ext>
                  </a:extLst>
                </a:gridCol>
                <a:gridCol w="1496829">
                  <a:extLst>
                    <a:ext uri="{9D8B030D-6E8A-4147-A177-3AD203B41FA5}">
                      <a16:colId xmlns:a16="http://schemas.microsoft.com/office/drawing/2014/main" val="993498376"/>
                    </a:ext>
                  </a:extLst>
                </a:gridCol>
                <a:gridCol w="1496829">
                  <a:extLst>
                    <a:ext uri="{9D8B030D-6E8A-4147-A177-3AD203B41FA5}">
                      <a16:colId xmlns:a16="http://schemas.microsoft.com/office/drawing/2014/main" val="1333977522"/>
                    </a:ext>
                  </a:extLst>
                </a:gridCol>
                <a:gridCol w="1496829">
                  <a:extLst>
                    <a:ext uri="{9D8B030D-6E8A-4147-A177-3AD203B41FA5}">
                      <a16:colId xmlns:a16="http://schemas.microsoft.com/office/drawing/2014/main" val="3472128488"/>
                    </a:ext>
                  </a:extLst>
                </a:gridCol>
              </a:tblGrid>
              <a:tr h="789963">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FA9ABC30-8BAD-4141-A409-8E805672ED11}"/>
              </a:ext>
            </a:extLst>
          </p:cNvPr>
          <p:cNvGraphicFramePr>
            <a:graphicFrameLocks noGrp="1"/>
          </p:cNvGraphicFramePr>
          <p:nvPr>
            <p:extLst>
              <p:ext uri="{D42A27DB-BD31-4B8C-83A1-F6EECF244321}">
                <p14:modId xmlns:p14="http://schemas.microsoft.com/office/powerpoint/2010/main" val="2704945556"/>
              </p:ext>
            </p:extLst>
          </p:nvPr>
        </p:nvGraphicFramePr>
        <p:xfrm>
          <a:off x="1582964" y="1865552"/>
          <a:ext cx="7497230" cy="789963"/>
        </p:xfrm>
        <a:graphic>
          <a:graphicData uri="http://schemas.openxmlformats.org/drawingml/2006/table">
            <a:tbl>
              <a:tblPr firstRow="1" bandRow="1">
                <a:tableStyleId>{5940675A-B579-460E-94D1-54222C63F5DA}</a:tableStyleId>
              </a:tblPr>
              <a:tblGrid>
                <a:gridCol w="1499446">
                  <a:extLst>
                    <a:ext uri="{9D8B030D-6E8A-4147-A177-3AD203B41FA5}">
                      <a16:colId xmlns:a16="http://schemas.microsoft.com/office/drawing/2014/main" val="302077157"/>
                    </a:ext>
                  </a:extLst>
                </a:gridCol>
                <a:gridCol w="1499446">
                  <a:extLst>
                    <a:ext uri="{9D8B030D-6E8A-4147-A177-3AD203B41FA5}">
                      <a16:colId xmlns:a16="http://schemas.microsoft.com/office/drawing/2014/main" val="1510149168"/>
                    </a:ext>
                  </a:extLst>
                </a:gridCol>
                <a:gridCol w="1499446">
                  <a:extLst>
                    <a:ext uri="{9D8B030D-6E8A-4147-A177-3AD203B41FA5}">
                      <a16:colId xmlns:a16="http://schemas.microsoft.com/office/drawing/2014/main" val="993498376"/>
                    </a:ext>
                  </a:extLst>
                </a:gridCol>
                <a:gridCol w="1499446">
                  <a:extLst>
                    <a:ext uri="{9D8B030D-6E8A-4147-A177-3AD203B41FA5}">
                      <a16:colId xmlns:a16="http://schemas.microsoft.com/office/drawing/2014/main" val="1333977522"/>
                    </a:ext>
                  </a:extLst>
                </a:gridCol>
                <a:gridCol w="1499446">
                  <a:extLst>
                    <a:ext uri="{9D8B030D-6E8A-4147-A177-3AD203B41FA5}">
                      <a16:colId xmlns:a16="http://schemas.microsoft.com/office/drawing/2014/main" val="1477465182"/>
                    </a:ext>
                  </a:extLst>
                </a:gridCol>
              </a:tblGrid>
              <a:tr h="789963">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5FF919E8-D4C4-4330-90DE-A22573AB426E}"/>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0" indent="0">
              <a:buNone/>
            </a:pPr>
            <a:r>
              <a:rPr lang="nl-BE" dirty="0"/>
              <a:t>8)   Laat nu het eerste element uit de eerste groep weg uit de tests en 	maak de te testen groep opnieuw groter, tot deze crasht of de 	volledige groep inneemt.</a:t>
            </a:r>
          </a:p>
          <a:p>
            <a:pPr marL="0" indent="0">
              <a:buNone/>
            </a:pPr>
            <a:endParaRPr lang="nl-BE" dirty="0"/>
          </a:p>
          <a:p>
            <a:pPr marL="457200" lvl="1" indent="0">
              <a:buNone/>
            </a:pPr>
            <a:endParaRPr lang="nl-BE" dirty="0"/>
          </a:p>
          <a:p>
            <a:pPr marL="457200" lvl="1" indent="0">
              <a:buNone/>
            </a:pPr>
            <a:endParaRPr lang="nl-BE" dirty="0"/>
          </a:p>
          <a:p>
            <a:pPr marL="457200" lvl="1" indent="0">
              <a:buNone/>
            </a:pPr>
            <a:endParaRPr lang="nl-BE" dirty="0"/>
          </a:p>
        </p:txBody>
      </p:sp>
      <p:graphicFrame>
        <p:nvGraphicFramePr>
          <p:cNvPr id="8" name="Table 7">
            <a:extLst>
              <a:ext uri="{FF2B5EF4-FFF2-40B4-BE49-F238E27FC236}">
                <a16:creationId xmlns:a16="http://schemas.microsoft.com/office/drawing/2014/main" id="{6E094EFD-070E-4F15-B43B-B8AD3B0B2690}"/>
              </a:ext>
            </a:extLst>
          </p:cNvPr>
          <p:cNvGraphicFramePr>
            <a:graphicFrameLocks noGrp="1"/>
          </p:cNvGraphicFramePr>
          <p:nvPr>
            <p:extLst>
              <p:ext uri="{D42A27DB-BD31-4B8C-83A1-F6EECF244321}">
                <p14:modId xmlns:p14="http://schemas.microsoft.com/office/powerpoint/2010/main" val="3527167984"/>
              </p:ext>
            </p:extLst>
          </p:nvPr>
        </p:nvGraphicFramePr>
        <p:xfrm>
          <a:off x="1552086" y="1198701"/>
          <a:ext cx="7558985" cy="782142"/>
        </p:xfrm>
        <a:graphic>
          <a:graphicData uri="http://schemas.openxmlformats.org/drawingml/2006/table">
            <a:tbl>
              <a:tblPr firstRow="1" bandRow="1">
                <a:tableStyleId>{5940675A-B579-460E-94D1-54222C63F5DA}</a:tableStyleId>
              </a:tblPr>
              <a:tblGrid>
                <a:gridCol w="1511797">
                  <a:extLst>
                    <a:ext uri="{9D8B030D-6E8A-4147-A177-3AD203B41FA5}">
                      <a16:colId xmlns:a16="http://schemas.microsoft.com/office/drawing/2014/main" val="302077157"/>
                    </a:ext>
                  </a:extLst>
                </a:gridCol>
                <a:gridCol w="1511797">
                  <a:extLst>
                    <a:ext uri="{9D8B030D-6E8A-4147-A177-3AD203B41FA5}">
                      <a16:colId xmlns:a16="http://schemas.microsoft.com/office/drawing/2014/main" val="1510149168"/>
                    </a:ext>
                  </a:extLst>
                </a:gridCol>
                <a:gridCol w="1511797">
                  <a:extLst>
                    <a:ext uri="{9D8B030D-6E8A-4147-A177-3AD203B41FA5}">
                      <a16:colId xmlns:a16="http://schemas.microsoft.com/office/drawing/2014/main" val="993498376"/>
                    </a:ext>
                  </a:extLst>
                </a:gridCol>
                <a:gridCol w="1511797">
                  <a:extLst>
                    <a:ext uri="{9D8B030D-6E8A-4147-A177-3AD203B41FA5}">
                      <a16:colId xmlns:a16="http://schemas.microsoft.com/office/drawing/2014/main" val="1333977522"/>
                    </a:ext>
                  </a:extLst>
                </a:gridCol>
                <a:gridCol w="1511797">
                  <a:extLst>
                    <a:ext uri="{9D8B030D-6E8A-4147-A177-3AD203B41FA5}">
                      <a16:colId xmlns:a16="http://schemas.microsoft.com/office/drawing/2014/main" val="3472128488"/>
                    </a:ext>
                  </a:extLst>
                </a:gridCol>
              </a:tblGrid>
              <a:tr h="782142">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sz="1800" dirty="0">
                        <a:solidFill>
                          <a:sysClr val="windowText" lastClr="000000"/>
                        </a:solidFill>
                      </a:endParaRPr>
                    </a:p>
                  </a:txBody>
                  <a:tcPr marL="92354" marR="92354" marT="45267" marB="45267" anchor="ctr">
                    <a:lnR w="12700" cap="flat" cmpd="sng" algn="ctr">
                      <a:solidFill>
                        <a:schemeClr val="tx1"/>
                      </a:solidFill>
                      <a:prstDash val="solid"/>
                      <a:round/>
                      <a:headEnd type="none" w="med" len="med"/>
                      <a:tailEnd type="none" w="med" len="med"/>
                    </a:lnR>
                    <a:solidFill>
                      <a:srgbClr val="00B050"/>
                    </a:solidFill>
                  </a:tcPr>
                </a:tc>
                <a:tc>
                  <a:txBody>
                    <a:bodyPr/>
                    <a:lstStyle/>
                    <a:p>
                      <a:pPr algn="ctr"/>
                      <a:endParaRPr lang="en-US" sz="1800" dirty="0">
                        <a:solidFill>
                          <a:sysClr val="windowText" lastClr="000000"/>
                        </a:solidFill>
                      </a:endParaRPr>
                    </a:p>
                  </a:txBody>
                  <a:tcPr marL="92354" marR="92354" marT="45267" marB="45267" anchor="ctr">
                    <a:lnL w="12700" cap="flat" cmpd="sng" algn="ctr">
                      <a:solidFill>
                        <a:schemeClr val="tx1"/>
                      </a:solidFill>
                      <a:prstDash val="solid"/>
                      <a:round/>
                      <a:headEnd type="none" w="med" len="med"/>
                      <a:tailEnd type="none" w="med" len="med"/>
                    </a:lnL>
                    <a:solidFill>
                      <a:srgbClr val="00B050"/>
                    </a:solidFill>
                  </a:tcPr>
                </a:tc>
                <a:tc>
                  <a:txBody>
                    <a:bodyPr/>
                    <a:lstStyle/>
                    <a:p>
                      <a:pPr algn="ctr"/>
                      <a:endParaRPr lang="en-US" sz="1800" dirty="0">
                        <a:solidFill>
                          <a:sysClr val="windowText" lastClr="000000"/>
                        </a:solidFill>
                      </a:endParaRPr>
                    </a:p>
                  </a:txBody>
                  <a:tcPr marL="92354" marR="92354" marT="45267" marB="45267" anchor="ctr">
                    <a:solidFill>
                      <a:srgbClr val="00B050"/>
                    </a:solidFill>
                  </a:tcPr>
                </a:tc>
                <a:tc>
                  <a:txBody>
                    <a:bodyPr/>
                    <a:lstStyle/>
                    <a:p>
                      <a:pPr algn="ctr"/>
                      <a:endParaRPr lang="en-US" sz="1800" dirty="0"/>
                    </a:p>
                  </a:txBody>
                  <a:tcPr marL="92354" marR="92354" marT="45267" marB="45267" anchor="ctr">
                    <a:solidFill>
                      <a:schemeClr val="bg1"/>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3885606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FE41CCE-D935-40DE-8B77-229945A5523C}"/>
              </a:ext>
            </a:extLst>
          </p:cNvPr>
          <p:cNvGraphicFramePr>
            <a:graphicFrameLocks noGrp="1"/>
          </p:cNvGraphicFramePr>
          <p:nvPr>
            <p:extLst>
              <p:ext uri="{D42A27DB-BD31-4B8C-83A1-F6EECF244321}">
                <p14:modId xmlns:p14="http://schemas.microsoft.com/office/powerpoint/2010/main" val="1334729690"/>
              </p:ext>
            </p:extLst>
          </p:nvPr>
        </p:nvGraphicFramePr>
        <p:xfrm>
          <a:off x="1583808" y="190081"/>
          <a:ext cx="7497285" cy="789963"/>
        </p:xfrm>
        <a:graphic>
          <a:graphicData uri="http://schemas.openxmlformats.org/drawingml/2006/table">
            <a:tbl>
              <a:tblPr firstRow="1" bandRow="1">
                <a:tableStyleId>{073A0DAA-6AF3-43AB-8588-CEC1D06C72B9}</a:tableStyleId>
              </a:tblPr>
              <a:tblGrid>
                <a:gridCol w="1499457">
                  <a:extLst>
                    <a:ext uri="{9D8B030D-6E8A-4147-A177-3AD203B41FA5}">
                      <a16:colId xmlns:a16="http://schemas.microsoft.com/office/drawing/2014/main" val="302077157"/>
                    </a:ext>
                  </a:extLst>
                </a:gridCol>
                <a:gridCol w="1499457">
                  <a:extLst>
                    <a:ext uri="{9D8B030D-6E8A-4147-A177-3AD203B41FA5}">
                      <a16:colId xmlns:a16="http://schemas.microsoft.com/office/drawing/2014/main" val="1510149168"/>
                    </a:ext>
                  </a:extLst>
                </a:gridCol>
                <a:gridCol w="1499457">
                  <a:extLst>
                    <a:ext uri="{9D8B030D-6E8A-4147-A177-3AD203B41FA5}">
                      <a16:colId xmlns:a16="http://schemas.microsoft.com/office/drawing/2014/main" val="993498376"/>
                    </a:ext>
                  </a:extLst>
                </a:gridCol>
                <a:gridCol w="1499457">
                  <a:extLst>
                    <a:ext uri="{9D8B030D-6E8A-4147-A177-3AD203B41FA5}">
                      <a16:colId xmlns:a16="http://schemas.microsoft.com/office/drawing/2014/main" val="1333977522"/>
                    </a:ext>
                  </a:extLst>
                </a:gridCol>
                <a:gridCol w="1499457">
                  <a:extLst>
                    <a:ext uri="{9D8B030D-6E8A-4147-A177-3AD203B41FA5}">
                      <a16:colId xmlns:a16="http://schemas.microsoft.com/office/drawing/2014/main" val="3718842850"/>
                    </a:ext>
                  </a:extLst>
                </a:gridCol>
              </a:tblGrid>
              <a:tr h="789963">
                <a:tc>
                  <a:txBody>
                    <a:bodyPr/>
                    <a:lstStyle/>
                    <a:p>
                      <a:pPr algn="ctr"/>
                      <a:r>
                        <a:rPr lang="nl-BE" dirty="0">
                          <a:solidFill>
                            <a:srgbClr val="00B050"/>
                          </a:solidFill>
                        </a:rPr>
                        <a:t>4</a:t>
                      </a:r>
                      <a:r>
                        <a:rPr lang="nl-BE" dirty="0"/>
                        <a:t>,5</a:t>
                      </a:r>
                      <a:endParaRPr lang="en-US" dirty="0"/>
                    </a:p>
                  </a:txBody>
                  <a:tcPr anchor="ctr"/>
                </a:tc>
                <a:tc>
                  <a:txBody>
                    <a:bodyPr/>
                    <a:lstStyle/>
                    <a:p>
                      <a:pPr algn="ctr"/>
                      <a:endParaRPr lang="en-US" dirty="0"/>
                    </a:p>
                  </a:txBody>
                  <a:tcPr anchor="ctr"/>
                </a:tc>
                <a:tc>
                  <a:txBody>
                    <a:bodyPr/>
                    <a:lstStyle/>
                    <a:p>
                      <a:pPr algn="ctr"/>
                      <a:r>
                        <a:rPr lang="nl-BE" dirty="0">
                          <a:solidFill>
                            <a:srgbClr val="00B050"/>
                          </a:solidFill>
                        </a:rPr>
                        <a:t>4</a:t>
                      </a:r>
                      <a:endParaRPr lang="en-US" dirty="0">
                        <a:solidFill>
                          <a:srgbClr val="00B050"/>
                        </a:solidFill>
                      </a:endParaRPr>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21D9D738-85C4-4FD5-A809-7BA75DD8D85D}"/>
              </a:ext>
            </a:extLst>
          </p:cNvPr>
          <p:cNvGraphicFramePr>
            <a:graphicFrameLocks noGrp="1"/>
          </p:cNvGraphicFramePr>
          <p:nvPr>
            <p:extLst>
              <p:ext uri="{D42A27DB-BD31-4B8C-83A1-F6EECF244321}">
                <p14:modId xmlns:p14="http://schemas.microsoft.com/office/powerpoint/2010/main" val="2182566816"/>
              </p:ext>
            </p:extLst>
          </p:nvPr>
        </p:nvGraphicFramePr>
        <p:xfrm>
          <a:off x="1592967" y="1198690"/>
          <a:ext cx="7484145" cy="789963"/>
        </p:xfrm>
        <a:graphic>
          <a:graphicData uri="http://schemas.openxmlformats.org/drawingml/2006/table">
            <a:tbl>
              <a:tblPr firstRow="1" bandRow="1">
                <a:tableStyleId>{5940675A-B579-460E-94D1-54222C63F5DA}</a:tableStyleId>
              </a:tblPr>
              <a:tblGrid>
                <a:gridCol w="1496829">
                  <a:extLst>
                    <a:ext uri="{9D8B030D-6E8A-4147-A177-3AD203B41FA5}">
                      <a16:colId xmlns:a16="http://schemas.microsoft.com/office/drawing/2014/main" val="302077157"/>
                    </a:ext>
                  </a:extLst>
                </a:gridCol>
                <a:gridCol w="1496829">
                  <a:extLst>
                    <a:ext uri="{9D8B030D-6E8A-4147-A177-3AD203B41FA5}">
                      <a16:colId xmlns:a16="http://schemas.microsoft.com/office/drawing/2014/main" val="1510149168"/>
                    </a:ext>
                  </a:extLst>
                </a:gridCol>
                <a:gridCol w="1496829">
                  <a:extLst>
                    <a:ext uri="{9D8B030D-6E8A-4147-A177-3AD203B41FA5}">
                      <a16:colId xmlns:a16="http://schemas.microsoft.com/office/drawing/2014/main" val="993498376"/>
                    </a:ext>
                  </a:extLst>
                </a:gridCol>
                <a:gridCol w="1496829">
                  <a:extLst>
                    <a:ext uri="{9D8B030D-6E8A-4147-A177-3AD203B41FA5}">
                      <a16:colId xmlns:a16="http://schemas.microsoft.com/office/drawing/2014/main" val="1333977522"/>
                    </a:ext>
                  </a:extLst>
                </a:gridCol>
                <a:gridCol w="1496829">
                  <a:extLst>
                    <a:ext uri="{9D8B030D-6E8A-4147-A177-3AD203B41FA5}">
                      <a16:colId xmlns:a16="http://schemas.microsoft.com/office/drawing/2014/main" val="3472128488"/>
                    </a:ext>
                  </a:extLst>
                </a:gridCol>
              </a:tblGrid>
              <a:tr h="789963">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CC5B91B5-F714-43C3-8CCC-B7684CF296EB}"/>
              </a:ext>
            </a:extLst>
          </p:cNvPr>
          <p:cNvGraphicFramePr>
            <a:graphicFrameLocks noGrp="1"/>
          </p:cNvGraphicFramePr>
          <p:nvPr>
            <p:extLst>
              <p:ext uri="{D42A27DB-BD31-4B8C-83A1-F6EECF244321}">
                <p14:modId xmlns:p14="http://schemas.microsoft.com/office/powerpoint/2010/main" val="2210020999"/>
              </p:ext>
            </p:extLst>
          </p:nvPr>
        </p:nvGraphicFramePr>
        <p:xfrm>
          <a:off x="1582964" y="1865552"/>
          <a:ext cx="7497230" cy="789963"/>
        </p:xfrm>
        <a:graphic>
          <a:graphicData uri="http://schemas.openxmlformats.org/drawingml/2006/table">
            <a:tbl>
              <a:tblPr firstRow="1" bandRow="1">
                <a:tableStyleId>{5940675A-B579-460E-94D1-54222C63F5DA}</a:tableStyleId>
              </a:tblPr>
              <a:tblGrid>
                <a:gridCol w="1499446">
                  <a:extLst>
                    <a:ext uri="{9D8B030D-6E8A-4147-A177-3AD203B41FA5}">
                      <a16:colId xmlns:a16="http://schemas.microsoft.com/office/drawing/2014/main" val="302077157"/>
                    </a:ext>
                  </a:extLst>
                </a:gridCol>
                <a:gridCol w="1499446">
                  <a:extLst>
                    <a:ext uri="{9D8B030D-6E8A-4147-A177-3AD203B41FA5}">
                      <a16:colId xmlns:a16="http://schemas.microsoft.com/office/drawing/2014/main" val="1510149168"/>
                    </a:ext>
                  </a:extLst>
                </a:gridCol>
                <a:gridCol w="1499446">
                  <a:extLst>
                    <a:ext uri="{9D8B030D-6E8A-4147-A177-3AD203B41FA5}">
                      <a16:colId xmlns:a16="http://schemas.microsoft.com/office/drawing/2014/main" val="993498376"/>
                    </a:ext>
                  </a:extLst>
                </a:gridCol>
                <a:gridCol w="1499446">
                  <a:extLst>
                    <a:ext uri="{9D8B030D-6E8A-4147-A177-3AD203B41FA5}">
                      <a16:colId xmlns:a16="http://schemas.microsoft.com/office/drawing/2014/main" val="1333977522"/>
                    </a:ext>
                  </a:extLst>
                </a:gridCol>
                <a:gridCol w="1499446">
                  <a:extLst>
                    <a:ext uri="{9D8B030D-6E8A-4147-A177-3AD203B41FA5}">
                      <a16:colId xmlns:a16="http://schemas.microsoft.com/office/drawing/2014/main" val="1477465182"/>
                    </a:ext>
                  </a:extLst>
                </a:gridCol>
              </a:tblGrid>
              <a:tr h="789963">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E95558CE-118C-4AF9-A46F-AC058718874F}"/>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0" indent="0">
              <a:buNone/>
            </a:pPr>
            <a:r>
              <a:rPr lang="nl-BE" dirty="0"/>
              <a:t>8)   Laat nu het eerste element uit de eerste groep weg uit de tests en 	maak de te testen groep opnieuw groter, tot deze crasht of de 	volledige groep inneemt.</a:t>
            </a:r>
          </a:p>
          <a:p>
            <a:pPr marL="0" indent="0">
              <a:buNone/>
            </a:pPr>
            <a:endParaRPr lang="nl-BE" dirty="0"/>
          </a:p>
          <a:p>
            <a:pPr marL="457200" lvl="1" indent="0">
              <a:buNone/>
            </a:pPr>
            <a:endParaRPr lang="nl-BE" dirty="0"/>
          </a:p>
          <a:p>
            <a:pPr marL="457200" lvl="1" indent="0">
              <a:buNone/>
            </a:pPr>
            <a:endParaRPr lang="nl-BE" dirty="0"/>
          </a:p>
          <a:p>
            <a:pPr marL="457200" lvl="1" indent="0">
              <a:buNone/>
            </a:pPr>
            <a:endParaRPr lang="nl-BE" dirty="0"/>
          </a:p>
        </p:txBody>
      </p:sp>
      <p:graphicFrame>
        <p:nvGraphicFramePr>
          <p:cNvPr id="8" name="Table 7">
            <a:extLst>
              <a:ext uri="{FF2B5EF4-FFF2-40B4-BE49-F238E27FC236}">
                <a16:creationId xmlns:a16="http://schemas.microsoft.com/office/drawing/2014/main" id="{54B5E303-C001-4557-9427-3ED625AF70E8}"/>
              </a:ext>
            </a:extLst>
          </p:cNvPr>
          <p:cNvGraphicFramePr>
            <a:graphicFrameLocks noGrp="1"/>
          </p:cNvGraphicFramePr>
          <p:nvPr>
            <p:extLst>
              <p:ext uri="{D42A27DB-BD31-4B8C-83A1-F6EECF244321}">
                <p14:modId xmlns:p14="http://schemas.microsoft.com/office/powerpoint/2010/main" val="2956452191"/>
              </p:ext>
            </p:extLst>
          </p:nvPr>
        </p:nvGraphicFramePr>
        <p:xfrm>
          <a:off x="1552086" y="1198701"/>
          <a:ext cx="7558985" cy="782142"/>
        </p:xfrm>
        <a:graphic>
          <a:graphicData uri="http://schemas.openxmlformats.org/drawingml/2006/table">
            <a:tbl>
              <a:tblPr firstRow="1" bandRow="1">
                <a:tableStyleId>{5940675A-B579-460E-94D1-54222C63F5DA}</a:tableStyleId>
              </a:tblPr>
              <a:tblGrid>
                <a:gridCol w="1511797">
                  <a:extLst>
                    <a:ext uri="{9D8B030D-6E8A-4147-A177-3AD203B41FA5}">
                      <a16:colId xmlns:a16="http://schemas.microsoft.com/office/drawing/2014/main" val="302077157"/>
                    </a:ext>
                  </a:extLst>
                </a:gridCol>
                <a:gridCol w="1511797">
                  <a:extLst>
                    <a:ext uri="{9D8B030D-6E8A-4147-A177-3AD203B41FA5}">
                      <a16:colId xmlns:a16="http://schemas.microsoft.com/office/drawing/2014/main" val="1510149168"/>
                    </a:ext>
                  </a:extLst>
                </a:gridCol>
                <a:gridCol w="1511797">
                  <a:extLst>
                    <a:ext uri="{9D8B030D-6E8A-4147-A177-3AD203B41FA5}">
                      <a16:colId xmlns:a16="http://schemas.microsoft.com/office/drawing/2014/main" val="993498376"/>
                    </a:ext>
                  </a:extLst>
                </a:gridCol>
                <a:gridCol w="1511797">
                  <a:extLst>
                    <a:ext uri="{9D8B030D-6E8A-4147-A177-3AD203B41FA5}">
                      <a16:colId xmlns:a16="http://schemas.microsoft.com/office/drawing/2014/main" val="1333977522"/>
                    </a:ext>
                  </a:extLst>
                </a:gridCol>
                <a:gridCol w="1511797">
                  <a:extLst>
                    <a:ext uri="{9D8B030D-6E8A-4147-A177-3AD203B41FA5}">
                      <a16:colId xmlns:a16="http://schemas.microsoft.com/office/drawing/2014/main" val="3472128488"/>
                    </a:ext>
                  </a:extLst>
                </a:gridCol>
              </a:tblGrid>
              <a:tr h="782142">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sz="1800" dirty="0">
                        <a:solidFill>
                          <a:sysClr val="windowText" lastClr="000000"/>
                        </a:solidFill>
                      </a:endParaRPr>
                    </a:p>
                  </a:txBody>
                  <a:tcPr marL="92354" marR="92354" marT="45267" marB="45267" anchor="ctr">
                    <a:lnR w="12700" cap="flat" cmpd="sng" algn="ctr">
                      <a:solidFill>
                        <a:schemeClr val="tx1"/>
                      </a:solidFill>
                      <a:prstDash val="solid"/>
                      <a:round/>
                      <a:headEnd type="none" w="med" len="med"/>
                      <a:tailEnd type="none" w="med" len="med"/>
                    </a:lnR>
                    <a:solidFill>
                      <a:srgbClr val="FF0000"/>
                    </a:solidFill>
                  </a:tcPr>
                </a:tc>
                <a:tc>
                  <a:txBody>
                    <a:bodyPr/>
                    <a:lstStyle/>
                    <a:p>
                      <a:pPr algn="ctr"/>
                      <a:endParaRPr lang="en-US" sz="1800" dirty="0">
                        <a:solidFill>
                          <a:sysClr val="windowText" lastClr="000000"/>
                        </a:solidFill>
                      </a:endParaRPr>
                    </a:p>
                  </a:txBody>
                  <a:tcPr marL="92354" marR="92354" marT="45267" marB="45267" anchor="ctr">
                    <a:lnL w="12700" cap="flat" cmpd="sng" algn="ctr">
                      <a:solidFill>
                        <a:schemeClr val="tx1"/>
                      </a:solidFill>
                      <a:prstDash val="solid"/>
                      <a:round/>
                      <a:headEnd type="none" w="med" len="med"/>
                      <a:tailEnd type="none" w="med" len="med"/>
                    </a:lnL>
                    <a:solidFill>
                      <a:srgbClr val="FF0000"/>
                    </a:solidFill>
                  </a:tcPr>
                </a:tc>
                <a:tc>
                  <a:txBody>
                    <a:bodyPr/>
                    <a:lstStyle/>
                    <a:p>
                      <a:pPr algn="ctr"/>
                      <a:endParaRPr lang="en-US" sz="1800" dirty="0">
                        <a:solidFill>
                          <a:sysClr val="windowText" lastClr="000000"/>
                        </a:solidFill>
                      </a:endParaRPr>
                    </a:p>
                  </a:txBody>
                  <a:tcPr marL="92354" marR="92354" marT="45267" marB="45267" anchor="ctr">
                    <a:solidFill>
                      <a:srgbClr val="FF0000"/>
                    </a:solidFill>
                  </a:tcPr>
                </a:tc>
                <a:tc>
                  <a:txBody>
                    <a:bodyPr/>
                    <a:lstStyle/>
                    <a:p>
                      <a:pPr algn="ctr"/>
                      <a:endParaRPr lang="en-US" sz="1800" dirty="0"/>
                    </a:p>
                  </a:txBody>
                  <a:tcPr marL="92354" marR="92354" marT="45267" marB="45267" anchor="ctr">
                    <a:solidFill>
                      <a:srgbClr val="FF0000"/>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1096873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7">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C225BB3-CD46-421B-9340-E8B6A851454F}"/>
              </a:ext>
            </a:extLst>
          </p:cNvPr>
          <p:cNvGraphicFramePr>
            <a:graphicFrameLocks noGrp="1"/>
          </p:cNvGraphicFramePr>
          <p:nvPr>
            <p:extLst>
              <p:ext uri="{D42A27DB-BD31-4B8C-83A1-F6EECF244321}">
                <p14:modId xmlns:p14="http://schemas.microsoft.com/office/powerpoint/2010/main" val="3173268660"/>
              </p:ext>
            </p:extLst>
          </p:nvPr>
        </p:nvGraphicFramePr>
        <p:xfrm>
          <a:off x="1583808" y="190081"/>
          <a:ext cx="7497285" cy="789963"/>
        </p:xfrm>
        <a:graphic>
          <a:graphicData uri="http://schemas.openxmlformats.org/drawingml/2006/table">
            <a:tbl>
              <a:tblPr firstRow="1" bandRow="1">
                <a:tableStyleId>{073A0DAA-6AF3-43AB-8588-CEC1D06C72B9}</a:tableStyleId>
              </a:tblPr>
              <a:tblGrid>
                <a:gridCol w="1499457">
                  <a:extLst>
                    <a:ext uri="{9D8B030D-6E8A-4147-A177-3AD203B41FA5}">
                      <a16:colId xmlns:a16="http://schemas.microsoft.com/office/drawing/2014/main" val="302077157"/>
                    </a:ext>
                  </a:extLst>
                </a:gridCol>
                <a:gridCol w="1499457">
                  <a:extLst>
                    <a:ext uri="{9D8B030D-6E8A-4147-A177-3AD203B41FA5}">
                      <a16:colId xmlns:a16="http://schemas.microsoft.com/office/drawing/2014/main" val="1510149168"/>
                    </a:ext>
                  </a:extLst>
                </a:gridCol>
                <a:gridCol w="1499457">
                  <a:extLst>
                    <a:ext uri="{9D8B030D-6E8A-4147-A177-3AD203B41FA5}">
                      <a16:colId xmlns:a16="http://schemas.microsoft.com/office/drawing/2014/main" val="993498376"/>
                    </a:ext>
                  </a:extLst>
                </a:gridCol>
                <a:gridCol w="1499457">
                  <a:extLst>
                    <a:ext uri="{9D8B030D-6E8A-4147-A177-3AD203B41FA5}">
                      <a16:colId xmlns:a16="http://schemas.microsoft.com/office/drawing/2014/main" val="1333977522"/>
                    </a:ext>
                  </a:extLst>
                </a:gridCol>
                <a:gridCol w="1499457">
                  <a:extLst>
                    <a:ext uri="{9D8B030D-6E8A-4147-A177-3AD203B41FA5}">
                      <a16:colId xmlns:a16="http://schemas.microsoft.com/office/drawing/2014/main" val="3718842850"/>
                    </a:ext>
                  </a:extLst>
                </a:gridCol>
              </a:tblGrid>
              <a:tr h="789963">
                <a:tc>
                  <a:txBody>
                    <a:bodyPr/>
                    <a:lstStyle/>
                    <a:p>
                      <a:pPr algn="ctr"/>
                      <a:r>
                        <a:rPr lang="nl-BE" dirty="0">
                          <a:solidFill>
                            <a:srgbClr val="00B050"/>
                          </a:solidFill>
                        </a:rPr>
                        <a:t>4</a:t>
                      </a:r>
                      <a:r>
                        <a:rPr lang="nl-BE" dirty="0"/>
                        <a:t>,5</a:t>
                      </a:r>
                      <a:endParaRPr lang="en-US" dirty="0"/>
                    </a:p>
                  </a:txBody>
                  <a:tcPr anchor="ctr"/>
                </a:tc>
                <a:tc>
                  <a:txBody>
                    <a:bodyPr/>
                    <a:lstStyle/>
                    <a:p>
                      <a:pPr algn="ctr"/>
                      <a:endParaRPr lang="en-US" dirty="0"/>
                    </a:p>
                  </a:txBody>
                  <a:tcPr anchor="ctr"/>
                </a:tc>
                <a:tc>
                  <a:txBody>
                    <a:bodyPr/>
                    <a:lstStyle/>
                    <a:p>
                      <a:pPr algn="ctr"/>
                      <a:r>
                        <a:rPr lang="nl-BE" dirty="0">
                          <a:solidFill>
                            <a:srgbClr val="00B050"/>
                          </a:solidFill>
                        </a:rPr>
                        <a:t>4</a:t>
                      </a:r>
                      <a:endParaRPr lang="en-US" dirty="0">
                        <a:solidFill>
                          <a:srgbClr val="00B050"/>
                        </a:solidFill>
                      </a:endParaRPr>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6520D53A-C2A9-4CE3-BA0C-4069BA22254F}"/>
              </a:ext>
            </a:extLst>
          </p:cNvPr>
          <p:cNvGraphicFramePr>
            <a:graphicFrameLocks noGrp="1"/>
          </p:cNvGraphicFramePr>
          <p:nvPr>
            <p:extLst>
              <p:ext uri="{D42A27DB-BD31-4B8C-83A1-F6EECF244321}">
                <p14:modId xmlns:p14="http://schemas.microsoft.com/office/powerpoint/2010/main" val="3118658322"/>
              </p:ext>
            </p:extLst>
          </p:nvPr>
        </p:nvGraphicFramePr>
        <p:xfrm>
          <a:off x="1592967" y="1198690"/>
          <a:ext cx="7484145" cy="789963"/>
        </p:xfrm>
        <a:graphic>
          <a:graphicData uri="http://schemas.openxmlformats.org/drawingml/2006/table">
            <a:tbl>
              <a:tblPr firstRow="1" bandRow="1">
                <a:tableStyleId>{5940675A-B579-460E-94D1-54222C63F5DA}</a:tableStyleId>
              </a:tblPr>
              <a:tblGrid>
                <a:gridCol w="1496829">
                  <a:extLst>
                    <a:ext uri="{9D8B030D-6E8A-4147-A177-3AD203B41FA5}">
                      <a16:colId xmlns:a16="http://schemas.microsoft.com/office/drawing/2014/main" val="302077157"/>
                    </a:ext>
                  </a:extLst>
                </a:gridCol>
                <a:gridCol w="1496829">
                  <a:extLst>
                    <a:ext uri="{9D8B030D-6E8A-4147-A177-3AD203B41FA5}">
                      <a16:colId xmlns:a16="http://schemas.microsoft.com/office/drawing/2014/main" val="1510149168"/>
                    </a:ext>
                  </a:extLst>
                </a:gridCol>
                <a:gridCol w="1496829">
                  <a:extLst>
                    <a:ext uri="{9D8B030D-6E8A-4147-A177-3AD203B41FA5}">
                      <a16:colId xmlns:a16="http://schemas.microsoft.com/office/drawing/2014/main" val="993498376"/>
                    </a:ext>
                  </a:extLst>
                </a:gridCol>
                <a:gridCol w="1496829">
                  <a:extLst>
                    <a:ext uri="{9D8B030D-6E8A-4147-A177-3AD203B41FA5}">
                      <a16:colId xmlns:a16="http://schemas.microsoft.com/office/drawing/2014/main" val="1333977522"/>
                    </a:ext>
                  </a:extLst>
                </a:gridCol>
                <a:gridCol w="1496829">
                  <a:extLst>
                    <a:ext uri="{9D8B030D-6E8A-4147-A177-3AD203B41FA5}">
                      <a16:colId xmlns:a16="http://schemas.microsoft.com/office/drawing/2014/main" val="3472128488"/>
                    </a:ext>
                  </a:extLst>
                </a:gridCol>
              </a:tblGrid>
              <a:tr h="789963">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9B8A4086-C152-4E86-A505-01BF44BA0A4B}"/>
              </a:ext>
            </a:extLst>
          </p:cNvPr>
          <p:cNvGraphicFramePr>
            <a:graphicFrameLocks noGrp="1"/>
          </p:cNvGraphicFramePr>
          <p:nvPr>
            <p:extLst>
              <p:ext uri="{D42A27DB-BD31-4B8C-83A1-F6EECF244321}">
                <p14:modId xmlns:p14="http://schemas.microsoft.com/office/powerpoint/2010/main" val="126916583"/>
              </p:ext>
            </p:extLst>
          </p:nvPr>
        </p:nvGraphicFramePr>
        <p:xfrm>
          <a:off x="1582964" y="1865552"/>
          <a:ext cx="7497230" cy="789963"/>
        </p:xfrm>
        <a:graphic>
          <a:graphicData uri="http://schemas.openxmlformats.org/drawingml/2006/table">
            <a:tbl>
              <a:tblPr firstRow="1" bandRow="1">
                <a:tableStyleId>{5940675A-B579-460E-94D1-54222C63F5DA}</a:tableStyleId>
              </a:tblPr>
              <a:tblGrid>
                <a:gridCol w="1499446">
                  <a:extLst>
                    <a:ext uri="{9D8B030D-6E8A-4147-A177-3AD203B41FA5}">
                      <a16:colId xmlns:a16="http://schemas.microsoft.com/office/drawing/2014/main" val="302077157"/>
                    </a:ext>
                  </a:extLst>
                </a:gridCol>
                <a:gridCol w="1499446">
                  <a:extLst>
                    <a:ext uri="{9D8B030D-6E8A-4147-A177-3AD203B41FA5}">
                      <a16:colId xmlns:a16="http://schemas.microsoft.com/office/drawing/2014/main" val="1510149168"/>
                    </a:ext>
                  </a:extLst>
                </a:gridCol>
                <a:gridCol w="1499446">
                  <a:extLst>
                    <a:ext uri="{9D8B030D-6E8A-4147-A177-3AD203B41FA5}">
                      <a16:colId xmlns:a16="http://schemas.microsoft.com/office/drawing/2014/main" val="993498376"/>
                    </a:ext>
                  </a:extLst>
                </a:gridCol>
                <a:gridCol w="1499446">
                  <a:extLst>
                    <a:ext uri="{9D8B030D-6E8A-4147-A177-3AD203B41FA5}">
                      <a16:colId xmlns:a16="http://schemas.microsoft.com/office/drawing/2014/main" val="1333977522"/>
                    </a:ext>
                  </a:extLst>
                </a:gridCol>
                <a:gridCol w="1499446">
                  <a:extLst>
                    <a:ext uri="{9D8B030D-6E8A-4147-A177-3AD203B41FA5}">
                      <a16:colId xmlns:a16="http://schemas.microsoft.com/office/drawing/2014/main" val="1477465182"/>
                    </a:ext>
                  </a:extLst>
                </a:gridCol>
              </a:tblGrid>
              <a:tr h="789963">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A5755071-385B-4E16-A263-B9D7E8DF0EDC}"/>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0" indent="0">
              <a:buNone/>
            </a:pPr>
            <a:r>
              <a:rPr lang="nl-BE" dirty="0"/>
              <a:t>9)   Zoek nu opnieuw de subgroepen door telkens één elementje weg 	te laten</a:t>
            </a:r>
          </a:p>
          <a:p>
            <a:pPr marL="0" indent="0">
              <a:buNone/>
            </a:pPr>
            <a:endParaRPr lang="nl-BE" dirty="0"/>
          </a:p>
          <a:p>
            <a:pPr marL="457200" lvl="1" indent="0">
              <a:buNone/>
            </a:pPr>
            <a:endParaRPr lang="nl-BE" dirty="0"/>
          </a:p>
          <a:p>
            <a:pPr marL="457200" lvl="1" indent="0">
              <a:buNone/>
            </a:pPr>
            <a:endParaRPr lang="nl-BE" dirty="0"/>
          </a:p>
          <a:p>
            <a:pPr marL="457200" lvl="1" indent="0">
              <a:buNone/>
            </a:pPr>
            <a:endParaRPr lang="nl-BE" dirty="0"/>
          </a:p>
        </p:txBody>
      </p:sp>
      <p:graphicFrame>
        <p:nvGraphicFramePr>
          <p:cNvPr id="8" name="Table 7">
            <a:extLst>
              <a:ext uri="{FF2B5EF4-FFF2-40B4-BE49-F238E27FC236}">
                <a16:creationId xmlns:a16="http://schemas.microsoft.com/office/drawing/2014/main" id="{C2D30970-CC75-41B3-827A-FD619720A976}"/>
              </a:ext>
            </a:extLst>
          </p:cNvPr>
          <p:cNvGraphicFramePr>
            <a:graphicFrameLocks noGrp="1"/>
          </p:cNvGraphicFramePr>
          <p:nvPr>
            <p:extLst>
              <p:ext uri="{D42A27DB-BD31-4B8C-83A1-F6EECF244321}">
                <p14:modId xmlns:p14="http://schemas.microsoft.com/office/powerpoint/2010/main" val="4023734395"/>
              </p:ext>
            </p:extLst>
          </p:nvPr>
        </p:nvGraphicFramePr>
        <p:xfrm>
          <a:off x="1552086" y="1198701"/>
          <a:ext cx="7558985" cy="782142"/>
        </p:xfrm>
        <a:graphic>
          <a:graphicData uri="http://schemas.openxmlformats.org/drawingml/2006/table">
            <a:tbl>
              <a:tblPr firstRow="1" bandRow="1">
                <a:tableStyleId>{5940675A-B579-460E-94D1-54222C63F5DA}</a:tableStyleId>
              </a:tblPr>
              <a:tblGrid>
                <a:gridCol w="1511797">
                  <a:extLst>
                    <a:ext uri="{9D8B030D-6E8A-4147-A177-3AD203B41FA5}">
                      <a16:colId xmlns:a16="http://schemas.microsoft.com/office/drawing/2014/main" val="302077157"/>
                    </a:ext>
                  </a:extLst>
                </a:gridCol>
                <a:gridCol w="1511797">
                  <a:extLst>
                    <a:ext uri="{9D8B030D-6E8A-4147-A177-3AD203B41FA5}">
                      <a16:colId xmlns:a16="http://schemas.microsoft.com/office/drawing/2014/main" val="1510149168"/>
                    </a:ext>
                  </a:extLst>
                </a:gridCol>
                <a:gridCol w="1511797">
                  <a:extLst>
                    <a:ext uri="{9D8B030D-6E8A-4147-A177-3AD203B41FA5}">
                      <a16:colId xmlns:a16="http://schemas.microsoft.com/office/drawing/2014/main" val="993498376"/>
                    </a:ext>
                  </a:extLst>
                </a:gridCol>
                <a:gridCol w="1511797">
                  <a:extLst>
                    <a:ext uri="{9D8B030D-6E8A-4147-A177-3AD203B41FA5}">
                      <a16:colId xmlns:a16="http://schemas.microsoft.com/office/drawing/2014/main" val="1333977522"/>
                    </a:ext>
                  </a:extLst>
                </a:gridCol>
                <a:gridCol w="1511797">
                  <a:extLst>
                    <a:ext uri="{9D8B030D-6E8A-4147-A177-3AD203B41FA5}">
                      <a16:colId xmlns:a16="http://schemas.microsoft.com/office/drawing/2014/main" val="3472128488"/>
                    </a:ext>
                  </a:extLst>
                </a:gridCol>
              </a:tblGrid>
              <a:tr h="782142">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sz="1800" dirty="0">
                        <a:solidFill>
                          <a:sysClr val="windowText" lastClr="000000"/>
                        </a:solidFill>
                      </a:endParaRPr>
                    </a:p>
                  </a:txBody>
                  <a:tcPr marL="92354" marR="92354" marT="45267" marB="45267" anchor="ct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en-US" sz="1800" dirty="0">
                        <a:solidFill>
                          <a:sysClr val="windowText" lastClr="000000"/>
                        </a:solidFill>
                      </a:endParaRPr>
                    </a:p>
                  </a:txBody>
                  <a:tcPr marL="92354" marR="92354" marT="45267" marB="45267" anchor="ctr">
                    <a:lnL w="12700" cap="flat" cmpd="sng" algn="ctr">
                      <a:solidFill>
                        <a:schemeClr val="tx1"/>
                      </a:solidFill>
                      <a:prstDash val="solid"/>
                      <a:round/>
                      <a:headEnd type="none" w="med" len="med"/>
                      <a:tailEnd type="none" w="med" len="med"/>
                    </a:lnL>
                    <a:solidFill>
                      <a:srgbClr val="FF0000"/>
                    </a:solidFill>
                  </a:tcPr>
                </a:tc>
                <a:tc>
                  <a:txBody>
                    <a:bodyPr/>
                    <a:lstStyle/>
                    <a:p>
                      <a:pPr algn="ctr"/>
                      <a:endParaRPr lang="en-US" sz="1800" dirty="0">
                        <a:solidFill>
                          <a:sysClr val="windowText" lastClr="000000"/>
                        </a:solidFill>
                      </a:endParaRPr>
                    </a:p>
                  </a:txBody>
                  <a:tcPr marL="92354" marR="92354" marT="45267" marB="45267" anchor="ctr">
                    <a:solidFill>
                      <a:srgbClr val="FF0000"/>
                    </a:solidFill>
                  </a:tcPr>
                </a:tc>
                <a:tc>
                  <a:txBody>
                    <a:bodyPr/>
                    <a:lstStyle/>
                    <a:p>
                      <a:pPr algn="ctr"/>
                      <a:endParaRPr lang="en-US" sz="1800" dirty="0"/>
                    </a:p>
                  </a:txBody>
                  <a:tcPr marL="92354" marR="92354" marT="45267" marB="45267" anchor="ctr">
                    <a:solidFill>
                      <a:srgbClr val="FF0000"/>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285901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56C699E-A995-4BDE-AD15-EB9C7D589E4C}"/>
              </a:ext>
            </a:extLst>
          </p:cNvPr>
          <p:cNvGraphicFramePr>
            <a:graphicFrameLocks noGrp="1"/>
          </p:cNvGraphicFramePr>
          <p:nvPr>
            <p:extLst>
              <p:ext uri="{D42A27DB-BD31-4B8C-83A1-F6EECF244321}">
                <p14:modId xmlns:p14="http://schemas.microsoft.com/office/powerpoint/2010/main" val="2200602715"/>
              </p:ext>
            </p:extLst>
          </p:nvPr>
        </p:nvGraphicFramePr>
        <p:xfrm>
          <a:off x="1583808" y="190081"/>
          <a:ext cx="7497285" cy="789963"/>
        </p:xfrm>
        <a:graphic>
          <a:graphicData uri="http://schemas.openxmlformats.org/drawingml/2006/table">
            <a:tbl>
              <a:tblPr firstRow="1" bandRow="1">
                <a:tableStyleId>{073A0DAA-6AF3-43AB-8588-CEC1D06C72B9}</a:tableStyleId>
              </a:tblPr>
              <a:tblGrid>
                <a:gridCol w="1499457">
                  <a:extLst>
                    <a:ext uri="{9D8B030D-6E8A-4147-A177-3AD203B41FA5}">
                      <a16:colId xmlns:a16="http://schemas.microsoft.com/office/drawing/2014/main" val="302077157"/>
                    </a:ext>
                  </a:extLst>
                </a:gridCol>
                <a:gridCol w="1499457">
                  <a:extLst>
                    <a:ext uri="{9D8B030D-6E8A-4147-A177-3AD203B41FA5}">
                      <a16:colId xmlns:a16="http://schemas.microsoft.com/office/drawing/2014/main" val="1510149168"/>
                    </a:ext>
                  </a:extLst>
                </a:gridCol>
                <a:gridCol w="1499457">
                  <a:extLst>
                    <a:ext uri="{9D8B030D-6E8A-4147-A177-3AD203B41FA5}">
                      <a16:colId xmlns:a16="http://schemas.microsoft.com/office/drawing/2014/main" val="993498376"/>
                    </a:ext>
                  </a:extLst>
                </a:gridCol>
                <a:gridCol w="1499457">
                  <a:extLst>
                    <a:ext uri="{9D8B030D-6E8A-4147-A177-3AD203B41FA5}">
                      <a16:colId xmlns:a16="http://schemas.microsoft.com/office/drawing/2014/main" val="1333977522"/>
                    </a:ext>
                  </a:extLst>
                </a:gridCol>
                <a:gridCol w="1499457">
                  <a:extLst>
                    <a:ext uri="{9D8B030D-6E8A-4147-A177-3AD203B41FA5}">
                      <a16:colId xmlns:a16="http://schemas.microsoft.com/office/drawing/2014/main" val="3718842850"/>
                    </a:ext>
                  </a:extLst>
                </a:gridCol>
              </a:tblGrid>
              <a:tr h="789963">
                <a:tc>
                  <a:txBody>
                    <a:bodyPr/>
                    <a:lstStyle/>
                    <a:p>
                      <a:pPr algn="ctr"/>
                      <a:r>
                        <a:rPr lang="nl-BE" dirty="0">
                          <a:solidFill>
                            <a:srgbClr val="00B050"/>
                          </a:solidFill>
                        </a:rPr>
                        <a:t>4</a:t>
                      </a:r>
                      <a:r>
                        <a:rPr lang="nl-BE" dirty="0"/>
                        <a:t>,5</a:t>
                      </a:r>
                      <a:endParaRPr lang="en-US" dirty="0"/>
                    </a:p>
                  </a:txBody>
                  <a:tcPr anchor="ctr"/>
                </a:tc>
                <a:tc>
                  <a:txBody>
                    <a:bodyPr/>
                    <a:lstStyle/>
                    <a:p>
                      <a:pPr algn="ctr"/>
                      <a:endParaRPr lang="en-US" dirty="0"/>
                    </a:p>
                  </a:txBody>
                  <a:tcPr anchor="ctr"/>
                </a:tc>
                <a:tc>
                  <a:txBody>
                    <a:bodyPr/>
                    <a:lstStyle/>
                    <a:p>
                      <a:pPr algn="ctr"/>
                      <a:r>
                        <a:rPr lang="nl-BE" dirty="0">
                          <a:solidFill>
                            <a:srgbClr val="00B050"/>
                          </a:solidFill>
                        </a:rPr>
                        <a:t>4</a:t>
                      </a:r>
                      <a:endParaRPr lang="en-US" dirty="0">
                        <a:solidFill>
                          <a:srgbClr val="00B050"/>
                        </a:solidFill>
                      </a:endParaRPr>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BACB2FFF-0B71-4FE2-8707-D8E371C08F14}"/>
              </a:ext>
            </a:extLst>
          </p:cNvPr>
          <p:cNvGraphicFramePr>
            <a:graphicFrameLocks noGrp="1"/>
          </p:cNvGraphicFramePr>
          <p:nvPr>
            <p:extLst>
              <p:ext uri="{D42A27DB-BD31-4B8C-83A1-F6EECF244321}">
                <p14:modId xmlns:p14="http://schemas.microsoft.com/office/powerpoint/2010/main" val="526015838"/>
              </p:ext>
            </p:extLst>
          </p:nvPr>
        </p:nvGraphicFramePr>
        <p:xfrm>
          <a:off x="1592967" y="1198690"/>
          <a:ext cx="7484145" cy="789963"/>
        </p:xfrm>
        <a:graphic>
          <a:graphicData uri="http://schemas.openxmlformats.org/drawingml/2006/table">
            <a:tbl>
              <a:tblPr firstRow="1" bandRow="1">
                <a:tableStyleId>{5940675A-B579-460E-94D1-54222C63F5DA}</a:tableStyleId>
              </a:tblPr>
              <a:tblGrid>
                <a:gridCol w="1496829">
                  <a:extLst>
                    <a:ext uri="{9D8B030D-6E8A-4147-A177-3AD203B41FA5}">
                      <a16:colId xmlns:a16="http://schemas.microsoft.com/office/drawing/2014/main" val="302077157"/>
                    </a:ext>
                  </a:extLst>
                </a:gridCol>
                <a:gridCol w="1496829">
                  <a:extLst>
                    <a:ext uri="{9D8B030D-6E8A-4147-A177-3AD203B41FA5}">
                      <a16:colId xmlns:a16="http://schemas.microsoft.com/office/drawing/2014/main" val="1510149168"/>
                    </a:ext>
                  </a:extLst>
                </a:gridCol>
                <a:gridCol w="1496829">
                  <a:extLst>
                    <a:ext uri="{9D8B030D-6E8A-4147-A177-3AD203B41FA5}">
                      <a16:colId xmlns:a16="http://schemas.microsoft.com/office/drawing/2014/main" val="993498376"/>
                    </a:ext>
                  </a:extLst>
                </a:gridCol>
                <a:gridCol w="1496829">
                  <a:extLst>
                    <a:ext uri="{9D8B030D-6E8A-4147-A177-3AD203B41FA5}">
                      <a16:colId xmlns:a16="http://schemas.microsoft.com/office/drawing/2014/main" val="1333977522"/>
                    </a:ext>
                  </a:extLst>
                </a:gridCol>
                <a:gridCol w="1496829">
                  <a:extLst>
                    <a:ext uri="{9D8B030D-6E8A-4147-A177-3AD203B41FA5}">
                      <a16:colId xmlns:a16="http://schemas.microsoft.com/office/drawing/2014/main" val="3472128488"/>
                    </a:ext>
                  </a:extLst>
                </a:gridCol>
              </a:tblGrid>
              <a:tr h="789963">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6185F317-AE82-4124-AF41-95D5670E9E4B}"/>
              </a:ext>
            </a:extLst>
          </p:cNvPr>
          <p:cNvGraphicFramePr>
            <a:graphicFrameLocks noGrp="1"/>
          </p:cNvGraphicFramePr>
          <p:nvPr>
            <p:extLst>
              <p:ext uri="{D42A27DB-BD31-4B8C-83A1-F6EECF244321}">
                <p14:modId xmlns:p14="http://schemas.microsoft.com/office/powerpoint/2010/main" val="2644891585"/>
              </p:ext>
            </p:extLst>
          </p:nvPr>
        </p:nvGraphicFramePr>
        <p:xfrm>
          <a:off x="1582964" y="1865552"/>
          <a:ext cx="7497230" cy="789963"/>
        </p:xfrm>
        <a:graphic>
          <a:graphicData uri="http://schemas.openxmlformats.org/drawingml/2006/table">
            <a:tbl>
              <a:tblPr firstRow="1" bandRow="1">
                <a:tableStyleId>{5940675A-B579-460E-94D1-54222C63F5DA}</a:tableStyleId>
              </a:tblPr>
              <a:tblGrid>
                <a:gridCol w="1499446">
                  <a:extLst>
                    <a:ext uri="{9D8B030D-6E8A-4147-A177-3AD203B41FA5}">
                      <a16:colId xmlns:a16="http://schemas.microsoft.com/office/drawing/2014/main" val="302077157"/>
                    </a:ext>
                  </a:extLst>
                </a:gridCol>
                <a:gridCol w="1499446">
                  <a:extLst>
                    <a:ext uri="{9D8B030D-6E8A-4147-A177-3AD203B41FA5}">
                      <a16:colId xmlns:a16="http://schemas.microsoft.com/office/drawing/2014/main" val="1510149168"/>
                    </a:ext>
                  </a:extLst>
                </a:gridCol>
                <a:gridCol w="1499446">
                  <a:extLst>
                    <a:ext uri="{9D8B030D-6E8A-4147-A177-3AD203B41FA5}">
                      <a16:colId xmlns:a16="http://schemas.microsoft.com/office/drawing/2014/main" val="993498376"/>
                    </a:ext>
                  </a:extLst>
                </a:gridCol>
                <a:gridCol w="1499446">
                  <a:extLst>
                    <a:ext uri="{9D8B030D-6E8A-4147-A177-3AD203B41FA5}">
                      <a16:colId xmlns:a16="http://schemas.microsoft.com/office/drawing/2014/main" val="1333977522"/>
                    </a:ext>
                  </a:extLst>
                </a:gridCol>
                <a:gridCol w="1499446">
                  <a:extLst>
                    <a:ext uri="{9D8B030D-6E8A-4147-A177-3AD203B41FA5}">
                      <a16:colId xmlns:a16="http://schemas.microsoft.com/office/drawing/2014/main" val="1477465182"/>
                    </a:ext>
                  </a:extLst>
                </a:gridCol>
              </a:tblGrid>
              <a:tr h="789963">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C8D38C4B-1631-40A6-8D77-FF58A8A71C84}"/>
              </a:ext>
            </a:extLst>
          </p:cNvPr>
          <p:cNvSpPr txBox="1">
            <a:spLocks/>
          </p:cNvSpPr>
          <p:nvPr/>
        </p:nvSpPr>
        <p:spPr>
          <a:xfrm>
            <a:off x="985981" y="273796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nl-BE"/>
              <a:t>Testen</a:t>
            </a:r>
          </a:p>
          <a:p>
            <a:pPr marL="0" indent="0">
              <a:buFont typeface="Arial" panose="020B0604020202020204" pitchFamily="34" charset="0"/>
              <a:buNone/>
            </a:pPr>
            <a:endParaRPr lang="nl-BE"/>
          </a:p>
          <a:p>
            <a:pPr marL="0" indent="0">
              <a:buFont typeface="Arial" panose="020B0604020202020204" pitchFamily="34" charset="0"/>
              <a:buNone/>
            </a:pPr>
            <a:r>
              <a:rPr lang="nl-BE"/>
              <a:t>9)   Zoek nu opnieuw de subgroepen door telkens één elementje weg 	te laten</a:t>
            </a:r>
          </a:p>
          <a:p>
            <a:pPr marL="0" indent="0">
              <a:buFont typeface="Arial" panose="020B0604020202020204" pitchFamily="34" charset="0"/>
              <a:buNone/>
            </a:pPr>
            <a:endParaRPr lang="nl-BE"/>
          </a:p>
          <a:p>
            <a:pPr marL="457200" lvl="1" indent="0">
              <a:buFont typeface="Arial" panose="020B0604020202020204" pitchFamily="34" charset="0"/>
              <a:buNone/>
            </a:pPr>
            <a:endParaRPr lang="nl-BE"/>
          </a:p>
          <a:p>
            <a:pPr marL="457200" lvl="1" indent="0">
              <a:buFont typeface="Arial" panose="020B0604020202020204" pitchFamily="34" charset="0"/>
              <a:buNone/>
            </a:pPr>
            <a:endParaRPr lang="nl-BE"/>
          </a:p>
          <a:p>
            <a:pPr marL="457200" lvl="1" indent="0">
              <a:buFont typeface="Arial" panose="020B0604020202020204" pitchFamily="34" charset="0"/>
              <a:buNone/>
            </a:pPr>
            <a:endParaRPr lang="nl-BE" dirty="0"/>
          </a:p>
        </p:txBody>
      </p:sp>
      <p:graphicFrame>
        <p:nvGraphicFramePr>
          <p:cNvPr id="8" name="Table 7">
            <a:extLst>
              <a:ext uri="{FF2B5EF4-FFF2-40B4-BE49-F238E27FC236}">
                <a16:creationId xmlns:a16="http://schemas.microsoft.com/office/drawing/2014/main" id="{4D545A39-E9B8-42A9-A815-9A4823D2E61F}"/>
              </a:ext>
            </a:extLst>
          </p:cNvPr>
          <p:cNvGraphicFramePr>
            <a:graphicFrameLocks noGrp="1"/>
          </p:cNvGraphicFramePr>
          <p:nvPr>
            <p:extLst>
              <p:ext uri="{D42A27DB-BD31-4B8C-83A1-F6EECF244321}">
                <p14:modId xmlns:p14="http://schemas.microsoft.com/office/powerpoint/2010/main" val="3525997583"/>
              </p:ext>
            </p:extLst>
          </p:nvPr>
        </p:nvGraphicFramePr>
        <p:xfrm>
          <a:off x="1552086" y="1198701"/>
          <a:ext cx="7558985" cy="782142"/>
        </p:xfrm>
        <a:graphic>
          <a:graphicData uri="http://schemas.openxmlformats.org/drawingml/2006/table">
            <a:tbl>
              <a:tblPr firstRow="1" bandRow="1">
                <a:tableStyleId>{5940675A-B579-460E-94D1-54222C63F5DA}</a:tableStyleId>
              </a:tblPr>
              <a:tblGrid>
                <a:gridCol w="1511797">
                  <a:extLst>
                    <a:ext uri="{9D8B030D-6E8A-4147-A177-3AD203B41FA5}">
                      <a16:colId xmlns:a16="http://schemas.microsoft.com/office/drawing/2014/main" val="302077157"/>
                    </a:ext>
                  </a:extLst>
                </a:gridCol>
                <a:gridCol w="1511797">
                  <a:extLst>
                    <a:ext uri="{9D8B030D-6E8A-4147-A177-3AD203B41FA5}">
                      <a16:colId xmlns:a16="http://schemas.microsoft.com/office/drawing/2014/main" val="1510149168"/>
                    </a:ext>
                  </a:extLst>
                </a:gridCol>
                <a:gridCol w="1511797">
                  <a:extLst>
                    <a:ext uri="{9D8B030D-6E8A-4147-A177-3AD203B41FA5}">
                      <a16:colId xmlns:a16="http://schemas.microsoft.com/office/drawing/2014/main" val="993498376"/>
                    </a:ext>
                  </a:extLst>
                </a:gridCol>
                <a:gridCol w="1511797">
                  <a:extLst>
                    <a:ext uri="{9D8B030D-6E8A-4147-A177-3AD203B41FA5}">
                      <a16:colId xmlns:a16="http://schemas.microsoft.com/office/drawing/2014/main" val="1333977522"/>
                    </a:ext>
                  </a:extLst>
                </a:gridCol>
                <a:gridCol w="1511797">
                  <a:extLst>
                    <a:ext uri="{9D8B030D-6E8A-4147-A177-3AD203B41FA5}">
                      <a16:colId xmlns:a16="http://schemas.microsoft.com/office/drawing/2014/main" val="3472128488"/>
                    </a:ext>
                  </a:extLst>
                </a:gridCol>
              </a:tblGrid>
              <a:tr h="782142">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sz="1800" dirty="0">
                        <a:solidFill>
                          <a:sysClr val="windowText" lastClr="000000"/>
                        </a:solidFill>
                      </a:endParaRPr>
                    </a:p>
                  </a:txBody>
                  <a:tcPr marL="92354" marR="92354" marT="45267" marB="45267" anchor="ctr">
                    <a:lnR w="12700" cap="flat" cmpd="sng" algn="ctr">
                      <a:solidFill>
                        <a:schemeClr val="tx1"/>
                      </a:solidFill>
                      <a:prstDash val="solid"/>
                      <a:round/>
                      <a:headEnd type="none" w="med" len="med"/>
                      <a:tailEnd type="none" w="med" len="med"/>
                    </a:lnR>
                    <a:solidFill>
                      <a:srgbClr val="FF0000"/>
                    </a:solidFill>
                  </a:tcPr>
                </a:tc>
                <a:tc>
                  <a:txBody>
                    <a:bodyPr/>
                    <a:lstStyle/>
                    <a:p>
                      <a:pPr algn="ctr"/>
                      <a:endParaRPr lang="en-US" sz="1800" dirty="0">
                        <a:solidFill>
                          <a:sysClr val="windowText" lastClr="000000"/>
                        </a:solidFill>
                      </a:endParaRPr>
                    </a:p>
                  </a:txBody>
                  <a:tcPr marL="92354" marR="92354" marT="45267" marB="45267" anchor="ct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US" sz="1800" dirty="0">
                        <a:solidFill>
                          <a:sysClr val="windowText" lastClr="000000"/>
                        </a:solidFill>
                      </a:endParaRPr>
                    </a:p>
                  </a:txBody>
                  <a:tcPr marL="92354" marR="92354" marT="45267" marB="45267" anchor="ctr">
                    <a:solidFill>
                      <a:srgbClr val="FF0000"/>
                    </a:solidFill>
                  </a:tcPr>
                </a:tc>
                <a:tc>
                  <a:txBody>
                    <a:bodyPr/>
                    <a:lstStyle/>
                    <a:p>
                      <a:pPr algn="ctr"/>
                      <a:endParaRPr lang="en-US" sz="1800" dirty="0"/>
                    </a:p>
                  </a:txBody>
                  <a:tcPr marL="92354" marR="92354" marT="45267" marB="45267" anchor="ctr">
                    <a:solidFill>
                      <a:srgbClr val="FF0000"/>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1655983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35E5F73-485B-4166-A522-83638F6F71AA}"/>
              </a:ext>
            </a:extLst>
          </p:cNvPr>
          <p:cNvGraphicFramePr>
            <a:graphicFrameLocks noGrp="1"/>
          </p:cNvGraphicFramePr>
          <p:nvPr>
            <p:extLst>
              <p:ext uri="{D42A27DB-BD31-4B8C-83A1-F6EECF244321}">
                <p14:modId xmlns:p14="http://schemas.microsoft.com/office/powerpoint/2010/main" val="3439237261"/>
              </p:ext>
            </p:extLst>
          </p:nvPr>
        </p:nvGraphicFramePr>
        <p:xfrm>
          <a:off x="1583808" y="190081"/>
          <a:ext cx="7497285" cy="789963"/>
        </p:xfrm>
        <a:graphic>
          <a:graphicData uri="http://schemas.openxmlformats.org/drawingml/2006/table">
            <a:tbl>
              <a:tblPr firstRow="1" bandRow="1">
                <a:tableStyleId>{073A0DAA-6AF3-43AB-8588-CEC1D06C72B9}</a:tableStyleId>
              </a:tblPr>
              <a:tblGrid>
                <a:gridCol w="1499457">
                  <a:extLst>
                    <a:ext uri="{9D8B030D-6E8A-4147-A177-3AD203B41FA5}">
                      <a16:colId xmlns:a16="http://schemas.microsoft.com/office/drawing/2014/main" val="302077157"/>
                    </a:ext>
                  </a:extLst>
                </a:gridCol>
                <a:gridCol w="1499457">
                  <a:extLst>
                    <a:ext uri="{9D8B030D-6E8A-4147-A177-3AD203B41FA5}">
                      <a16:colId xmlns:a16="http://schemas.microsoft.com/office/drawing/2014/main" val="1510149168"/>
                    </a:ext>
                  </a:extLst>
                </a:gridCol>
                <a:gridCol w="1499457">
                  <a:extLst>
                    <a:ext uri="{9D8B030D-6E8A-4147-A177-3AD203B41FA5}">
                      <a16:colId xmlns:a16="http://schemas.microsoft.com/office/drawing/2014/main" val="993498376"/>
                    </a:ext>
                  </a:extLst>
                </a:gridCol>
                <a:gridCol w="1499457">
                  <a:extLst>
                    <a:ext uri="{9D8B030D-6E8A-4147-A177-3AD203B41FA5}">
                      <a16:colId xmlns:a16="http://schemas.microsoft.com/office/drawing/2014/main" val="1333977522"/>
                    </a:ext>
                  </a:extLst>
                </a:gridCol>
                <a:gridCol w="1499457">
                  <a:extLst>
                    <a:ext uri="{9D8B030D-6E8A-4147-A177-3AD203B41FA5}">
                      <a16:colId xmlns:a16="http://schemas.microsoft.com/office/drawing/2014/main" val="3718842850"/>
                    </a:ext>
                  </a:extLst>
                </a:gridCol>
              </a:tblGrid>
              <a:tr h="789963">
                <a:tc>
                  <a:txBody>
                    <a:bodyPr/>
                    <a:lstStyle/>
                    <a:p>
                      <a:pPr algn="ctr"/>
                      <a:r>
                        <a:rPr lang="nl-BE" dirty="0">
                          <a:solidFill>
                            <a:srgbClr val="00B050"/>
                          </a:solidFill>
                        </a:rPr>
                        <a:t>4</a:t>
                      </a:r>
                      <a:r>
                        <a:rPr lang="nl-BE" dirty="0"/>
                        <a:t>,5</a:t>
                      </a:r>
                      <a:endParaRPr lang="en-US" dirty="0"/>
                    </a:p>
                  </a:txBody>
                  <a:tcPr anchor="ctr"/>
                </a:tc>
                <a:tc>
                  <a:txBody>
                    <a:bodyPr/>
                    <a:lstStyle/>
                    <a:p>
                      <a:pPr algn="ctr"/>
                      <a:endParaRPr lang="en-US" dirty="0"/>
                    </a:p>
                  </a:txBody>
                  <a:tcPr anchor="ctr"/>
                </a:tc>
                <a:tc>
                  <a:txBody>
                    <a:bodyPr/>
                    <a:lstStyle/>
                    <a:p>
                      <a:pPr algn="ctr"/>
                      <a:r>
                        <a:rPr lang="nl-BE" dirty="0">
                          <a:solidFill>
                            <a:srgbClr val="00B050"/>
                          </a:solidFill>
                        </a:rPr>
                        <a:t>4</a:t>
                      </a:r>
                      <a:endParaRPr lang="en-US" dirty="0">
                        <a:solidFill>
                          <a:srgbClr val="00B050"/>
                        </a:solidFill>
                      </a:endParaRPr>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A3477756-BA56-4DD5-8D29-8CE96C03A0C3}"/>
              </a:ext>
            </a:extLst>
          </p:cNvPr>
          <p:cNvGraphicFramePr>
            <a:graphicFrameLocks noGrp="1"/>
          </p:cNvGraphicFramePr>
          <p:nvPr>
            <p:extLst>
              <p:ext uri="{D42A27DB-BD31-4B8C-83A1-F6EECF244321}">
                <p14:modId xmlns:p14="http://schemas.microsoft.com/office/powerpoint/2010/main" val="3941419055"/>
              </p:ext>
            </p:extLst>
          </p:nvPr>
        </p:nvGraphicFramePr>
        <p:xfrm>
          <a:off x="1592967" y="1198690"/>
          <a:ext cx="7484145" cy="789963"/>
        </p:xfrm>
        <a:graphic>
          <a:graphicData uri="http://schemas.openxmlformats.org/drawingml/2006/table">
            <a:tbl>
              <a:tblPr firstRow="1" bandRow="1">
                <a:tableStyleId>{5940675A-B579-460E-94D1-54222C63F5DA}</a:tableStyleId>
              </a:tblPr>
              <a:tblGrid>
                <a:gridCol w="1496829">
                  <a:extLst>
                    <a:ext uri="{9D8B030D-6E8A-4147-A177-3AD203B41FA5}">
                      <a16:colId xmlns:a16="http://schemas.microsoft.com/office/drawing/2014/main" val="302077157"/>
                    </a:ext>
                  </a:extLst>
                </a:gridCol>
                <a:gridCol w="1496829">
                  <a:extLst>
                    <a:ext uri="{9D8B030D-6E8A-4147-A177-3AD203B41FA5}">
                      <a16:colId xmlns:a16="http://schemas.microsoft.com/office/drawing/2014/main" val="1510149168"/>
                    </a:ext>
                  </a:extLst>
                </a:gridCol>
                <a:gridCol w="1496829">
                  <a:extLst>
                    <a:ext uri="{9D8B030D-6E8A-4147-A177-3AD203B41FA5}">
                      <a16:colId xmlns:a16="http://schemas.microsoft.com/office/drawing/2014/main" val="993498376"/>
                    </a:ext>
                  </a:extLst>
                </a:gridCol>
                <a:gridCol w="1496829">
                  <a:extLst>
                    <a:ext uri="{9D8B030D-6E8A-4147-A177-3AD203B41FA5}">
                      <a16:colId xmlns:a16="http://schemas.microsoft.com/office/drawing/2014/main" val="1333977522"/>
                    </a:ext>
                  </a:extLst>
                </a:gridCol>
                <a:gridCol w="1496829">
                  <a:extLst>
                    <a:ext uri="{9D8B030D-6E8A-4147-A177-3AD203B41FA5}">
                      <a16:colId xmlns:a16="http://schemas.microsoft.com/office/drawing/2014/main" val="3472128488"/>
                    </a:ext>
                  </a:extLst>
                </a:gridCol>
              </a:tblGrid>
              <a:tr h="789963">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26CE9F05-A62A-411E-B8DF-536CAD056AC7}"/>
              </a:ext>
            </a:extLst>
          </p:cNvPr>
          <p:cNvGraphicFramePr>
            <a:graphicFrameLocks noGrp="1"/>
          </p:cNvGraphicFramePr>
          <p:nvPr>
            <p:extLst>
              <p:ext uri="{D42A27DB-BD31-4B8C-83A1-F6EECF244321}">
                <p14:modId xmlns:p14="http://schemas.microsoft.com/office/powerpoint/2010/main" val="1292323490"/>
              </p:ext>
            </p:extLst>
          </p:nvPr>
        </p:nvGraphicFramePr>
        <p:xfrm>
          <a:off x="1582964" y="1865552"/>
          <a:ext cx="7497230" cy="789963"/>
        </p:xfrm>
        <a:graphic>
          <a:graphicData uri="http://schemas.openxmlformats.org/drawingml/2006/table">
            <a:tbl>
              <a:tblPr firstRow="1" bandRow="1">
                <a:tableStyleId>{5940675A-B579-460E-94D1-54222C63F5DA}</a:tableStyleId>
              </a:tblPr>
              <a:tblGrid>
                <a:gridCol w="1499446">
                  <a:extLst>
                    <a:ext uri="{9D8B030D-6E8A-4147-A177-3AD203B41FA5}">
                      <a16:colId xmlns:a16="http://schemas.microsoft.com/office/drawing/2014/main" val="302077157"/>
                    </a:ext>
                  </a:extLst>
                </a:gridCol>
                <a:gridCol w="1499446">
                  <a:extLst>
                    <a:ext uri="{9D8B030D-6E8A-4147-A177-3AD203B41FA5}">
                      <a16:colId xmlns:a16="http://schemas.microsoft.com/office/drawing/2014/main" val="1510149168"/>
                    </a:ext>
                  </a:extLst>
                </a:gridCol>
                <a:gridCol w="1499446">
                  <a:extLst>
                    <a:ext uri="{9D8B030D-6E8A-4147-A177-3AD203B41FA5}">
                      <a16:colId xmlns:a16="http://schemas.microsoft.com/office/drawing/2014/main" val="993498376"/>
                    </a:ext>
                  </a:extLst>
                </a:gridCol>
                <a:gridCol w="1499446">
                  <a:extLst>
                    <a:ext uri="{9D8B030D-6E8A-4147-A177-3AD203B41FA5}">
                      <a16:colId xmlns:a16="http://schemas.microsoft.com/office/drawing/2014/main" val="1333977522"/>
                    </a:ext>
                  </a:extLst>
                </a:gridCol>
                <a:gridCol w="1499446">
                  <a:extLst>
                    <a:ext uri="{9D8B030D-6E8A-4147-A177-3AD203B41FA5}">
                      <a16:colId xmlns:a16="http://schemas.microsoft.com/office/drawing/2014/main" val="1477465182"/>
                    </a:ext>
                  </a:extLst>
                </a:gridCol>
              </a:tblGrid>
              <a:tr h="789963">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BCA00591-656F-4961-AA45-A6C91338E6F9}"/>
              </a:ext>
            </a:extLst>
          </p:cNvPr>
          <p:cNvSpPr txBox="1">
            <a:spLocks/>
          </p:cNvSpPr>
          <p:nvPr/>
        </p:nvSpPr>
        <p:spPr>
          <a:xfrm>
            <a:off x="985981" y="273796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nl-BE" dirty="0"/>
              <a:t>Testen</a:t>
            </a:r>
          </a:p>
          <a:p>
            <a:pPr marL="0" indent="0">
              <a:buFont typeface="Arial" panose="020B0604020202020204" pitchFamily="34" charset="0"/>
              <a:buNone/>
            </a:pPr>
            <a:endParaRPr lang="nl-BE" dirty="0"/>
          </a:p>
          <a:p>
            <a:pPr marL="0" indent="0">
              <a:buFont typeface="Arial" panose="020B0604020202020204" pitchFamily="34" charset="0"/>
              <a:buNone/>
            </a:pPr>
            <a:r>
              <a:rPr lang="nl-BE" dirty="0"/>
              <a:t>9)   Zoek nu opnieuw de subgroepen door telkens één elementje weg 	te laten</a:t>
            </a:r>
          </a:p>
          <a:p>
            <a:pPr marL="0" indent="0">
              <a:buFont typeface="Arial" panose="020B0604020202020204" pitchFamily="34" charset="0"/>
              <a:buNone/>
            </a:pPr>
            <a:endParaRPr lang="nl-BE" dirty="0"/>
          </a:p>
          <a:p>
            <a:pPr marL="457200" lvl="1" indent="0">
              <a:buFont typeface="Arial" panose="020B0604020202020204" pitchFamily="34" charset="0"/>
              <a:buNone/>
            </a:pPr>
            <a:endParaRPr lang="nl-BE" dirty="0"/>
          </a:p>
          <a:p>
            <a:pPr marL="457200" lvl="1" indent="0">
              <a:buFont typeface="Arial" panose="020B0604020202020204" pitchFamily="34" charset="0"/>
              <a:buNone/>
            </a:pPr>
            <a:endParaRPr lang="nl-BE" dirty="0"/>
          </a:p>
          <a:p>
            <a:pPr marL="457200" lvl="1" indent="0">
              <a:buFont typeface="Arial" panose="020B0604020202020204" pitchFamily="34" charset="0"/>
              <a:buNone/>
            </a:pPr>
            <a:endParaRPr lang="nl-BE" dirty="0"/>
          </a:p>
        </p:txBody>
      </p:sp>
      <p:graphicFrame>
        <p:nvGraphicFramePr>
          <p:cNvPr id="8" name="Table 7">
            <a:extLst>
              <a:ext uri="{FF2B5EF4-FFF2-40B4-BE49-F238E27FC236}">
                <a16:creationId xmlns:a16="http://schemas.microsoft.com/office/drawing/2014/main" id="{1A52EA2E-9EB9-47C0-A84F-A5AA1F49DCB6}"/>
              </a:ext>
            </a:extLst>
          </p:cNvPr>
          <p:cNvGraphicFramePr>
            <a:graphicFrameLocks noGrp="1"/>
          </p:cNvGraphicFramePr>
          <p:nvPr>
            <p:extLst>
              <p:ext uri="{D42A27DB-BD31-4B8C-83A1-F6EECF244321}">
                <p14:modId xmlns:p14="http://schemas.microsoft.com/office/powerpoint/2010/main" val="3694481515"/>
              </p:ext>
            </p:extLst>
          </p:nvPr>
        </p:nvGraphicFramePr>
        <p:xfrm>
          <a:off x="1552086" y="1198701"/>
          <a:ext cx="7558985" cy="782142"/>
        </p:xfrm>
        <a:graphic>
          <a:graphicData uri="http://schemas.openxmlformats.org/drawingml/2006/table">
            <a:tbl>
              <a:tblPr firstRow="1" bandRow="1">
                <a:tableStyleId>{5940675A-B579-460E-94D1-54222C63F5DA}</a:tableStyleId>
              </a:tblPr>
              <a:tblGrid>
                <a:gridCol w="1511797">
                  <a:extLst>
                    <a:ext uri="{9D8B030D-6E8A-4147-A177-3AD203B41FA5}">
                      <a16:colId xmlns:a16="http://schemas.microsoft.com/office/drawing/2014/main" val="302077157"/>
                    </a:ext>
                  </a:extLst>
                </a:gridCol>
                <a:gridCol w="1511797">
                  <a:extLst>
                    <a:ext uri="{9D8B030D-6E8A-4147-A177-3AD203B41FA5}">
                      <a16:colId xmlns:a16="http://schemas.microsoft.com/office/drawing/2014/main" val="1510149168"/>
                    </a:ext>
                  </a:extLst>
                </a:gridCol>
                <a:gridCol w="1511797">
                  <a:extLst>
                    <a:ext uri="{9D8B030D-6E8A-4147-A177-3AD203B41FA5}">
                      <a16:colId xmlns:a16="http://schemas.microsoft.com/office/drawing/2014/main" val="993498376"/>
                    </a:ext>
                  </a:extLst>
                </a:gridCol>
                <a:gridCol w="1511797">
                  <a:extLst>
                    <a:ext uri="{9D8B030D-6E8A-4147-A177-3AD203B41FA5}">
                      <a16:colId xmlns:a16="http://schemas.microsoft.com/office/drawing/2014/main" val="1333977522"/>
                    </a:ext>
                  </a:extLst>
                </a:gridCol>
                <a:gridCol w="1511797">
                  <a:extLst>
                    <a:ext uri="{9D8B030D-6E8A-4147-A177-3AD203B41FA5}">
                      <a16:colId xmlns:a16="http://schemas.microsoft.com/office/drawing/2014/main" val="3472128488"/>
                    </a:ext>
                  </a:extLst>
                </a:gridCol>
              </a:tblGrid>
              <a:tr h="782142">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sz="1800" dirty="0">
                        <a:solidFill>
                          <a:sysClr val="windowText" lastClr="000000"/>
                        </a:solidFill>
                      </a:endParaRPr>
                    </a:p>
                  </a:txBody>
                  <a:tcPr marL="92354" marR="92354" marT="45267" marB="45267" anchor="ctr">
                    <a:lnR w="12700" cap="flat" cmpd="sng" algn="ctr">
                      <a:solidFill>
                        <a:schemeClr val="tx1"/>
                      </a:solidFill>
                      <a:prstDash val="solid"/>
                      <a:round/>
                      <a:headEnd type="none" w="med" len="med"/>
                      <a:tailEnd type="none" w="med" len="med"/>
                    </a:lnR>
                    <a:solidFill>
                      <a:srgbClr val="00B050"/>
                    </a:solidFill>
                  </a:tcPr>
                </a:tc>
                <a:tc>
                  <a:txBody>
                    <a:bodyPr/>
                    <a:lstStyle/>
                    <a:p>
                      <a:pPr algn="ctr"/>
                      <a:endParaRPr lang="en-US" sz="1800" dirty="0">
                        <a:solidFill>
                          <a:sysClr val="windowText" lastClr="000000"/>
                        </a:solidFill>
                      </a:endParaRPr>
                    </a:p>
                  </a:txBody>
                  <a:tcPr marL="92354" marR="92354" marT="45267" marB="45267" anchor="ctr">
                    <a:lnL w="12700" cap="flat" cmpd="sng" algn="ctr">
                      <a:solidFill>
                        <a:schemeClr val="tx1"/>
                      </a:solidFill>
                      <a:prstDash val="solid"/>
                      <a:round/>
                      <a:headEnd type="none" w="med" len="med"/>
                      <a:tailEnd type="none" w="med" len="med"/>
                    </a:lnL>
                    <a:solidFill>
                      <a:srgbClr val="00B050"/>
                    </a:solidFill>
                  </a:tcPr>
                </a:tc>
                <a:tc>
                  <a:txBody>
                    <a:bodyPr/>
                    <a:lstStyle/>
                    <a:p>
                      <a:pPr algn="ctr"/>
                      <a:endParaRPr lang="en-US" sz="1800" dirty="0">
                        <a:solidFill>
                          <a:sysClr val="windowText" lastClr="000000"/>
                        </a:solidFill>
                      </a:endParaRPr>
                    </a:p>
                  </a:txBody>
                  <a:tcPr marL="92354" marR="92354" marT="45267" marB="45267" anchor="ctr">
                    <a:solidFill>
                      <a:schemeClr val="bg1"/>
                    </a:solidFill>
                  </a:tcPr>
                </a:tc>
                <a:tc>
                  <a:txBody>
                    <a:bodyPr/>
                    <a:lstStyle/>
                    <a:p>
                      <a:pPr algn="ctr"/>
                      <a:endParaRPr lang="en-US" sz="1800" dirty="0"/>
                    </a:p>
                  </a:txBody>
                  <a:tcPr marL="92354" marR="92354" marT="45267" marB="45267" anchor="ctr">
                    <a:solidFill>
                      <a:srgbClr val="00B050"/>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187844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 presetClass="exit"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9060D3D-D48B-49CD-BF21-A094D6C06EED}"/>
              </a:ext>
            </a:extLst>
          </p:cNvPr>
          <p:cNvGraphicFramePr>
            <a:graphicFrameLocks noGrp="1"/>
          </p:cNvGraphicFramePr>
          <p:nvPr>
            <p:extLst>
              <p:ext uri="{D42A27DB-BD31-4B8C-83A1-F6EECF244321}">
                <p14:modId xmlns:p14="http://schemas.microsoft.com/office/powerpoint/2010/main" val="3467879373"/>
              </p:ext>
            </p:extLst>
          </p:nvPr>
        </p:nvGraphicFramePr>
        <p:xfrm>
          <a:off x="1583808" y="190081"/>
          <a:ext cx="7497285" cy="789963"/>
        </p:xfrm>
        <a:graphic>
          <a:graphicData uri="http://schemas.openxmlformats.org/drawingml/2006/table">
            <a:tbl>
              <a:tblPr firstRow="1" bandRow="1">
                <a:tableStyleId>{073A0DAA-6AF3-43AB-8588-CEC1D06C72B9}</a:tableStyleId>
              </a:tblPr>
              <a:tblGrid>
                <a:gridCol w="1499457">
                  <a:extLst>
                    <a:ext uri="{9D8B030D-6E8A-4147-A177-3AD203B41FA5}">
                      <a16:colId xmlns:a16="http://schemas.microsoft.com/office/drawing/2014/main" val="302077157"/>
                    </a:ext>
                  </a:extLst>
                </a:gridCol>
                <a:gridCol w="1499457">
                  <a:extLst>
                    <a:ext uri="{9D8B030D-6E8A-4147-A177-3AD203B41FA5}">
                      <a16:colId xmlns:a16="http://schemas.microsoft.com/office/drawing/2014/main" val="1510149168"/>
                    </a:ext>
                  </a:extLst>
                </a:gridCol>
                <a:gridCol w="1499457">
                  <a:extLst>
                    <a:ext uri="{9D8B030D-6E8A-4147-A177-3AD203B41FA5}">
                      <a16:colId xmlns:a16="http://schemas.microsoft.com/office/drawing/2014/main" val="993498376"/>
                    </a:ext>
                  </a:extLst>
                </a:gridCol>
                <a:gridCol w="1499457">
                  <a:extLst>
                    <a:ext uri="{9D8B030D-6E8A-4147-A177-3AD203B41FA5}">
                      <a16:colId xmlns:a16="http://schemas.microsoft.com/office/drawing/2014/main" val="1333977522"/>
                    </a:ext>
                  </a:extLst>
                </a:gridCol>
                <a:gridCol w="1499457">
                  <a:extLst>
                    <a:ext uri="{9D8B030D-6E8A-4147-A177-3AD203B41FA5}">
                      <a16:colId xmlns:a16="http://schemas.microsoft.com/office/drawing/2014/main" val="3718842850"/>
                    </a:ext>
                  </a:extLst>
                </a:gridCol>
              </a:tblGrid>
              <a:tr h="789963">
                <a:tc>
                  <a:txBody>
                    <a:bodyPr/>
                    <a:lstStyle/>
                    <a:p>
                      <a:pPr algn="ctr"/>
                      <a:r>
                        <a:rPr lang="nl-BE" dirty="0">
                          <a:solidFill>
                            <a:srgbClr val="00B050"/>
                          </a:solidFill>
                        </a:rPr>
                        <a:t>4</a:t>
                      </a:r>
                      <a:r>
                        <a:rPr lang="nl-BE" dirty="0"/>
                        <a:t>,5</a:t>
                      </a:r>
                      <a:endParaRPr lang="en-US" dirty="0"/>
                    </a:p>
                  </a:txBody>
                  <a:tcPr anchor="ctr"/>
                </a:tc>
                <a:tc>
                  <a:txBody>
                    <a:bodyPr/>
                    <a:lstStyle/>
                    <a:p>
                      <a:pPr algn="ctr"/>
                      <a:endParaRPr lang="en-US" dirty="0"/>
                    </a:p>
                  </a:txBody>
                  <a:tcPr anchor="ctr"/>
                </a:tc>
                <a:tc>
                  <a:txBody>
                    <a:bodyPr/>
                    <a:lstStyle/>
                    <a:p>
                      <a:pPr algn="ctr"/>
                      <a:r>
                        <a:rPr lang="nl-BE" dirty="0">
                          <a:solidFill>
                            <a:srgbClr val="00B050"/>
                          </a:solidFill>
                        </a:rPr>
                        <a:t>4</a:t>
                      </a:r>
                      <a:endParaRPr lang="en-US" dirty="0">
                        <a:solidFill>
                          <a:srgbClr val="00B050"/>
                        </a:solidFill>
                      </a:endParaRPr>
                    </a:p>
                  </a:txBody>
                  <a:tcPr anchor="ctr"/>
                </a:tc>
                <a:tc>
                  <a:txBody>
                    <a:bodyPr/>
                    <a:lstStyle/>
                    <a:p>
                      <a:pPr algn="ctr"/>
                      <a:r>
                        <a:rPr lang="nl-BE" dirty="0"/>
                        <a:t>5,</a:t>
                      </a:r>
                      <a:r>
                        <a:rPr lang="nl-BE" dirty="0">
                          <a:solidFill>
                            <a:srgbClr val="00B050"/>
                          </a:solidFill>
                        </a:rPr>
                        <a:t>6</a:t>
                      </a:r>
                      <a:endParaRPr lang="en-US" dirty="0">
                        <a:solidFill>
                          <a:srgbClr val="00B050"/>
                        </a:solidFill>
                      </a:endParaRPr>
                    </a:p>
                  </a:txBody>
                  <a:tcPr anchor="ctr"/>
                </a:tc>
                <a:tc>
                  <a:txBody>
                    <a:bodyPr/>
                    <a:lstStyle/>
                    <a:p>
                      <a:pPr algn="ctr"/>
                      <a:r>
                        <a:rPr lang="nl-BE" dirty="0">
                          <a:solidFill>
                            <a:srgbClr val="00B050"/>
                          </a:solidFill>
                        </a:rPr>
                        <a:t>6</a:t>
                      </a:r>
                      <a:endParaRPr lang="en-US" dirty="0">
                        <a:solidFill>
                          <a:srgbClr val="00B050"/>
                        </a:solidFill>
                      </a:endParaRPr>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07F8B05C-5A7B-4495-91A0-1356C5073831}"/>
              </a:ext>
            </a:extLst>
          </p:cNvPr>
          <p:cNvGraphicFramePr>
            <a:graphicFrameLocks noGrp="1"/>
          </p:cNvGraphicFramePr>
          <p:nvPr>
            <p:extLst>
              <p:ext uri="{D42A27DB-BD31-4B8C-83A1-F6EECF244321}">
                <p14:modId xmlns:p14="http://schemas.microsoft.com/office/powerpoint/2010/main" val="3512180042"/>
              </p:ext>
            </p:extLst>
          </p:nvPr>
        </p:nvGraphicFramePr>
        <p:xfrm>
          <a:off x="1592967" y="1198690"/>
          <a:ext cx="7484145" cy="789963"/>
        </p:xfrm>
        <a:graphic>
          <a:graphicData uri="http://schemas.openxmlformats.org/drawingml/2006/table">
            <a:tbl>
              <a:tblPr firstRow="1" bandRow="1">
                <a:tableStyleId>{5940675A-B579-460E-94D1-54222C63F5DA}</a:tableStyleId>
              </a:tblPr>
              <a:tblGrid>
                <a:gridCol w="1496829">
                  <a:extLst>
                    <a:ext uri="{9D8B030D-6E8A-4147-A177-3AD203B41FA5}">
                      <a16:colId xmlns:a16="http://schemas.microsoft.com/office/drawing/2014/main" val="302077157"/>
                    </a:ext>
                  </a:extLst>
                </a:gridCol>
                <a:gridCol w="1496829">
                  <a:extLst>
                    <a:ext uri="{9D8B030D-6E8A-4147-A177-3AD203B41FA5}">
                      <a16:colId xmlns:a16="http://schemas.microsoft.com/office/drawing/2014/main" val="1510149168"/>
                    </a:ext>
                  </a:extLst>
                </a:gridCol>
                <a:gridCol w="1496829">
                  <a:extLst>
                    <a:ext uri="{9D8B030D-6E8A-4147-A177-3AD203B41FA5}">
                      <a16:colId xmlns:a16="http://schemas.microsoft.com/office/drawing/2014/main" val="993498376"/>
                    </a:ext>
                  </a:extLst>
                </a:gridCol>
                <a:gridCol w="1496829">
                  <a:extLst>
                    <a:ext uri="{9D8B030D-6E8A-4147-A177-3AD203B41FA5}">
                      <a16:colId xmlns:a16="http://schemas.microsoft.com/office/drawing/2014/main" val="1333977522"/>
                    </a:ext>
                  </a:extLst>
                </a:gridCol>
                <a:gridCol w="1496829">
                  <a:extLst>
                    <a:ext uri="{9D8B030D-6E8A-4147-A177-3AD203B41FA5}">
                      <a16:colId xmlns:a16="http://schemas.microsoft.com/office/drawing/2014/main" val="3472128488"/>
                    </a:ext>
                  </a:extLst>
                </a:gridCol>
              </a:tblGrid>
              <a:tr h="789963">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B9D40E44-2036-4578-9428-B9EE9818813F}"/>
              </a:ext>
            </a:extLst>
          </p:cNvPr>
          <p:cNvGraphicFramePr>
            <a:graphicFrameLocks noGrp="1"/>
          </p:cNvGraphicFramePr>
          <p:nvPr>
            <p:extLst>
              <p:ext uri="{D42A27DB-BD31-4B8C-83A1-F6EECF244321}">
                <p14:modId xmlns:p14="http://schemas.microsoft.com/office/powerpoint/2010/main" val="65046802"/>
              </p:ext>
            </p:extLst>
          </p:nvPr>
        </p:nvGraphicFramePr>
        <p:xfrm>
          <a:off x="1582964" y="1865552"/>
          <a:ext cx="7497230" cy="789963"/>
        </p:xfrm>
        <a:graphic>
          <a:graphicData uri="http://schemas.openxmlformats.org/drawingml/2006/table">
            <a:tbl>
              <a:tblPr firstRow="1" bandRow="1">
                <a:tableStyleId>{5940675A-B579-460E-94D1-54222C63F5DA}</a:tableStyleId>
              </a:tblPr>
              <a:tblGrid>
                <a:gridCol w="1499446">
                  <a:extLst>
                    <a:ext uri="{9D8B030D-6E8A-4147-A177-3AD203B41FA5}">
                      <a16:colId xmlns:a16="http://schemas.microsoft.com/office/drawing/2014/main" val="302077157"/>
                    </a:ext>
                  </a:extLst>
                </a:gridCol>
                <a:gridCol w="1499446">
                  <a:extLst>
                    <a:ext uri="{9D8B030D-6E8A-4147-A177-3AD203B41FA5}">
                      <a16:colId xmlns:a16="http://schemas.microsoft.com/office/drawing/2014/main" val="1510149168"/>
                    </a:ext>
                  </a:extLst>
                </a:gridCol>
                <a:gridCol w="1499446">
                  <a:extLst>
                    <a:ext uri="{9D8B030D-6E8A-4147-A177-3AD203B41FA5}">
                      <a16:colId xmlns:a16="http://schemas.microsoft.com/office/drawing/2014/main" val="993498376"/>
                    </a:ext>
                  </a:extLst>
                </a:gridCol>
                <a:gridCol w="1499446">
                  <a:extLst>
                    <a:ext uri="{9D8B030D-6E8A-4147-A177-3AD203B41FA5}">
                      <a16:colId xmlns:a16="http://schemas.microsoft.com/office/drawing/2014/main" val="1333977522"/>
                    </a:ext>
                  </a:extLst>
                </a:gridCol>
                <a:gridCol w="1499446">
                  <a:extLst>
                    <a:ext uri="{9D8B030D-6E8A-4147-A177-3AD203B41FA5}">
                      <a16:colId xmlns:a16="http://schemas.microsoft.com/office/drawing/2014/main" val="1477465182"/>
                    </a:ext>
                  </a:extLst>
                </a:gridCol>
              </a:tblGrid>
              <a:tr h="789963">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6803D502-2551-4454-AEFC-706D644CA7BE}"/>
              </a:ext>
            </a:extLst>
          </p:cNvPr>
          <p:cNvSpPr>
            <a:spLocks noGrp="1"/>
          </p:cNvSpPr>
          <p:nvPr>
            <p:ph idx="1"/>
          </p:nvPr>
        </p:nvSpPr>
        <p:spPr>
          <a:xfrm>
            <a:off x="985981" y="2737968"/>
            <a:ext cx="10515600" cy="4351338"/>
          </a:xfrm>
        </p:spPr>
        <p:txBody>
          <a:bodyPr>
            <a:normAutofit/>
          </a:bodyPr>
          <a:lstStyle/>
          <a:p>
            <a:pPr marL="0" indent="0">
              <a:buNone/>
            </a:pPr>
            <a:r>
              <a:rPr lang="nl-BE" dirty="0"/>
              <a:t>Testen</a:t>
            </a:r>
          </a:p>
          <a:p>
            <a:pPr marL="0" indent="0">
              <a:buNone/>
            </a:pPr>
            <a:endParaRPr lang="nl-BE" dirty="0"/>
          </a:p>
          <a:p>
            <a:pPr marL="457200" lvl="1" indent="0">
              <a:buNone/>
            </a:pPr>
            <a:r>
              <a:rPr lang="nl-BE" dirty="0"/>
              <a:t>Groep CDG is de enige groep die de groep niet meer liet crashen.</a:t>
            </a:r>
          </a:p>
          <a:p>
            <a:pPr marL="457200" lvl="1" indent="0">
              <a:buNone/>
            </a:pPr>
            <a:r>
              <a:rPr lang="nl-BE" dirty="0"/>
              <a:t>	=&gt; FG is een groep</a:t>
            </a:r>
          </a:p>
          <a:p>
            <a:pPr marL="457200" lvl="1" indent="0">
              <a:buNone/>
            </a:pPr>
            <a:r>
              <a:rPr lang="nl-BE" dirty="0"/>
              <a:t>Voor verdere testen wordt ook F uitgelaten.</a:t>
            </a:r>
          </a:p>
          <a:p>
            <a:pPr marL="457200" lvl="1" indent="0">
              <a:buNone/>
            </a:pPr>
            <a:r>
              <a:rPr lang="nl-BE" dirty="0"/>
              <a:t>Dit heeft nu weinig belang omdat alle elementen getest zijn.</a:t>
            </a:r>
          </a:p>
        </p:txBody>
      </p:sp>
      <p:graphicFrame>
        <p:nvGraphicFramePr>
          <p:cNvPr id="8" name="Table 7">
            <a:extLst>
              <a:ext uri="{FF2B5EF4-FFF2-40B4-BE49-F238E27FC236}">
                <a16:creationId xmlns:a16="http://schemas.microsoft.com/office/drawing/2014/main" id="{66A69627-178A-4C12-925E-83D10B3BA2A5}"/>
              </a:ext>
            </a:extLst>
          </p:cNvPr>
          <p:cNvGraphicFramePr>
            <a:graphicFrameLocks noGrp="1"/>
          </p:cNvGraphicFramePr>
          <p:nvPr>
            <p:extLst>
              <p:ext uri="{D42A27DB-BD31-4B8C-83A1-F6EECF244321}">
                <p14:modId xmlns:p14="http://schemas.microsoft.com/office/powerpoint/2010/main" val="1149996603"/>
              </p:ext>
            </p:extLst>
          </p:nvPr>
        </p:nvGraphicFramePr>
        <p:xfrm>
          <a:off x="1582964" y="1206511"/>
          <a:ext cx="7558985" cy="782142"/>
        </p:xfrm>
        <a:graphic>
          <a:graphicData uri="http://schemas.openxmlformats.org/drawingml/2006/table">
            <a:tbl>
              <a:tblPr firstRow="1" bandRow="1">
                <a:tableStyleId>{5940675A-B579-460E-94D1-54222C63F5DA}</a:tableStyleId>
              </a:tblPr>
              <a:tblGrid>
                <a:gridCol w="1511797">
                  <a:extLst>
                    <a:ext uri="{9D8B030D-6E8A-4147-A177-3AD203B41FA5}">
                      <a16:colId xmlns:a16="http://schemas.microsoft.com/office/drawing/2014/main" val="302077157"/>
                    </a:ext>
                  </a:extLst>
                </a:gridCol>
                <a:gridCol w="1511797">
                  <a:extLst>
                    <a:ext uri="{9D8B030D-6E8A-4147-A177-3AD203B41FA5}">
                      <a16:colId xmlns:a16="http://schemas.microsoft.com/office/drawing/2014/main" val="1510149168"/>
                    </a:ext>
                  </a:extLst>
                </a:gridCol>
                <a:gridCol w="1511797">
                  <a:extLst>
                    <a:ext uri="{9D8B030D-6E8A-4147-A177-3AD203B41FA5}">
                      <a16:colId xmlns:a16="http://schemas.microsoft.com/office/drawing/2014/main" val="993498376"/>
                    </a:ext>
                  </a:extLst>
                </a:gridCol>
                <a:gridCol w="1511797">
                  <a:extLst>
                    <a:ext uri="{9D8B030D-6E8A-4147-A177-3AD203B41FA5}">
                      <a16:colId xmlns:a16="http://schemas.microsoft.com/office/drawing/2014/main" val="1333977522"/>
                    </a:ext>
                  </a:extLst>
                </a:gridCol>
                <a:gridCol w="1511797">
                  <a:extLst>
                    <a:ext uri="{9D8B030D-6E8A-4147-A177-3AD203B41FA5}">
                      <a16:colId xmlns:a16="http://schemas.microsoft.com/office/drawing/2014/main" val="3472128488"/>
                    </a:ext>
                  </a:extLst>
                </a:gridCol>
              </a:tblGrid>
              <a:tr h="782142">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sz="1800" dirty="0"/>
                    </a:p>
                  </a:txBody>
                  <a:tcPr marL="92354" marR="92354" marT="45267" marB="45267" anchor="ctr">
                    <a:lnR w="12700" cap="flat" cmpd="sng" algn="ctr">
                      <a:solidFill>
                        <a:schemeClr val="tx1"/>
                      </a:solidFill>
                      <a:prstDash val="solid"/>
                      <a:round/>
                      <a:headEnd type="none" w="med" len="med"/>
                      <a:tailEnd type="none" w="med" len="med"/>
                    </a:lnR>
                    <a:solidFill>
                      <a:srgbClr val="00B050"/>
                    </a:solidFill>
                  </a:tcPr>
                </a:tc>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rgbClr val="00B050"/>
                    </a:solidFill>
                  </a:tcPr>
                </a:tc>
                <a:tc>
                  <a:txBody>
                    <a:bodyPr/>
                    <a:lstStyle/>
                    <a:p>
                      <a:pPr algn="ctr"/>
                      <a:endParaRPr lang="en-US" sz="1800" dirty="0"/>
                    </a:p>
                  </a:txBody>
                  <a:tcPr marL="92354" marR="92354" marT="45267" marB="45267" anchor="ctr">
                    <a:solidFill>
                      <a:schemeClr val="tx1">
                        <a:lumMod val="65000"/>
                        <a:lumOff val="35000"/>
                      </a:schemeClr>
                    </a:solidFill>
                  </a:tcPr>
                </a:tc>
                <a:tc>
                  <a:txBody>
                    <a:bodyPr/>
                    <a:lstStyle/>
                    <a:p>
                      <a:pPr algn="ctr"/>
                      <a:endParaRPr lang="en-US" sz="1800" dirty="0"/>
                    </a:p>
                  </a:txBody>
                  <a:tcPr marL="92354" marR="92354" marT="45267" marB="45267" anchor="ctr">
                    <a:solidFill>
                      <a:srgbClr val="00B050"/>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208785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304F09F-9028-464D-BBD7-635FD41ADF49}"/>
              </a:ext>
            </a:extLst>
          </p:cNvPr>
          <p:cNvGraphicFramePr>
            <a:graphicFrameLocks noGrp="1"/>
          </p:cNvGraphicFramePr>
          <p:nvPr>
            <p:extLst>
              <p:ext uri="{D42A27DB-BD31-4B8C-83A1-F6EECF244321}">
                <p14:modId xmlns:p14="http://schemas.microsoft.com/office/powerpoint/2010/main" val="2615532116"/>
              </p:ext>
            </p:extLst>
          </p:nvPr>
        </p:nvGraphicFramePr>
        <p:xfrm>
          <a:off x="1583808" y="190081"/>
          <a:ext cx="7497285" cy="789963"/>
        </p:xfrm>
        <a:graphic>
          <a:graphicData uri="http://schemas.openxmlformats.org/drawingml/2006/table">
            <a:tbl>
              <a:tblPr firstRow="1" bandRow="1">
                <a:tableStyleId>{073A0DAA-6AF3-43AB-8588-CEC1D06C72B9}</a:tableStyleId>
              </a:tblPr>
              <a:tblGrid>
                <a:gridCol w="1499457">
                  <a:extLst>
                    <a:ext uri="{9D8B030D-6E8A-4147-A177-3AD203B41FA5}">
                      <a16:colId xmlns:a16="http://schemas.microsoft.com/office/drawing/2014/main" val="302077157"/>
                    </a:ext>
                  </a:extLst>
                </a:gridCol>
                <a:gridCol w="1499457">
                  <a:extLst>
                    <a:ext uri="{9D8B030D-6E8A-4147-A177-3AD203B41FA5}">
                      <a16:colId xmlns:a16="http://schemas.microsoft.com/office/drawing/2014/main" val="1510149168"/>
                    </a:ext>
                  </a:extLst>
                </a:gridCol>
                <a:gridCol w="1499457">
                  <a:extLst>
                    <a:ext uri="{9D8B030D-6E8A-4147-A177-3AD203B41FA5}">
                      <a16:colId xmlns:a16="http://schemas.microsoft.com/office/drawing/2014/main" val="993498376"/>
                    </a:ext>
                  </a:extLst>
                </a:gridCol>
                <a:gridCol w="1499457">
                  <a:extLst>
                    <a:ext uri="{9D8B030D-6E8A-4147-A177-3AD203B41FA5}">
                      <a16:colId xmlns:a16="http://schemas.microsoft.com/office/drawing/2014/main" val="1333977522"/>
                    </a:ext>
                  </a:extLst>
                </a:gridCol>
                <a:gridCol w="1499457">
                  <a:extLst>
                    <a:ext uri="{9D8B030D-6E8A-4147-A177-3AD203B41FA5}">
                      <a16:colId xmlns:a16="http://schemas.microsoft.com/office/drawing/2014/main" val="3718842850"/>
                    </a:ext>
                  </a:extLst>
                </a:gridCol>
              </a:tblGrid>
              <a:tr h="789963">
                <a:tc>
                  <a:txBody>
                    <a:bodyPr/>
                    <a:lstStyle/>
                    <a:p>
                      <a:pPr algn="ctr"/>
                      <a:r>
                        <a:rPr lang="nl-BE" dirty="0">
                          <a:solidFill>
                            <a:srgbClr val="00B050"/>
                          </a:solidFill>
                        </a:rPr>
                        <a:t>4</a:t>
                      </a:r>
                      <a:r>
                        <a:rPr lang="nl-BE" dirty="0"/>
                        <a:t>,5</a:t>
                      </a:r>
                      <a:endParaRPr lang="en-US" dirty="0"/>
                    </a:p>
                  </a:txBody>
                  <a:tcPr anchor="ctr"/>
                </a:tc>
                <a:tc>
                  <a:txBody>
                    <a:bodyPr/>
                    <a:lstStyle/>
                    <a:p>
                      <a:pPr algn="ctr"/>
                      <a:endParaRPr lang="en-US" dirty="0"/>
                    </a:p>
                  </a:txBody>
                  <a:tcPr anchor="ctr"/>
                </a:tc>
                <a:tc>
                  <a:txBody>
                    <a:bodyPr/>
                    <a:lstStyle/>
                    <a:p>
                      <a:pPr algn="ctr"/>
                      <a:r>
                        <a:rPr lang="nl-BE" dirty="0">
                          <a:solidFill>
                            <a:srgbClr val="00B050"/>
                          </a:solidFill>
                        </a:rPr>
                        <a:t>4</a:t>
                      </a:r>
                      <a:endParaRPr lang="en-US" dirty="0">
                        <a:solidFill>
                          <a:srgbClr val="00B050"/>
                        </a:solidFill>
                      </a:endParaRPr>
                    </a:p>
                  </a:txBody>
                  <a:tcPr anchor="ctr"/>
                </a:tc>
                <a:tc>
                  <a:txBody>
                    <a:bodyPr/>
                    <a:lstStyle/>
                    <a:p>
                      <a:pPr algn="ctr"/>
                      <a:r>
                        <a:rPr lang="nl-BE" dirty="0"/>
                        <a:t>5,</a:t>
                      </a:r>
                      <a:r>
                        <a:rPr lang="nl-BE" dirty="0">
                          <a:solidFill>
                            <a:srgbClr val="00B050"/>
                          </a:solidFill>
                        </a:rPr>
                        <a:t>6</a:t>
                      </a:r>
                      <a:endParaRPr lang="en-US" dirty="0">
                        <a:solidFill>
                          <a:srgbClr val="00B050"/>
                        </a:solidFill>
                      </a:endParaRPr>
                    </a:p>
                  </a:txBody>
                  <a:tcPr anchor="ctr"/>
                </a:tc>
                <a:tc>
                  <a:txBody>
                    <a:bodyPr/>
                    <a:lstStyle/>
                    <a:p>
                      <a:pPr algn="ctr"/>
                      <a:r>
                        <a:rPr lang="nl-BE" dirty="0">
                          <a:solidFill>
                            <a:srgbClr val="00B050"/>
                          </a:solidFill>
                        </a:rPr>
                        <a:t>6</a:t>
                      </a:r>
                      <a:endParaRPr lang="en-US" dirty="0">
                        <a:solidFill>
                          <a:srgbClr val="00B050"/>
                        </a:solidFill>
                      </a:endParaRPr>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80608AE5-AD22-4E03-B163-0766BB367BC1}"/>
              </a:ext>
            </a:extLst>
          </p:cNvPr>
          <p:cNvGraphicFramePr>
            <a:graphicFrameLocks noGrp="1"/>
          </p:cNvGraphicFramePr>
          <p:nvPr>
            <p:extLst>
              <p:ext uri="{D42A27DB-BD31-4B8C-83A1-F6EECF244321}">
                <p14:modId xmlns:p14="http://schemas.microsoft.com/office/powerpoint/2010/main" val="918787302"/>
              </p:ext>
            </p:extLst>
          </p:nvPr>
        </p:nvGraphicFramePr>
        <p:xfrm>
          <a:off x="1592967" y="1198690"/>
          <a:ext cx="7484145" cy="789963"/>
        </p:xfrm>
        <a:graphic>
          <a:graphicData uri="http://schemas.openxmlformats.org/drawingml/2006/table">
            <a:tbl>
              <a:tblPr firstRow="1" bandRow="1">
                <a:tableStyleId>{5940675A-B579-460E-94D1-54222C63F5DA}</a:tableStyleId>
              </a:tblPr>
              <a:tblGrid>
                <a:gridCol w="1496829">
                  <a:extLst>
                    <a:ext uri="{9D8B030D-6E8A-4147-A177-3AD203B41FA5}">
                      <a16:colId xmlns:a16="http://schemas.microsoft.com/office/drawing/2014/main" val="302077157"/>
                    </a:ext>
                  </a:extLst>
                </a:gridCol>
                <a:gridCol w="1496829">
                  <a:extLst>
                    <a:ext uri="{9D8B030D-6E8A-4147-A177-3AD203B41FA5}">
                      <a16:colId xmlns:a16="http://schemas.microsoft.com/office/drawing/2014/main" val="1510149168"/>
                    </a:ext>
                  </a:extLst>
                </a:gridCol>
                <a:gridCol w="1496829">
                  <a:extLst>
                    <a:ext uri="{9D8B030D-6E8A-4147-A177-3AD203B41FA5}">
                      <a16:colId xmlns:a16="http://schemas.microsoft.com/office/drawing/2014/main" val="993498376"/>
                    </a:ext>
                  </a:extLst>
                </a:gridCol>
                <a:gridCol w="1496829">
                  <a:extLst>
                    <a:ext uri="{9D8B030D-6E8A-4147-A177-3AD203B41FA5}">
                      <a16:colId xmlns:a16="http://schemas.microsoft.com/office/drawing/2014/main" val="1333977522"/>
                    </a:ext>
                  </a:extLst>
                </a:gridCol>
                <a:gridCol w="1496829">
                  <a:extLst>
                    <a:ext uri="{9D8B030D-6E8A-4147-A177-3AD203B41FA5}">
                      <a16:colId xmlns:a16="http://schemas.microsoft.com/office/drawing/2014/main" val="3472128488"/>
                    </a:ext>
                  </a:extLst>
                </a:gridCol>
              </a:tblGrid>
              <a:tr h="789963">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tx1">
                        <a:lumMod val="65000"/>
                        <a:lumOff val="35000"/>
                      </a:schemeClr>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360B1980-8C54-4290-87DD-A5E580381438}"/>
              </a:ext>
            </a:extLst>
          </p:cNvPr>
          <p:cNvGraphicFramePr>
            <a:graphicFrameLocks noGrp="1"/>
          </p:cNvGraphicFramePr>
          <p:nvPr>
            <p:extLst>
              <p:ext uri="{D42A27DB-BD31-4B8C-83A1-F6EECF244321}">
                <p14:modId xmlns:p14="http://schemas.microsoft.com/office/powerpoint/2010/main" val="628595314"/>
              </p:ext>
            </p:extLst>
          </p:nvPr>
        </p:nvGraphicFramePr>
        <p:xfrm>
          <a:off x="1582964" y="1865552"/>
          <a:ext cx="7497230" cy="789963"/>
        </p:xfrm>
        <a:graphic>
          <a:graphicData uri="http://schemas.openxmlformats.org/drawingml/2006/table">
            <a:tbl>
              <a:tblPr firstRow="1" bandRow="1">
                <a:tableStyleId>{5940675A-B579-460E-94D1-54222C63F5DA}</a:tableStyleId>
              </a:tblPr>
              <a:tblGrid>
                <a:gridCol w="1499446">
                  <a:extLst>
                    <a:ext uri="{9D8B030D-6E8A-4147-A177-3AD203B41FA5}">
                      <a16:colId xmlns:a16="http://schemas.microsoft.com/office/drawing/2014/main" val="302077157"/>
                    </a:ext>
                  </a:extLst>
                </a:gridCol>
                <a:gridCol w="1499446">
                  <a:extLst>
                    <a:ext uri="{9D8B030D-6E8A-4147-A177-3AD203B41FA5}">
                      <a16:colId xmlns:a16="http://schemas.microsoft.com/office/drawing/2014/main" val="1510149168"/>
                    </a:ext>
                  </a:extLst>
                </a:gridCol>
                <a:gridCol w="1499446">
                  <a:extLst>
                    <a:ext uri="{9D8B030D-6E8A-4147-A177-3AD203B41FA5}">
                      <a16:colId xmlns:a16="http://schemas.microsoft.com/office/drawing/2014/main" val="993498376"/>
                    </a:ext>
                  </a:extLst>
                </a:gridCol>
                <a:gridCol w="1499446">
                  <a:extLst>
                    <a:ext uri="{9D8B030D-6E8A-4147-A177-3AD203B41FA5}">
                      <a16:colId xmlns:a16="http://schemas.microsoft.com/office/drawing/2014/main" val="1333977522"/>
                    </a:ext>
                  </a:extLst>
                </a:gridCol>
                <a:gridCol w="1499446">
                  <a:extLst>
                    <a:ext uri="{9D8B030D-6E8A-4147-A177-3AD203B41FA5}">
                      <a16:colId xmlns:a16="http://schemas.microsoft.com/office/drawing/2014/main" val="1477465182"/>
                    </a:ext>
                  </a:extLst>
                </a:gridCol>
              </a:tblGrid>
              <a:tr h="789963">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0EAD0E50-4D93-4294-B1C6-7192A45DEFDD}"/>
              </a:ext>
            </a:extLst>
          </p:cNvPr>
          <p:cNvSpPr>
            <a:spLocks noGrp="1"/>
          </p:cNvSpPr>
          <p:nvPr>
            <p:ph idx="1"/>
          </p:nvPr>
        </p:nvSpPr>
        <p:spPr>
          <a:xfrm>
            <a:off x="985981" y="2737968"/>
            <a:ext cx="10515600" cy="4351338"/>
          </a:xfrm>
        </p:spPr>
        <p:txBody>
          <a:bodyPr>
            <a:normAutofit/>
          </a:bodyPr>
          <a:lstStyle/>
          <a:p>
            <a:pPr marL="0" indent="0">
              <a:buNone/>
            </a:pPr>
            <a:r>
              <a:rPr lang="nl-BE" dirty="0"/>
              <a:t>Probleem</a:t>
            </a:r>
          </a:p>
          <a:p>
            <a:pPr marL="0" indent="0">
              <a:buNone/>
            </a:pPr>
            <a:endParaRPr lang="nl-BE" dirty="0"/>
          </a:p>
          <a:p>
            <a:pPr marL="457200" lvl="1" indent="0">
              <a:buNone/>
            </a:pPr>
            <a:r>
              <a:rPr lang="nl-BE" dirty="0"/>
              <a:t>Doordat telkens de eerste elementen werden weggelaten wanneer een groep werd gevonden,</a:t>
            </a:r>
          </a:p>
          <a:p>
            <a:pPr marL="457200" lvl="1" indent="0">
              <a:buNone/>
            </a:pPr>
            <a:r>
              <a:rPr lang="nl-BE" dirty="0"/>
              <a:t>kan een groep die samen met het eerste element van een andere groep een tweede groep vormt, </a:t>
            </a:r>
          </a:p>
          <a:p>
            <a:pPr marL="457200" lvl="1" indent="0">
              <a:buNone/>
            </a:pPr>
            <a:r>
              <a:rPr lang="nl-BE" dirty="0"/>
              <a:t>niet meer worden gevonden.</a:t>
            </a:r>
          </a:p>
          <a:p>
            <a:pPr marL="457200" lvl="1" indent="0">
              <a:buNone/>
            </a:pPr>
            <a:endParaRPr lang="nl-BE" dirty="0"/>
          </a:p>
        </p:txBody>
      </p:sp>
      <p:graphicFrame>
        <p:nvGraphicFramePr>
          <p:cNvPr id="8" name="Table 7">
            <a:extLst>
              <a:ext uri="{FF2B5EF4-FFF2-40B4-BE49-F238E27FC236}">
                <a16:creationId xmlns:a16="http://schemas.microsoft.com/office/drawing/2014/main" id="{FD007CE9-FBCF-4100-8A4A-FC562045F7FE}"/>
              </a:ext>
            </a:extLst>
          </p:cNvPr>
          <p:cNvGraphicFramePr>
            <a:graphicFrameLocks noGrp="1"/>
          </p:cNvGraphicFramePr>
          <p:nvPr>
            <p:extLst>
              <p:ext uri="{D42A27DB-BD31-4B8C-83A1-F6EECF244321}">
                <p14:modId xmlns:p14="http://schemas.microsoft.com/office/powerpoint/2010/main" val="3099996962"/>
              </p:ext>
            </p:extLst>
          </p:nvPr>
        </p:nvGraphicFramePr>
        <p:xfrm>
          <a:off x="1582964" y="1206511"/>
          <a:ext cx="7558985" cy="782142"/>
        </p:xfrm>
        <a:graphic>
          <a:graphicData uri="http://schemas.openxmlformats.org/drawingml/2006/table">
            <a:tbl>
              <a:tblPr firstRow="1" bandRow="1">
                <a:tableStyleId>{5940675A-B579-460E-94D1-54222C63F5DA}</a:tableStyleId>
              </a:tblPr>
              <a:tblGrid>
                <a:gridCol w="1511797">
                  <a:extLst>
                    <a:ext uri="{9D8B030D-6E8A-4147-A177-3AD203B41FA5}">
                      <a16:colId xmlns:a16="http://schemas.microsoft.com/office/drawing/2014/main" val="302077157"/>
                    </a:ext>
                  </a:extLst>
                </a:gridCol>
                <a:gridCol w="1511797">
                  <a:extLst>
                    <a:ext uri="{9D8B030D-6E8A-4147-A177-3AD203B41FA5}">
                      <a16:colId xmlns:a16="http://schemas.microsoft.com/office/drawing/2014/main" val="1510149168"/>
                    </a:ext>
                  </a:extLst>
                </a:gridCol>
                <a:gridCol w="1511797">
                  <a:extLst>
                    <a:ext uri="{9D8B030D-6E8A-4147-A177-3AD203B41FA5}">
                      <a16:colId xmlns:a16="http://schemas.microsoft.com/office/drawing/2014/main" val="993498376"/>
                    </a:ext>
                  </a:extLst>
                </a:gridCol>
                <a:gridCol w="1511797">
                  <a:extLst>
                    <a:ext uri="{9D8B030D-6E8A-4147-A177-3AD203B41FA5}">
                      <a16:colId xmlns:a16="http://schemas.microsoft.com/office/drawing/2014/main" val="1333977522"/>
                    </a:ext>
                  </a:extLst>
                </a:gridCol>
                <a:gridCol w="1511797">
                  <a:extLst>
                    <a:ext uri="{9D8B030D-6E8A-4147-A177-3AD203B41FA5}">
                      <a16:colId xmlns:a16="http://schemas.microsoft.com/office/drawing/2014/main" val="3472128488"/>
                    </a:ext>
                  </a:extLst>
                </a:gridCol>
              </a:tblGrid>
              <a:tr h="782142">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sz="1800" dirty="0"/>
                    </a:p>
                  </a:txBody>
                  <a:tcPr marL="92354" marR="92354" marT="45267" marB="45267" anchor="ctr">
                    <a:lnR w="12700" cap="flat" cmpd="sng" algn="ctr">
                      <a:solidFill>
                        <a:schemeClr val="tx1"/>
                      </a:solidFill>
                      <a:prstDash val="solid"/>
                      <a:round/>
                      <a:headEnd type="none" w="med" len="med"/>
                      <a:tailEnd type="none" w="med" len="med"/>
                    </a:lnR>
                    <a:solidFill>
                      <a:srgbClr val="00B050"/>
                    </a:solidFill>
                  </a:tcPr>
                </a:tc>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rgbClr val="00B050"/>
                    </a:solidFill>
                  </a:tcPr>
                </a:tc>
                <a:tc>
                  <a:txBody>
                    <a:bodyPr/>
                    <a:lstStyle/>
                    <a:p>
                      <a:pPr algn="ctr"/>
                      <a:endParaRPr lang="en-US" sz="1800" dirty="0"/>
                    </a:p>
                  </a:txBody>
                  <a:tcPr marL="92354" marR="92354" marT="45267" marB="45267" anchor="ctr">
                    <a:solidFill>
                      <a:schemeClr val="tx1">
                        <a:lumMod val="65000"/>
                        <a:lumOff val="35000"/>
                      </a:schemeClr>
                    </a:solidFill>
                  </a:tcPr>
                </a:tc>
                <a:tc>
                  <a:txBody>
                    <a:bodyPr/>
                    <a:lstStyle/>
                    <a:p>
                      <a:pPr algn="ctr"/>
                      <a:endParaRPr lang="en-US" sz="1800" dirty="0"/>
                    </a:p>
                  </a:txBody>
                  <a:tcPr marL="92354" marR="92354" marT="45267" marB="45267" anchor="ctr">
                    <a:solidFill>
                      <a:srgbClr val="00B050"/>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122536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220035F-C916-41C1-A8CC-0E47034BF70A}"/>
              </a:ext>
            </a:extLst>
          </p:cNvPr>
          <p:cNvGraphicFramePr>
            <a:graphicFrameLocks noGrp="1"/>
          </p:cNvGraphicFramePr>
          <p:nvPr>
            <p:extLst>
              <p:ext uri="{D42A27DB-BD31-4B8C-83A1-F6EECF244321}">
                <p14:modId xmlns:p14="http://schemas.microsoft.com/office/powerpoint/2010/main" val="1235905218"/>
              </p:ext>
            </p:extLst>
          </p:nvPr>
        </p:nvGraphicFramePr>
        <p:xfrm>
          <a:off x="1583808" y="190081"/>
          <a:ext cx="7497285" cy="789963"/>
        </p:xfrm>
        <a:graphic>
          <a:graphicData uri="http://schemas.openxmlformats.org/drawingml/2006/table">
            <a:tbl>
              <a:tblPr firstRow="1" bandRow="1">
                <a:tableStyleId>{073A0DAA-6AF3-43AB-8588-CEC1D06C72B9}</a:tableStyleId>
              </a:tblPr>
              <a:tblGrid>
                <a:gridCol w="1499457">
                  <a:extLst>
                    <a:ext uri="{9D8B030D-6E8A-4147-A177-3AD203B41FA5}">
                      <a16:colId xmlns:a16="http://schemas.microsoft.com/office/drawing/2014/main" val="302077157"/>
                    </a:ext>
                  </a:extLst>
                </a:gridCol>
                <a:gridCol w="1499457">
                  <a:extLst>
                    <a:ext uri="{9D8B030D-6E8A-4147-A177-3AD203B41FA5}">
                      <a16:colId xmlns:a16="http://schemas.microsoft.com/office/drawing/2014/main" val="1510149168"/>
                    </a:ext>
                  </a:extLst>
                </a:gridCol>
                <a:gridCol w="1499457">
                  <a:extLst>
                    <a:ext uri="{9D8B030D-6E8A-4147-A177-3AD203B41FA5}">
                      <a16:colId xmlns:a16="http://schemas.microsoft.com/office/drawing/2014/main" val="993498376"/>
                    </a:ext>
                  </a:extLst>
                </a:gridCol>
                <a:gridCol w="1499457">
                  <a:extLst>
                    <a:ext uri="{9D8B030D-6E8A-4147-A177-3AD203B41FA5}">
                      <a16:colId xmlns:a16="http://schemas.microsoft.com/office/drawing/2014/main" val="1333977522"/>
                    </a:ext>
                  </a:extLst>
                </a:gridCol>
                <a:gridCol w="1499457">
                  <a:extLst>
                    <a:ext uri="{9D8B030D-6E8A-4147-A177-3AD203B41FA5}">
                      <a16:colId xmlns:a16="http://schemas.microsoft.com/office/drawing/2014/main" val="3718842850"/>
                    </a:ext>
                  </a:extLst>
                </a:gridCol>
              </a:tblGrid>
              <a:tr h="789963">
                <a:tc>
                  <a:txBody>
                    <a:bodyPr/>
                    <a:lstStyle/>
                    <a:p>
                      <a:pPr algn="ctr"/>
                      <a:r>
                        <a:rPr lang="nl-BE" dirty="0">
                          <a:solidFill>
                            <a:srgbClr val="00B050"/>
                          </a:solidFill>
                        </a:rPr>
                        <a:t>4</a:t>
                      </a:r>
                      <a:r>
                        <a:rPr lang="nl-BE" dirty="0"/>
                        <a:t>,5</a:t>
                      </a:r>
                      <a:endParaRPr lang="en-US" dirty="0"/>
                    </a:p>
                  </a:txBody>
                  <a:tcPr anchor="ctr"/>
                </a:tc>
                <a:tc>
                  <a:txBody>
                    <a:bodyPr/>
                    <a:lstStyle/>
                    <a:p>
                      <a:pPr algn="ctr"/>
                      <a:endParaRPr lang="en-US" dirty="0"/>
                    </a:p>
                  </a:txBody>
                  <a:tcPr anchor="ctr"/>
                </a:tc>
                <a:tc>
                  <a:txBody>
                    <a:bodyPr/>
                    <a:lstStyle/>
                    <a:p>
                      <a:pPr algn="ctr"/>
                      <a:r>
                        <a:rPr lang="nl-BE" dirty="0">
                          <a:solidFill>
                            <a:srgbClr val="00B050"/>
                          </a:solidFill>
                        </a:rPr>
                        <a:t>4</a:t>
                      </a:r>
                      <a:endParaRPr lang="en-US" dirty="0">
                        <a:solidFill>
                          <a:srgbClr val="00B050"/>
                        </a:solidFill>
                      </a:endParaRPr>
                    </a:p>
                  </a:txBody>
                  <a:tcPr anchor="ctr"/>
                </a:tc>
                <a:tc>
                  <a:txBody>
                    <a:bodyPr/>
                    <a:lstStyle/>
                    <a:p>
                      <a:pPr algn="ctr"/>
                      <a:r>
                        <a:rPr lang="nl-BE" dirty="0"/>
                        <a:t>5,</a:t>
                      </a:r>
                      <a:r>
                        <a:rPr lang="nl-BE" dirty="0">
                          <a:solidFill>
                            <a:srgbClr val="00B050"/>
                          </a:solidFill>
                        </a:rPr>
                        <a:t>6</a:t>
                      </a:r>
                      <a:endParaRPr lang="en-US" dirty="0">
                        <a:solidFill>
                          <a:srgbClr val="00B050"/>
                        </a:solidFill>
                      </a:endParaRPr>
                    </a:p>
                  </a:txBody>
                  <a:tcPr anchor="ctr"/>
                </a:tc>
                <a:tc>
                  <a:txBody>
                    <a:bodyPr/>
                    <a:lstStyle/>
                    <a:p>
                      <a:pPr algn="ctr"/>
                      <a:r>
                        <a:rPr lang="nl-BE" dirty="0">
                          <a:solidFill>
                            <a:srgbClr val="00B050"/>
                          </a:solidFill>
                        </a:rPr>
                        <a:t>6</a:t>
                      </a:r>
                      <a:endParaRPr lang="en-US" dirty="0">
                        <a:solidFill>
                          <a:srgbClr val="00B050"/>
                        </a:solidFill>
                      </a:endParaRPr>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21F7A47A-A2A2-4248-8FC4-E478116AAAB0}"/>
              </a:ext>
            </a:extLst>
          </p:cNvPr>
          <p:cNvGraphicFramePr>
            <a:graphicFrameLocks noGrp="1"/>
          </p:cNvGraphicFramePr>
          <p:nvPr>
            <p:extLst>
              <p:ext uri="{D42A27DB-BD31-4B8C-83A1-F6EECF244321}">
                <p14:modId xmlns:p14="http://schemas.microsoft.com/office/powerpoint/2010/main" val="2574204286"/>
              </p:ext>
            </p:extLst>
          </p:nvPr>
        </p:nvGraphicFramePr>
        <p:xfrm>
          <a:off x="1592967" y="1198690"/>
          <a:ext cx="7484145" cy="789963"/>
        </p:xfrm>
        <a:graphic>
          <a:graphicData uri="http://schemas.openxmlformats.org/drawingml/2006/table">
            <a:tbl>
              <a:tblPr firstRow="1" bandRow="1">
                <a:tableStyleId>{5940675A-B579-460E-94D1-54222C63F5DA}</a:tableStyleId>
              </a:tblPr>
              <a:tblGrid>
                <a:gridCol w="1496829">
                  <a:extLst>
                    <a:ext uri="{9D8B030D-6E8A-4147-A177-3AD203B41FA5}">
                      <a16:colId xmlns:a16="http://schemas.microsoft.com/office/drawing/2014/main" val="302077157"/>
                    </a:ext>
                  </a:extLst>
                </a:gridCol>
                <a:gridCol w="1496829">
                  <a:extLst>
                    <a:ext uri="{9D8B030D-6E8A-4147-A177-3AD203B41FA5}">
                      <a16:colId xmlns:a16="http://schemas.microsoft.com/office/drawing/2014/main" val="1510149168"/>
                    </a:ext>
                  </a:extLst>
                </a:gridCol>
                <a:gridCol w="1496829">
                  <a:extLst>
                    <a:ext uri="{9D8B030D-6E8A-4147-A177-3AD203B41FA5}">
                      <a16:colId xmlns:a16="http://schemas.microsoft.com/office/drawing/2014/main" val="993498376"/>
                    </a:ext>
                  </a:extLst>
                </a:gridCol>
                <a:gridCol w="1496829">
                  <a:extLst>
                    <a:ext uri="{9D8B030D-6E8A-4147-A177-3AD203B41FA5}">
                      <a16:colId xmlns:a16="http://schemas.microsoft.com/office/drawing/2014/main" val="1333977522"/>
                    </a:ext>
                  </a:extLst>
                </a:gridCol>
                <a:gridCol w="1496829">
                  <a:extLst>
                    <a:ext uri="{9D8B030D-6E8A-4147-A177-3AD203B41FA5}">
                      <a16:colId xmlns:a16="http://schemas.microsoft.com/office/drawing/2014/main" val="3472128488"/>
                    </a:ext>
                  </a:extLst>
                </a:gridCol>
              </a:tblGrid>
              <a:tr h="789963">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tx1">
                        <a:lumMod val="65000"/>
                        <a:lumOff val="35000"/>
                      </a:schemeClr>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C1888893-6338-483E-8C7F-B97402C5F86E}"/>
              </a:ext>
            </a:extLst>
          </p:cNvPr>
          <p:cNvGraphicFramePr>
            <a:graphicFrameLocks noGrp="1"/>
          </p:cNvGraphicFramePr>
          <p:nvPr>
            <p:extLst>
              <p:ext uri="{D42A27DB-BD31-4B8C-83A1-F6EECF244321}">
                <p14:modId xmlns:p14="http://schemas.microsoft.com/office/powerpoint/2010/main" val="3239465950"/>
              </p:ext>
            </p:extLst>
          </p:nvPr>
        </p:nvGraphicFramePr>
        <p:xfrm>
          <a:off x="1582964" y="1865552"/>
          <a:ext cx="7497230" cy="789963"/>
        </p:xfrm>
        <a:graphic>
          <a:graphicData uri="http://schemas.openxmlformats.org/drawingml/2006/table">
            <a:tbl>
              <a:tblPr firstRow="1" bandRow="1">
                <a:tableStyleId>{5940675A-B579-460E-94D1-54222C63F5DA}</a:tableStyleId>
              </a:tblPr>
              <a:tblGrid>
                <a:gridCol w="1499446">
                  <a:extLst>
                    <a:ext uri="{9D8B030D-6E8A-4147-A177-3AD203B41FA5}">
                      <a16:colId xmlns:a16="http://schemas.microsoft.com/office/drawing/2014/main" val="302077157"/>
                    </a:ext>
                  </a:extLst>
                </a:gridCol>
                <a:gridCol w="1499446">
                  <a:extLst>
                    <a:ext uri="{9D8B030D-6E8A-4147-A177-3AD203B41FA5}">
                      <a16:colId xmlns:a16="http://schemas.microsoft.com/office/drawing/2014/main" val="1510149168"/>
                    </a:ext>
                  </a:extLst>
                </a:gridCol>
                <a:gridCol w="1499446">
                  <a:extLst>
                    <a:ext uri="{9D8B030D-6E8A-4147-A177-3AD203B41FA5}">
                      <a16:colId xmlns:a16="http://schemas.microsoft.com/office/drawing/2014/main" val="993498376"/>
                    </a:ext>
                  </a:extLst>
                </a:gridCol>
                <a:gridCol w="1499446">
                  <a:extLst>
                    <a:ext uri="{9D8B030D-6E8A-4147-A177-3AD203B41FA5}">
                      <a16:colId xmlns:a16="http://schemas.microsoft.com/office/drawing/2014/main" val="1333977522"/>
                    </a:ext>
                  </a:extLst>
                </a:gridCol>
                <a:gridCol w="1499446">
                  <a:extLst>
                    <a:ext uri="{9D8B030D-6E8A-4147-A177-3AD203B41FA5}">
                      <a16:colId xmlns:a16="http://schemas.microsoft.com/office/drawing/2014/main" val="1477465182"/>
                    </a:ext>
                  </a:extLst>
                </a:gridCol>
              </a:tblGrid>
              <a:tr h="789963">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7282716C-8FBC-4DF6-9B6B-AD7AC0A9FF2E}"/>
              </a:ext>
            </a:extLst>
          </p:cNvPr>
          <p:cNvSpPr>
            <a:spLocks noGrp="1"/>
          </p:cNvSpPr>
          <p:nvPr>
            <p:ph idx="1"/>
          </p:nvPr>
        </p:nvSpPr>
        <p:spPr>
          <a:xfrm>
            <a:off x="985981" y="2737968"/>
            <a:ext cx="10515600" cy="4351338"/>
          </a:xfrm>
        </p:spPr>
        <p:txBody>
          <a:bodyPr>
            <a:normAutofit/>
          </a:bodyPr>
          <a:lstStyle/>
          <a:p>
            <a:pPr marL="0" indent="0">
              <a:buNone/>
            </a:pPr>
            <a:r>
              <a:rPr lang="nl-BE" dirty="0"/>
              <a:t>Oplossing</a:t>
            </a:r>
          </a:p>
          <a:p>
            <a:pPr marL="0" indent="0">
              <a:buNone/>
            </a:pPr>
            <a:endParaRPr lang="nl-BE" dirty="0"/>
          </a:p>
          <a:p>
            <a:pPr marL="457200" lvl="1" indent="0">
              <a:buNone/>
            </a:pPr>
            <a:r>
              <a:rPr lang="nl-BE" dirty="0"/>
              <a:t>Laat elke combinatie aan elementen eens uit de groep.</a:t>
            </a:r>
          </a:p>
          <a:p>
            <a:pPr marL="457200" lvl="1" indent="0">
              <a:buNone/>
            </a:pPr>
            <a:r>
              <a:rPr lang="nl-BE" dirty="0"/>
              <a:t>We hebben twee groepen van twee elementen</a:t>
            </a:r>
          </a:p>
          <a:p>
            <a:pPr marL="457200" lvl="1" indent="0">
              <a:buNone/>
            </a:pPr>
            <a:r>
              <a:rPr lang="nl-BE" dirty="0"/>
              <a:t>Dus kunnen we de permutaties aan uit te laten elementen binair voorstellen.</a:t>
            </a:r>
          </a:p>
          <a:p>
            <a:pPr marL="457200" lvl="1" indent="0">
              <a:buNone/>
            </a:pPr>
            <a:r>
              <a:rPr lang="nl-BE" dirty="0"/>
              <a:t>Nu werd groep 00 uitgelaten.</a:t>
            </a:r>
          </a:p>
          <a:p>
            <a:pPr marL="457200" lvl="1" indent="0">
              <a:buNone/>
            </a:pPr>
            <a:r>
              <a:rPr lang="nl-BE" dirty="0"/>
              <a:t>Vervolgens testen we 01 10 en 11.</a:t>
            </a:r>
          </a:p>
          <a:p>
            <a:pPr marL="457200" lvl="1" indent="0">
              <a:buNone/>
            </a:pPr>
            <a:r>
              <a:rPr lang="nl-BE" dirty="0"/>
              <a:t>Merk op dat met meerdere groepen, verschillende permutaties hetzelfde resultaat kunnen hebben.</a:t>
            </a:r>
          </a:p>
          <a:p>
            <a:pPr marL="457200" lvl="1" indent="0">
              <a:buNone/>
            </a:pPr>
            <a:endParaRPr lang="nl-BE" dirty="0"/>
          </a:p>
        </p:txBody>
      </p:sp>
      <p:graphicFrame>
        <p:nvGraphicFramePr>
          <p:cNvPr id="8" name="Table 7">
            <a:extLst>
              <a:ext uri="{FF2B5EF4-FFF2-40B4-BE49-F238E27FC236}">
                <a16:creationId xmlns:a16="http://schemas.microsoft.com/office/drawing/2014/main" id="{7C76C38F-58A2-4317-BF8D-4EF1851DBD4B}"/>
              </a:ext>
            </a:extLst>
          </p:cNvPr>
          <p:cNvGraphicFramePr>
            <a:graphicFrameLocks noGrp="1"/>
          </p:cNvGraphicFramePr>
          <p:nvPr>
            <p:extLst>
              <p:ext uri="{D42A27DB-BD31-4B8C-83A1-F6EECF244321}">
                <p14:modId xmlns:p14="http://schemas.microsoft.com/office/powerpoint/2010/main" val="3529520523"/>
              </p:ext>
            </p:extLst>
          </p:nvPr>
        </p:nvGraphicFramePr>
        <p:xfrm>
          <a:off x="1582964" y="1206511"/>
          <a:ext cx="7558985" cy="782142"/>
        </p:xfrm>
        <a:graphic>
          <a:graphicData uri="http://schemas.openxmlformats.org/drawingml/2006/table">
            <a:tbl>
              <a:tblPr firstRow="1" bandRow="1">
                <a:tableStyleId>{5940675A-B579-460E-94D1-54222C63F5DA}</a:tableStyleId>
              </a:tblPr>
              <a:tblGrid>
                <a:gridCol w="1511797">
                  <a:extLst>
                    <a:ext uri="{9D8B030D-6E8A-4147-A177-3AD203B41FA5}">
                      <a16:colId xmlns:a16="http://schemas.microsoft.com/office/drawing/2014/main" val="302077157"/>
                    </a:ext>
                  </a:extLst>
                </a:gridCol>
                <a:gridCol w="1511797">
                  <a:extLst>
                    <a:ext uri="{9D8B030D-6E8A-4147-A177-3AD203B41FA5}">
                      <a16:colId xmlns:a16="http://schemas.microsoft.com/office/drawing/2014/main" val="1510149168"/>
                    </a:ext>
                  </a:extLst>
                </a:gridCol>
                <a:gridCol w="1511797">
                  <a:extLst>
                    <a:ext uri="{9D8B030D-6E8A-4147-A177-3AD203B41FA5}">
                      <a16:colId xmlns:a16="http://schemas.microsoft.com/office/drawing/2014/main" val="993498376"/>
                    </a:ext>
                  </a:extLst>
                </a:gridCol>
                <a:gridCol w="1511797">
                  <a:extLst>
                    <a:ext uri="{9D8B030D-6E8A-4147-A177-3AD203B41FA5}">
                      <a16:colId xmlns:a16="http://schemas.microsoft.com/office/drawing/2014/main" val="1333977522"/>
                    </a:ext>
                  </a:extLst>
                </a:gridCol>
                <a:gridCol w="1511797">
                  <a:extLst>
                    <a:ext uri="{9D8B030D-6E8A-4147-A177-3AD203B41FA5}">
                      <a16:colId xmlns:a16="http://schemas.microsoft.com/office/drawing/2014/main" val="3472128488"/>
                    </a:ext>
                  </a:extLst>
                </a:gridCol>
              </a:tblGrid>
              <a:tr h="782142">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sz="1800" dirty="0"/>
                    </a:p>
                  </a:txBody>
                  <a:tcPr marL="92354" marR="92354" marT="45267" marB="45267" anchor="ctr">
                    <a:lnR w="12700" cap="flat" cmpd="sng" algn="ctr">
                      <a:solidFill>
                        <a:schemeClr val="tx1"/>
                      </a:solidFill>
                      <a:prstDash val="solid"/>
                      <a:round/>
                      <a:headEnd type="none" w="med" len="med"/>
                      <a:tailEnd type="none" w="med" len="med"/>
                    </a:lnR>
                    <a:solidFill>
                      <a:srgbClr val="00B050"/>
                    </a:solidFill>
                  </a:tcPr>
                </a:tc>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rgbClr val="00B050"/>
                    </a:solidFill>
                  </a:tcPr>
                </a:tc>
                <a:tc>
                  <a:txBody>
                    <a:bodyPr/>
                    <a:lstStyle/>
                    <a:p>
                      <a:pPr algn="ctr"/>
                      <a:endParaRPr lang="en-US" sz="1800" dirty="0"/>
                    </a:p>
                  </a:txBody>
                  <a:tcPr marL="92354" marR="92354" marT="45267" marB="45267" anchor="ctr">
                    <a:solidFill>
                      <a:schemeClr val="tx1">
                        <a:lumMod val="65000"/>
                        <a:lumOff val="35000"/>
                      </a:schemeClr>
                    </a:solidFill>
                  </a:tcPr>
                </a:tc>
                <a:tc>
                  <a:txBody>
                    <a:bodyPr/>
                    <a:lstStyle/>
                    <a:p>
                      <a:pPr algn="ctr"/>
                      <a:endParaRPr lang="en-US" sz="1800" dirty="0"/>
                    </a:p>
                  </a:txBody>
                  <a:tcPr marL="92354" marR="92354" marT="45267" marB="45267" anchor="ctr">
                    <a:solidFill>
                      <a:srgbClr val="00B050"/>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3550655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7">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A77EFEA-AB6C-4F54-B89F-3036EFAEB871}"/>
              </a:ext>
            </a:extLst>
          </p:cNvPr>
          <p:cNvGraphicFramePr>
            <a:graphicFrameLocks noGrp="1"/>
          </p:cNvGraphicFramePr>
          <p:nvPr>
            <p:extLst>
              <p:ext uri="{D42A27DB-BD31-4B8C-83A1-F6EECF244321}">
                <p14:modId xmlns:p14="http://schemas.microsoft.com/office/powerpoint/2010/main" val="1983448723"/>
              </p:ext>
            </p:extLst>
          </p:nvPr>
        </p:nvGraphicFramePr>
        <p:xfrm>
          <a:off x="1583808" y="190081"/>
          <a:ext cx="7497285" cy="789963"/>
        </p:xfrm>
        <a:graphic>
          <a:graphicData uri="http://schemas.openxmlformats.org/drawingml/2006/table">
            <a:tbl>
              <a:tblPr firstRow="1" bandRow="1">
                <a:tableStyleId>{073A0DAA-6AF3-43AB-8588-CEC1D06C72B9}</a:tableStyleId>
              </a:tblPr>
              <a:tblGrid>
                <a:gridCol w="1499457">
                  <a:extLst>
                    <a:ext uri="{9D8B030D-6E8A-4147-A177-3AD203B41FA5}">
                      <a16:colId xmlns:a16="http://schemas.microsoft.com/office/drawing/2014/main" val="302077157"/>
                    </a:ext>
                  </a:extLst>
                </a:gridCol>
                <a:gridCol w="1499457">
                  <a:extLst>
                    <a:ext uri="{9D8B030D-6E8A-4147-A177-3AD203B41FA5}">
                      <a16:colId xmlns:a16="http://schemas.microsoft.com/office/drawing/2014/main" val="1510149168"/>
                    </a:ext>
                  </a:extLst>
                </a:gridCol>
                <a:gridCol w="1499457">
                  <a:extLst>
                    <a:ext uri="{9D8B030D-6E8A-4147-A177-3AD203B41FA5}">
                      <a16:colId xmlns:a16="http://schemas.microsoft.com/office/drawing/2014/main" val="993498376"/>
                    </a:ext>
                  </a:extLst>
                </a:gridCol>
                <a:gridCol w="1499457">
                  <a:extLst>
                    <a:ext uri="{9D8B030D-6E8A-4147-A177-3AD203B41FA5}">
                      <a16:colId xmlns:a16="http://schemas.microsoft.com/office/drawing/2014/main" val="1333977522"/>
                    </a:ext>
                  </a:extLst>
                </a:gridCol>
                <a:gridCol w="1499457">
                  <a:extLst>
                    <a:ext uri="{9D8B030D-6E8A-4147-A177-3AD203B41FA5}">
                      <a16:colId xmlns:a16="http://schemas.microsoft.com/office/drawing/2014/main" val="3718842850"/>
                    </a:ext>
                  </a:extLst>
                </a:gridCol>
              </a:tblGrid>
              <a:tr h="789963">
                <a:tc>
                  <a:txBody>
                    <a:bodyPr/>
                    <a:lstStyle/>
                    <a:p>
                      <a:pPr algn="ctr"/>
                      <a:r>
                        <a:rPr lang="nl-BE" dirty="0">
                          <a:solidFill>
                            <a:srgbClr val="00B050"/>
                          </a:solidFill>
                        </a:rPr>
                        <a:t>4</a:t>
                      </a:r>
                      <a:r>
                        <a:rPr lang="nl-BE" dirty="0"/>
                        <a:t>,5</a:t>
                      </a:r>
                      <a:endParaRPr lang="en-US" dirty="0"/>
                    </a:p>
                  </a:txBody>
                  <a:tcPr anchor="ctr"/>
                </a:tc>
                <a:tc>
                  <a:txBody>
                    <a:bodyPr/>
                    <a:lstStyle/>
                    <a:p>
                      <a:pPr algn="ctr"/>
                      <a:endParaRPr lang="en-US" dirty="0"/>
                    </a:p>
                  </a:txBody>
                  <a:tcPr anchor="ctr"/>
                </a:tc>
                <a:tc>
                  <a:txBody>
                    <a:bodyPr/>
                    <a:lstStyle/>
                    <a:p>
                      <a:pPr algn="ctr"/>
                      <a:r>
                        <a:rPr lang="nl-BE" dirty="0">
                          <a:solidFill>
                            <a:srgbClr val="00B050"/>
                          </a:solidFill>
                        </a:rPr>
                        <a:t>4</a:t>
                      </a:r>
                      <a:endParaRPr lang="en-US" dirty="0">
                        <a:solidFill>
                          <a:srgbClr val="00B050"/>
                        </a:solidFill>
                      </a:endParaRPr>
                    </a:p>
                  </a:txBody>
                  <a:tcPr anchor="ctr"/>
                </a:tc>
                <a:tc>
                  <a:txBody>
                    <a:bodyPr/>
                    <a:lstStyle/>
                    <a:p>
                      <a:pPr algn="ctr"/>
                      <a:r>
                        <a:rPr lang="nl-BE" dirty="0"/>
                        <a:t>5,</a:t>
                      </a:r>
                      <a:r>
                        <a:rPr lang="nl-BE" dirty="0">
                          <a:solidFill>
                            <a:srgbClr val="00B050"/>
                          </a:solidFill>
                        </a:rPr>
                        <a:t>6</a:t>
                      </a:r>
                      <a:endParaRPr lang="en-US" dirty="0">
                        <a:solidFill>
                          <a:srgbClr val="00B050"/>
                        </a:solidFill>
                      </a:endParaRPr>
                    </a:p>
                  </a:txBody>
                  <a:tcPr anchor="ctr"/>
                </a:tc>
                <a:tc>
                  <a:txBody>
                    <a:bodyPr/>
                    <a:lstStyle/>
                    <a:p>
                      <a:pPr algn="ctr"/>
                      <a:r>
                        <a:rPr lang="nl-BE" dirty="0">
                          <a:solidFill>
                            <a:srgbClr val="00B050"/>
                          </a:solidFill>
                        </a:rPr>
                        <a:t>6</a:t>
                      </a:r>
                      <a:endParaRPr lang="en-US" dirty="0">
                        <a:solidFill>
                          <a:srgbClr val="00B050"/>
                        </a:solidFill>
                      </a:endParaRPr>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AF0FAAAB-9C5D-45C0-8B74-EA836F0CDC5D}"/>
              </a:ext>
            </a:extLst>
          </p:cNvPr>
          <p:cNvGraphicFramePr>
            <a:graphicFrameLocks noGrp="1"/>
          </p:cNvGraphicFramePr>
          <p:nvPr>
            <p:extLst>
              <p:ext uri="{D42A27DB-BD31-4B8C-83A1-F6EECF244321}">
                <p14:modId xmlns:p14="http://schemas.microsoft.com/office/powerpoint/2010/main" val="4122672416"/>
              </p:ext>
            </p:extLst>
          </p:nvPr>
        </p:nvGraphicFramePr>
        <p:xfrm>
          <a:off x="1592967" y="1198690"/>
          <a:ext cx="7484145" cy="789963"/>
        </p:xfrm>
        <a:graphic>
          <a:graphicData uri="http://schemas.openxmlformats.org/drawingml/2006/table">
            <a:tbl>
              <a:tblPr firstRow="1" bandRow="1">
                <a:tableStyleId>{5940675A-B579-460E-94D1-54222C63F5DA}</a:tableStyleId>
              </a:tblPr>
              <a:tblGrid>
                <a:gridCol w="1496829">
                  <a:extLst>
                    <a:ext uri="{9D8B030D-6E8A-4147-A177-3AD203B41FA5}">
                      <a16:colId xmlns:a16="http://schemas.microsoft.com/office/drawing/2014/main" val="302077157"/>
                    </a:ext>
                  </a:extLst>
                </a:gridCol>
                <a:gridCol w="1496829">
                  <a:extLst>
                    <a:ext uri="{9D8B030D-6E8A-4147-A177-3AD203B41FA5}">
                      <a16:colId xmlns:a16="http://schemas.microsoft.com/office/drawing/2014/main" val="1510149168"/>
                    </a:ext>
                  </a:extLst>
                </a:gridCol>
                <a:gridCol w="1496829">
                  <a:extLst>
                    <a:ext uri="{9D8B030D-6E8A-4147-A177-3AD203B41FA5}">
                      <a16:colId xmlns:a16="http://schemas.microsoft.com/office/drawing/2014/main" val="993498376"/>
                    </a:ext>
                  </a:extLst>
                </a:gridCol>
                <a:gridCol w="1496829">
                  <a:extLst>
                    <a:ext uri="{9D8B030D-6E8A-4147-A177-3AD203B41FA5}">
                      <a16:colId xmlns:a16="http://schemas.microsoft.com/office/drawing/2014/main" val="1333977522"/>
                    </a:ext>
                  </a:extLst>
                </a:gridCol>
                <a:gridCol w="1496829">
                  <a:extLst>
                    <a:ext uri="{9D8B030D-6E8A-4147-A177-3AD203B41FA5}">
                      <a16:colId xmlns:a16="http://schemas.microsoft.com/office/drawing/2014/main" val="3472128488"/>
                    </a:ext>
                  </a:extLst>
                </a:gridCol>
              </a:tblGrid>
              <a:tr h="789963">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022B20DD-B74F-478A-A80F-3F76E15861CC}"/>
              </a:ext>
            </a:extLst>
          </p:cNvPr>
          <p:cNvGraphicFramePr>
            <a:graphicFrameLocks noGrp="1"/>
          </p:cNvGraphicFramePr>
          <p:nvPr>
            <p:extLst>
              <p:ext uri="{D42A27DB-BD31-4B8C-83A1-F6EECF244321}">
                <p14:modId xmlns:p14="http://schemas.microsoft.com/office/powerpoint/2010/main" val="1588923467"/>
              </p:ext>
            </p:extLst>
          </p:nvPr>
        </p:nvGraphicFramePr>
        <p:xfrm>
          <a:off x="1582964" y="1865552"/>
          <a:ext cx="7497230" cy="789963"/>
        </p:xfrm>
        <a:graphic>
          <a:graphicData uri="http://schemas.openxmlformats.org/drawingml/2006/table">
            <a:tbl>
              <a:tblPr firstRow="1" bandRow="1">
                <a:tableStyleId>{5940675A-B579-460E-94D1-54222C63F5DA}</a:tableStyleId>
              </a:tblPr>
              <a:tblGrid>
                <a:gridCol w="1499446">
                  <a:extLst>
                    <a:ext uri="{9D8B030D-6E8A-4147-A177-3AD203B41FA5}">
                      <a16:colId xmlns:a16="http://schemas.microsoft.com/office/drawing/2014/main" val="302077157"/>
                    </a:ext>
                  </a:extLst>
                </a:gridCol>
                <a:gridCol w="1499446">
                  <a:extLst>
                    <a:ext uri="{9D8B030D-6E8A-4147-A177-3AD203B41FA5}">
                      <a16:colId xmlns:a16="http://schemas.microsoft.com/office/drawing/2014/main" val="1510149168"/>
                    </a:ext>
                  </a:extLst>
                </a:gridCol>
                <a:gridCol w="1499446">
                  <a:extLst>
                    <a:ext uri="{9D8B030D-6E8A-4147-A177-3AD203B41FA5}">
                      <a16:colId xmlns:a16="http://schemas.microsoft.com/office/drawing/2014/main" val="993498376"/>
                    </a:ext>
                  </a:extLst>
                </a:gridCol>
                <a:gridCol w="1499446">
                  <a:extLst>
                    <a:ext uri="{9D8B030D-6E8A-4147-A177-3AD203B41FA5}">
                      <a16:colId xmlns:a16="http://schemas.microsoft.com/office/drawing/2014/main" val="1333977522"/>
                    </a:ext>
                  </a:extLst>
                </a:gridCol>
                <a:gridCol w="1499446">
                  <a:extLst>
                    <a:ext uri="{9D8B030D-6E8A-4147-A177-3AD203B41FA5}">
                      <a16:colId xmlns:a16="http://schemas.microsoft.com/office/drawing/2014/main" val="1477465182"/>
                    </a:ext>
                  </a:extLst>
                </a:gridCol>
              </a:tblGrid>
              <a:tr h="789963">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graphicFrame>
        <p:nvGraphicFramePr>
          <p:cNvPr id="8" name="Table 7">
            <a:extLst>
              <a:ext uri="{FF2B5EF4-FFF2-40B4-BE49-F238E27FC236}">
                <a16:creationId xmlns:a16="http://schemas.microsoft.com/office/drawing/2014/main" id="{7023D091-1E39-4B27-8103-DA077DDD4A2B}"/>
              </a:ext>
            </a:extLst>
          </p:cNvPr>
          <p:cNvGraphicFramePr>
            <a:graphicFrameLocks noGrp="1"/>
          </p:cNvGraphicFramePr>
          <p:nvPr>
            <p:extLst>
              <p:ext uri="{D42A27DB-BD31-4B8C-83A1-F6EECF244321}">
                <p14:modId xmlns:p14="http://schemas.microsoft.com/office/powerpoint/2010/main" val="3972045786"/>
              </p:ext>
            </p:extLst>
          </p:nvPr>
        </p:nvGraphicFramePr>
        <p:xfrm>
          <a:off x="1582964" y="1206511"/>
          <a:ext cx="7558985" cy="782142"/>
        </p:xfrm>
        <a:graphic>
          <a:graphicData uri="http://schemas.openxmlformats.org/drawingml/2006/table">
            <a:tbl>
              <a:tblPr firstRow="1" bandRow="1">
                <a:tableStyleId>{5940675A-B579-460E-94D1-54222C63F5DA}</a:tableStyleId>
              </a:tblPr>
              <a:tblGrid>
                <a:gridCol w="1511797">
                  <a:extLst>
                    <a:ext uri="{9D8B030D-6E8A-4147-A177-3AD203B41FA5}">
                      <a16:colId xmlns:a16="http://schemas.microsoft.com/office/drawing/2014/main" val="302077157"/>
                    </a:ext>
                  </a:extLst>
                </a:gridCol>
                <a:gridCol w="1511797">
                  <a:extLst>
                    <a:ext uri="{9D8B030D-6E8A-4147-A177-3AD203B41FA5}">
                      <a16:colId xmlns:a16="http://schemas.microsoft.com/office/drawing/2014/main" val="1510149168"/>
                    </a:ext>
                  </a:extLst>
                </a:gridCol>
                <a:gridCol w="1511797">
                  <a:extLst>
                    <a:ext uri="{9D8B030D-6E8A-4147-A177-3AD203B41FA5}">
                      <a16:colId xmlns:a16="http://schemas.microsoft.com/office/drawing/2014/main" val="993498376"/>
                    </a:ext>
                  </a:extLst>
                </a:gridCol>
                <a:gridCol w="1511797">
                  <a:extLst>
                    <a:ext uri="{9D8B030D-6E8A-4147-A177-3AD203B41FA5}">
                      <a16:colId xmlns:a16="http://schemas.microsoft.com/office/drawing/2014/main" val="1333977522"/>
                    </a:ext>
                  </a:extLst>
                </a:gridCol>
                <a:gridCol w="1511797">
                  <a:extLst>
                    <a:ext uri="{9D8B030D-6E8A-4147-A177-3AD203B41FA5}">
                      <a16:colId xmlns:a16="http://schemas.microsoft.com/office/drawing/2014/main" val="3472128488"/>
                    </a:ext>
                  </a:extLst>
                </a:gridCol>
              </a:tblGrid>
              <a:tr h="782142">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sz="1800" dirty="0"/>
                    </a:p>
                  </a:txBody>
                  <a:tcPr marL="92354" marR="92354" marT="45267" marB="45267" anchor="ctr">
                    <a:lnR w="12700" cap="flat" cmpd="sng" algn="ctr">
                      <a:solidFill>
                        <a:schemeClr val="tx1"/>
                      </a:solidFill>
                      <a:prstDash val="solid"/>
                      <a:round/>
                      <a:headEnd type="none" w="med" len="med"/>
                      <a:tailEnd type="none" w="med" len="med"/>
                    </a:lnR>
                    <a:solidFill>
                      <a:srgbClr val="00B050"/>
                    </a:solidFill>
                  </a:tcPr>
                </a:tc>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rgbClr val="00B050"/>
                    </a:solidFill>
                  </a:tcPr>
                </a:tc>
                <a:tc>
                  <a:txBody>
                    <a:bodyPr/>
                    <a:lstStyle/>
                    <a:p>
                      <a:pPr algn="ctr"/>
                      <a:endParaRPr lang="en-US" sz="1800" dirty="0"/>
                    </a:p>
                  </a:txBody>
                  <a:tcPr marL="92354" marR="92354" marT="45267" marB="45267" anchor="ctr">
                    <a:solidFill>
                      <a:srgbClr val="00B050"/>
                    </a:solidFill>
                  </a:tcPr>
                </a:tc>
                <a:tc>
                  <a:txBody>
                    <a:bodyPr/>
                    <a:lstStyle/>
                    <a:p>
                      <a:pPr algn="ctr"/>
                      <a:endParaRPr lang="en-US" sz="1800" dirty="0"/>
                    </a:p>
                  </a:txBody>
                  <a:tcPr marL="92354" marR="92354" marT="45267" marB="45267" anchor="ctr">
                    <a:solidFill>
                      <a:schemeClr val="tx1">
                        <a:lumMod val="65000"/>
                        <a:lumOff val="35000"/>
                      </a:schemeClr>
                    </a:solidFill>
                  </a:tcPr>
                </a:tc>
                <a:extLst>
                  <a:ext uri="{0D108BD9-81ED-4DB2-BD59-A6C34878D82A}">
                    <a16:rowId xmlns:a16="http://schemas.microsoft.com/office/drawing/2014/main" val="4201039473"/>
                  </a:ext>
                </a:extLst>
              </a:tr>
            </a:tbl>
          </a:graphicData>
        </a:graphic>
      </p:graphicFrame>
      <p:sp>
        <p:nvSpPr>
          <p:cNvPr id="11" name="Content Placeholder 2">
            <a:extLst>
              <a:ext uri="{FF2B5EF4-FFF2-40B4-BE49-F238E27FC236}">
                <a16:creationId xmlns:a16="http://schemas.microsoft.com/office/drawing/2014/main" id="{41243F4B-B939-4B16-AE05-AF5162BE1C91}"/>
              </a:ext>
            </a:extLst>
          </p:cNvPr>
          <p:cNvSpPr txBox="1">
            <a:spLocks/>
          </p:cNvSpPr>
          <p:nvPr/>
        </p:nvSpPr>
        <p:spPr>
          <a:xfrm>
            <a:off x="985981" y="273796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nl-BE" dirty="0"/>
              <a:t>Testen</a:t>
            </a:r>
          </a:p>
          <a:p>
            <a:pPr marL="0" indent="0">
              <a:buFont typeface="Arial" panose="020B0604020202020204" pitchFamily="34" charset="0"/>
              <a:buNone/>
            </a:pPr>
            <a:endParaRPr lang="nl-BE" dirty="0"/>
          </a:p>
          <a:p>
            <a:pPr marL="0" indent="0">
              <a:buFont typeface="Arial" panose="020B0604020202020204" pitchFamily="34" charset="0"/>
              <a:buNone/>
            </a:pPr>
            <a:r>
              <a:rPr lang="nl-BE" dirty="0"/>
              <a:t>10)   Laat nu elke permutatie aan elementen eens uit de groep en test.</a:t>
            </a:r>
          </a:p>
          <a:p>
            <a:pPr marL="0" indent="0">
              <a:buFont typeface="Arial" panose="020B0604020202020204" pitchFamily="34" charset="0"/>
              <a:buNone/>
            </a:pPr>
            <a:endParaRPr lang="nl-BE" dirty="0"/>
          </a:p>
          <a:p>
            <a:pPr marL="457200" lvl="1" indent="0">
              <a:buFont typeface="Arial" panose="020B0604020202020204" pitchFamily="34" charset="0"/>
              <a:buNone/>
            </a:pPr>
            <a:endParaRPr lang="nl-BE" dirty="0"/>
          </a:p>
          <a:p>
            <a:pPr marL="457200" lvl="1" indent="0">
              <a:buFont typeface="Arial" panose="020B0604020202020204" pitchFamily="34" charset="0"/>
              <a:buNone/>
            </a:pPr>
            <a:endParaRPr lang="nl-BE" dirty="0"/>
          </a:p>
          <a:p>
            <a:pPr marL="457200" lvl="1" indent="0">
              <a:buFont typeface="Arial" panose="020B0604020202020204" pitchFamily="34" charset="0"/>
              <a:buNone/>
            </a:pPr>
            <a:r>
              <a:rPr lang="nl-BE" dirty="0"/>
              <a:t>01: OK</a:t>
            </a:r>
          </a:p>
        </p:txBody>
      </p:sp>
    </p:spTree>
    <p:extLst>
      <p:ext uri="{BB962C8B-B14F-4D97-AF65-F5344CB8AC3E}">
        <p14:creationId xmlns:p14="http://schemas.microsoft.com/office/powerpoint/2010/main" val="32148706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A77EFEA-AB6C-4F54-B89F-3036EFAEB871}"/>
              </a:ext>
            </a:extLst>
          </p:cNvPr>
          <p:cNvGraphicFramePr>
            <a:graphicFrameLocks noGrp="1"/>
          </p:cNvGraphicFramePr>
          <p:nvPr/>
        </p:nvGraphicFramePr>
        <p:xfrm>
          <a:off x="1583808" y="190081"/>
          <a:ext cx="7497285" cy="789963"/>
        </p:xfrm>
        <a:graphic>
          <a:graphicData uri="http://schemas.openxmlformats.org/drawingml/2006/table">
            <a:tbl>
              <a:tblPr firstRow="1" bandRow="1">
                <a:tableStyleId>{073A0DAA-6AF3-43AB-8588-CEC1D06C72B9}</a:tableStyleId>
              </a:tblPr>
              <a:tblGrid>
                <a:gridCol w="1499457">
                  <a:extLst>
                    <a:ext uri="{9D8B030D-6E8A-4147-A177-3AD203B41FA5}">
                      <a16:colId xmlns:a16="http://schemas.microsoft.com/office/drawing/2014/main" val="302077157"/>
                    </a:ext>
                  </a:extLst>
                </a:gridCol>
                <a:gridCol w="1499457">
                  <a:extLst>
                    <a:ext uri="{9D8B030D-6E8A-4147-A177-3AD203B41FA5}">
                      <a16:colId xmlns:a16="http://schemas.microsoft.com/office/drawing/2014/main" val="1510149168"/>
                    </a:ext>
                  </a:extLst>
                </a:gridCol>
                <a:gridCol w="1499457">
                  <a:extLst>
                    <a:ext uri="{9D8B030D-6E8A-4147-A177-3AD203B41FA5}">
                      <a16:colId xmlns:a16="http://schemas.microsoft.com/office/drawing/2014/main" val="993498376"/>
                    </a:ext>
                  </a:extLst>
                </a:gridCol>
                <a:gridCol w="1499457">
                  <a:extLst>
                    <a:ext uri="{9D8B030D-6E8A-4147-A177-3AD203B41FA5}">
                      <a16:colId xmlns:a16="http://schemas.microsoft.com/office/drawing/2014/main" val="1333977522"/>
                    </a:ext>
                  </a:extLst>
                </a:gridCol>
                <a:gridCol w="1499457">
                  <a:extLst>
                    <a:ext uri="{9D8B030D-6E8A-4147-A177-3AD203B41FA5}">
                      <a16:colId xmlns:a16="http://schemas.microsoft.com/office/drawing/2014/main" val="3718842850"/>
                    </a:ext>
                  </a:extLst>
                </a:gridCol>
              </a:tblGrid>
              <a:tr h="789963">
                <a:tc>
                  <a:txBody>
                    <a:bodyPr/>
                    <a:lstStyle/>
                    <a:p>
                      <a:pPr algn="ctr"/>
                      <a:r>
                        <a:rPr lang="nl-BE" dirty="0">
                          <a:solidFill>
                            <a:srgbClr val="00B050"/>
                          </a:solidFill>
                        </a:rPr>
                        <a:t>4</a:t>
                      </a:r>
                      <a:r>
                        <a:rPr lang="nl-BE" dirty="0"/>
                        <a:t>,5</a:t>
                      </a:r>
                      <a:endParaRPr lang="en-US" dirty="0"/>
                    </a:p>
                  </a:txBody>
                  <a:tcPr anchor="ctr"/>
                </a:tc>
                <a:tc>
                  <a:txBody>
                    <a:bodyPr/>
                    <a:lstStyle/>
                    <a:p>
                      <a:pPr algn="ctr"/>
                      <a:endParaRPr lang="en-US" dirty="0"/>
                    </a:p>
                  </a:txBody>
                  <a:tcPr anchor="ctr"/>
                </a:tc>
                <a:tc>
                  <a:txBody>
                    <a:bodyPr/>
                    <a:lstStyle/>
                    <a:p>
                      <a:pPr algn="ctr"/>
                      <a:r>
                        <a:rPr lang="nl-BE" dirty="0">
                          <a:solidFill>
                            <a:srgbClr val="00B050"/>
                          </a:solidFill>
                        </a:rPr>
                        <a:t>4</a:t>
                      </a:r>
                      <a:endParaRPr lang="en-US" dirty="0">
                        <a:solidFill>
                          <a:srgbClr val="00B050"/>
                        </a:solidFill>
                      </a:endParaRPr>
                    </a:p>
                  </a:txBody>
                  <a:tcPr anchor="ctr"/>
                </a:tc>
                <a:tc>
                  <a:txBody>
                    <a:bodyPr/>
                    <a:lstStyle/>
                    <a:p>
                      <a:pPr algn="ctr"/>
                      <a:r>
                        <a:rPr lang="nl-BE" dirty="0"/>
                        <a:t>5,</a:t>
                      </a:r>
                      <a:r>
                        <a:rPr lang="nl-BE" dirty="0">
                          <a:solidFill>
                            <a:srgbClr val="00B050"/>
                          </a:solidFill>
                        </a:rPr>
                        <a:t>6</a:t>
                      </a:r>
                      <a:endParaRPr lang="en-US" dirty="0">
                        <a:solidFill>
                          <a:srgbClr val="00B050"/>
                        </a:solidFill>
                      </a:endParaRPr>
                    </a:p>
                  </a:txBody>
                  <a:tcPr anchor="ctr"/>
                </a:tc>
                <a:tc>
                  <a:txBody>
                    <a:bodyPr/>
                    <a:lstStyle/>
                    <a:p>
                      <a:pPr algn="ctr"/>
                      <a:r>
                        <a:rPr lang="nl-BE" dirty="0">
                          <a:solidFill>
                            <a:srgbClr val="00B050"/>
                          </a:solidFill>
                        </a:rPr>
                        <a:t>6</a:t>
                      </a:r>
                      <a:endParaRPr lang="en-US" dirty="0">
                        <a:solidFill>
                          <a:srgbClr val="00B050"/>
                        </a:solidFill>
                      </a:endParaRPr>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AF0FAAAB-9C5D-45C0-8B74-EA836F0CDC5D}"/>
              </a:ext>
            </a:extLst>
          </p:cNvPr>
          <p:cNvGraphicFramePr>
            <a:graphicFrameLocks noGrp="1"/>
          </p:cNvGraphicFramePr>
          <p:nvPr/>
        </p:nvGraphicFramePr>
        <p:xfrm>
          <a:off x="1592967" y="1198690"/>
          <a:ext cx="7484145" cy="789963"/>
        </p:xfrm>
        <a:graphic>
          <a:graphicData uri="http://schemas.openxmlformats.org/drawingml/2006/table">
            <a:tbl>
              <a:tblPr firstRow="1" bandRow="1">
                <a:tableStyleId>{5940675A-B579-460E-94D1-54222C63F5DA}</a:tableStyleId>
              </a:tblPr>
              <a:tblGrid>
                <a:gridCol w="1496829">
                  <a:extLst>
                    <a:ext uri="{9D8B030D-6E8A-4147-A177-3AD203B41FA5}">
                      <a16:colId xmlns:a16="http://schemas.microsoft.com/office/drawing/2014/main" val="302077157"/>
                    </a:ext>
                  </a:extLst>
                </a:gridCol>
                <a:gridCol w="1496829">
                  <a:extLst>
                    <a:ext uri="{9D8B030D-6E8A-4147-A177-3AD203B41FA5}">
                      <a16:colId xmlns:a16="http://schemas.microsoft.com/office/drawing/2014/main" val="1510149168"/>
                    </a:ext>
                  </a:extLst>
                </a:gridCol>
                <a:gridCol w="1496829">
                  <a:extLst>
                    <a:ext uri="{9D8B030D-6E8A-4147-A177-3AD203B41FA5}">
                      <a16:colId xmlns:a16="http://schemas.microsoft.com/office/drawing/2014/main" val="993498376"/>
                    </a:ext>
                  </a:extLst>
                </a:gridCol>
                <a:gridCol w="1496829">
                  <a:extLst>
                    <a:ext uri="{9D8B030D-6E8A-4147-A177-3AD203B41FA5}">
                      <a16:colId xmlns:a16="http://schemas.microsoft.com/office/drawing/2014/main" val="1333977522"/>
                    </a:ext>
                  </a:extLst>
                </a:gridCol>
                <a:gridCol w="1496829">
                  <a:extLst>
                    <a:ext uri="{9D8B030D-6E8A-4147-A177-3AD203B41FA5}">
                      <a16:colId xmlns:a16="http://schemas.microsoft.com/office/drawing/2014/main" val="3472128488"/>
                    </a:ext>
                  </a:extLst>
                </a:gridCol>
              </a:tblGrid>
              <a:tr h="789963">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022B20DD-B74F-478A-A80F-3F76E15861CC}"/>
              </a:ext>
            </a:extLst>
          </p:cNvPr>
          <p:cNvGraphicFramePr>
            <a:graphicFrameLocks noGrp="1"/>
          </p:cNvGraphicFramePr>
          <p:nvPr/>
        </p:nvGraphicFramePr>
        <p:xfrm>
          <a:off x="1582964" y="1865552"/>
          <a:ext cx="7497230" cy="789963"/>
        </p:xfrm>
        <a:graphic>
          <a:graphicData uri="http://schemas.openxmlformats.org/drawingml/2006/table">
            <a:tbl>
              <a:tblPr firstRow="1" bandRow="1">
                <a:tableStyleId>{5940675A-B579-460E-94D1-54222C63F5DA}</a:tableStyleId>
              </a:tblPr>
              <a:tblGrid>
                <a:gridCol w="1499446">
                  <a:extLst>
                    <a:ext uri="{9D8B030D-6E8A-4147-A177-3AD203B41FA5}">
                      <a16:colId xmlns:a16="http://schemas.microsoft.com/office/drawing/2014/main" val="302077157"/>
                    </a:ext>
                  </a:extLst>
                </a:gridCol>
                <a:gridCol w="1499446">
                  <a:extLst>
                    <a:ext uri="{9D8B030D-6E8A-4147-A177-3AD203B41FA5}">
                      <a16:colId xmlns:a16="http://schemas.microsoft.com/office/drawing/2014/main" val="1510149168"/>
                    </a:ext>
                  </a:extLst>
                </a:gridCol>
                <a:gridCol w="1499446">
                  <a:extLst>
                    <a:ext uri="{9D8B030D-6E8A-4147-A177-3AD203B41FA5}">
                      <a16:colId xmlns:a16="http://schemas.microsoft.com/office/drawing/2014/main" val="993498376"/>
                    </a:ext>
                  </a:extLst>
                </a:gridCol>
                <a:gridCol w="1499446">
                  <a:extLst>
                    <a:ext uri="{9D8B030D-6E8A-4147-A177-3AD203B41FA5}">
                      <a16:colId xmlns:a16="http://schemas.microsoft.com/office/drawing/2014/main" val="1333977522"/>
                    </a:ext>
                  </a:extLst>
                </a:gridCol>
                <a:gridCol w="1499446">
                  <a:extLst>
                    <a:ext uri="{9D8B030D-6E8A-4147-A177-3AD203B41FA5}">
                      <a16:colId xmlns:a16="http://schemas.microsoft.com/office/drawing/2014/main" val="1477465182"/>
                    </a:ext>
                  </a:extLst>
                </a:gridCol>
              </a:tblGrid>
              <a:tr h="789963">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graphicFrame>
        <p:nvGraphicFramePr>
          <p:cNvPr id="8" name="Table 7">
            <a:extLst>
              <a:ext uri="{FF2B5EF4-FFF2-40B4-BE49-F238E27FC236}">
                <a16:creationId xmlns:a16="http://schemas.microsoft.com/office/drawing/2014/main" id="{7023D091-1E39-4B27-8103-DA077DDD4A2B}"/>
              </a:ext>
            </a:extLst>
          </p:cNvPr>
          <p:cNvGraphicFramePr>
            <a:graphicFrameLocks noGrp="1"/>
          </p:cNvGraphicFramePr>
          <p:nvPr>
            <p:extLst>
              <p:ext uri="{D42A27DB-BD31-4B8C-83A1-F6EECF244321}">
                <p14:modId xmlns:p14="http://schemas.microsoft.com/office/powerpoint/2010/main" val="4010516458"/>
              </p:ext>
            </p:extLst>
          </p:nvPr>
        </p:nvGraphicFramePr>
        <p:xfrm>
          <a:off x="1582964" y="1206511"/>
          <a:ext cx="7558985" cy="782142"/>
        </p:xfrm>
        <a:graphic>
          <a:graphicData uri="http://schemas.openxmlformats.org/drawingml/2006/table">
            <a:tbl>
              <a:tblPr firstRow="1" bandRow="1">
                <a:tableStyleId>{5940675A-B579-460E-94D1-54222C63F5DA}</a:tableStyleId>
              </a:tblPr>
              <a:tblGrid>
                <a:gridCol w="1511797">
                  <a:extLst>
                    <a:ext uri="{9D8B030D-6E8A-4147-A177-3AD203B41FA5}">
                      <a16:colId xmlns:a16="http://schemas.microsoft.com/office/drawing/2014/main" val="302077157"/>
                    </a:ext>
                  </a:extLst>
                </a:gridCol>
                <a:gridCol w="1511797">
                  <a:extLst>
                    <a:ext uri="{9D8B030D-6E8A-4147-A177-3AD203B41FA5}">
                      <a16:colId xmlns:a16="http://schemas.microsoft.com/office/drawing/2014/main" val="1510149168"/>
                    </a:ext>
                  </a:extLst>
                </a:gridCol>
                <a:gridCol w="1511797">
                  <a:extLst>
                    <a:ext uri="{9D8B030D-6E8A-4147-A177-3AD203B41FA5}">
                      <a16:colId xmlns:a16="http://schemas.microsoft.com/office/drawing/2014/main" val="993498376"/>
                    </a:ext>
                  </a:extLst>
                </a:gridCol>
                <a:gridCol w="1511797">
                  <a:extLst>
                    <a:ext uri="{9D8B030D-6E8A-4147-A177-3AD203B41FA5}">
                      <a16:colId xmlns:a16="http://schemas.microsoft.com/office/drawing/2014/main" val="1333977522"/>
                    </a:ext>
                  </a:extLst>
                </a:gridCol>
                <a:gridCol w="1511797">
                  <a:extLst>
                    <a:ext uri="{9D8B030D-6E8A-4147-A177-3AD203B41FA5}">
                      <a16:colId xmlns:a16="http://schemas.microsoft.com/office/drawing/2014/main" val="3472128488"/>
                    </a:ext>
                  </a:extLst>
                </a:gridCol>
              </a:tblGrid>
              <a:tr h="782142">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rgbClr val="00B050"/>
                    </a:solidFill>
                  </a:tcPr>
                </a:tc>
                <a:tc>
                  <a:txBody>
                    <a:bodyPr/>
                    <a:lstStyle/>
                    <a:p>
                      <a:pPr algn="ctr"/>
                      <a:endParaRPr lang="en-US" sz="1800" dirty="0"/>
                    </a:p>
                  </a:txBody>
                  <a:tcPr marL="92354" marR="92354" marT="45267" marB="45267" anchor="ctr">
                    <a:lnR w="12700" cap="flat" cmpd="sng" algn="ctr">
                      <a:solidFill>
                        <a:schemeClr val="tx1"/>
                      </a:solidFill>
                      <a:prstDash val="solid"/>
                      <a:round/>
                      <a:headEnd type="none" w="med" len="med"/>
                      <a:tailEnd type="none" w="med" len="med"/>
                    </a:lnR>
                    <a:solidFill>
                      <a:srgbClr val="00B050"/>
                    </a:solidFill>
                  </a:tcPr>
                </a:tc>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sz="1800" dirty="0"/>
                    </a:p>
                  </a:txBody>
                  <a:tcPr marL="92354" marR="92354" marT="45267" marB="45267" anchor="ctr">
                    <a:solidFill>
                      <a:schemeClr val="tx1">
                        <a:lumMod val="65000"/>
                        <a:lumOff val="35000"/>
                      </a:schemeClr>
                    </a:solidFill>
                  </a:tcPr>
                </a:tc>
                <a:tc>
                  <a:txBody>
                    <a:bodyPr/>
                    <a:lstStyle/>
                    <a:p>
                      <a:pPr algn="ctr"/>
                      <a:endParaRPr lang="en-US" sz="1800" dirty="0"/>
                    </a:p>
                  </a:txBody>
                  <a:tcPr marL="92354" marR="92354" marT="45267" marB="45267" anchor="ctr">
                    <a:solidFill>
                      <a:srgbClr val="00B050"/>
                    </a:solidFill>
                  </a:tcPr>
                </a:tc>
                <a:extLst>
                  <a:ext uri="{0D108BD9-81ED-4DB2-BD59-A6C34878D82A}">
                    <a16:rowId xmlns:a16="http://schemas.microsoft.com/office/drawing/2014/main" val="4201039473"/>
                  </a:ext>
                </a:extLst>
              </a:tr>
            </a:tbl>
          </a:graphicData>
        </a:graphic>
      </p:graphicFrame>
      <p:sp>
        <p:nvSpPr>
          <p:cNvPr id="11" name="Content Placeholder 2">
            <a:extLst>
              <a:ext uri="{FF2B5EF4-FFF2-40B4-BE49-F238E27FC236}">
                <a16:creationId xmlns:a16="http://schemas.microsoft.com/office/drawing/2014/main" id="{41243F4B-B939-4B16-AE05-AF5162BE1C91}"/>
              </a:ext>
            </a:extLst>
          </p:cNvPr>
          <p:cNvSpPr txBox="1">
            <a:spLocks/>
          </p:cNvSpPr>
          <p:nvPr/>
        </p:nvSpPr>
        <p:spPr>
          <a:xfrm>
            <a:off x="985981" y="273796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nl-BE" dirty="0"/>
              <a:t>Testen</a:t>
            </a:r>
          </a:p>
          <a:p>
            <a:pPr marL="0" indent="0">
              <a:buFont typeface="Arial" panose="020B0604020202020204" pitchFamily="34" charset="0"/>
              <a:buNone/>
            </a:pPr>
            <a:endParaRPr lang="nl-BE" dirty="0"/>
          </a:p>
          <a:p>
            <a:pPr marL="0" indent="0">
              <a:buFont typeface="Arial" panose="020B0604020202020204" pitchFamily="34" charset="0"/>
              <a:buNone/>
            </a:pPr>
            <a:r>
              <a:rPr lang="nl-BE" dirty="0"/>
              <a:t>10)   Laat nu elke permutatie aan elementen eens uit de groep en test.</a:t>
            </a:r>
          </a:p>
          <a:p>
            <a:pPr marL="0" indent="0">
              <a:buFont typeface="Arial" panose="020B0604020202020204" pitchFamily="34" charset="0"/>
              <a:buNone/>
            </a:pPr>
            <a:endParaRPr lang="nl-BE" dirty="0"/>
          </a:p>
          <a:p>
            <a:pPr marL="457200" lvl="1" indent="0">
              <a:buFont typeface="Arial" panose="020B0604020202020204" pitchFamily="34" charset="0"/>
              <a:buNone/>
            </a:pPr>
            <a:endParaRPr lang="nl-BE" dirty="0"/>
          </a:p>
          <a:p>
            <a:pPr marL="457200" lvl="1" indent="0">
              <a:buFont typeface="Arial" panose="020B0604020202020204" pitchFamily="34" charset="0"/>
              <a:buNone/>
            </a:pPr>
            <a:endParaRPr lang="nl-BE" dirty="0"/>
          </a:p>
          <a:p>
            <a:pPr marL="457200" lvl="1" indent="0">
              <a:buFont typeface="Arial" panose="020B0604020202020204" pitchFamily="34" charset="0"/>
              <a:buNone/>
            </a:pPr>
            <a:r>
              <a:rPr lang="nl-BE" dirty="0"/>
              <a:t>10: OK</a:t>
            </a:r>
          </a:p>
        </p:txBody>
      </p:sp>
    </p:spTree>
    <p:extLst>
      <p:ext uri="{BB962C8B-B14F-4D97-AF65-F5344CB8AC3E}">
        <p14:creationId xmlns:p14="http://schemas.microsoft.com/office/powerpoint/2010/main" val="793705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338CFA8-DF1E-4156-87D3-5B4803697F82}"/>
              </a:ext>
            </a:extLst>
          </p:cNvPr>
          <p:cNvSpPr/>
          <p:nvPr/>
        </p:nvSpPr>
        <p:spPr>
          <a:xfrm>
            <a:off x="97909" y="3097636"/>
            <a:ext cx="1426129" cy="771788"/>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tx1"/>
                </a:solidFill>
              </a:rPr>
              <a:t>1</a:t>
            </a:r>
            <a:endParaRPr lang="en-US" dirty="0">
              <a:solidFill>
                <a:schemeClr val="tx1"/>
              </a:solidFill>
            </a:endParaRPr>
          </a:p>
        </p:txBody>
      </p:sp>
      <p:sp>
        <p:nvSpPr>
          <p:cNvPr id="5" name="Rectangle: Rounded Corners 4">
            <a:extLst>
              <a:ext uri="{FF2B5EF4-FFF2-40B4-BE49-F238E27FC236}">
                <a16:creationId xmlns:a16="http://schemas.microsoft.com/office/drawing/2014/main" id="{7959FB25-C90A-4560-997E-19911E3B1EBF}"/>
              </a:ext>
            </a:extLst>
          </p:cNvPr>
          <p:cNvSpPr/>
          <p:nvPr/>
        </p:nvSpPr>
        <p:spPr>
          <a:xfrm>
            <a:off x="3112695" y="3097636"/>
            <a:ext cx="1426129" cy="771788"/>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6" name="Rectangle: Rounded Corners 5">
            <a:extLst>
              <a:ext uri="{FF2B5EF4-FFF2-40B4-BE49-F238E27FC236}">
                <a16:creationId xmlns:a16="http://schemas.microsoft.com/office/drawing/2014/main" id="{4A6FFF74-1241-4955-9E30-FC36F9B8F3AE}"/>
              </a:ext>
            </a:extLst>
          </p:cNvPr>
          <p:cNvSpPr/>
          <p:nvPr/>
        </p:nvSpPr>
        <p:spPr>
          <a:xfrm>
            <a:off x="1605302" y="3089247"/>
            <a:ext cx="1426129" cy="771788"/>
          </a:xfrm>
          <a:prstGeom prst="roundRect">
            <a:avLst/>
          </a:prstGeom>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nl-BE" dirty="0">
                <a:solidFill>
                  <a:schemeClr val="tx1"/>
                </a:solidFill>
              </a:rPr>
              <a:t>4,5</a:t>
            </a:r>
            <a:endParaRPr lang="en-US" dirty="0">
              <a:solidFill>
                <a:schemeClr val="tx1"/>
              </a:solidFill>
            </a:endParaRPr>
          </a:p>
        </p:txBody>
      </p:sp>
      <p:sp>
        <p:nvSpPr>
          <p:cNvPr id="7" name="Rectangle: Rounded Corners 6">
            <a:extLst>
              <a:ext uri="{FF2B5EF4-FFF2-40B4-BE49-F238E27FC236}">
                <a16:creationId xmlns:a16="http://schemas.microsoft.com/office/drawing/2014/main" id="{F680A66A-AF88-4AC8-A6FD-7388966FFD61}"/>
              </a:ext>
            </a:extLst>
          </p:cNvPr>
          <p:cNvSpPr/>
          <p:nvPr/>
        </p:nvSpPr>
        <p:spPr>
          <a:xfrm>
            <a:off x="4620088" y="3097636"/>
            <a:ext cx="1426129" cy="771788"/>
          </a:xfrm>
          <a:prstGeom prst="roundRect">
            <a:avLst/>
          </a:prstGeom>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nl-BE" dirty="0">
                <a:solidFill>
                  <a:schemeClr val="tx1"/>
                </a:solidFill>
              </a:rPr>
              <a:t>4</a:t>
            </a:r>
            <a:endParaRPr lang="en-US" dirty="0">
              <a:solidFill>
                <a:schemeClr val="tx1"/>
              </a:solidFill>
            </a:endParaRPr>
          </a:p>
        </p:txBody>
      </p:sp>
      <p:sp>
        <p:nvSpPr>
          <p:cNvPr id="8" name="Rectangle: Rounded Corners 7">
            <a:extLst>
              <a:ext uri="{FF2B5EF4-FFF2-40B4-BE49-F238E27FC236}">
                <a16:creationId xmlns:a16="http://schemas.microsoft.com/office/drawing/2014/main" id="{03C6E792-B6C5-478A-9269-A8844C6D4B6B}"/>
              </a:ext>
            </a:extLst>
          </p:cNvPr>
          <p:cNvSpPr/>
          <p:nvPr/>
        </p:nvSpPr>
        <p:spPr>
          <a:xfrm>
            <a:off x="7634868" y="3079459"/>
            <a:ext cx="1426129" cy="771788"/>
          </a:xfrm>
          <a:prstGeom prst="round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tx1"/>
                </a:solidFill>
              </a:rPr>
              <a:t>5,6</a:t>
            </a:r>
            <a:endParaRPr lang="en-US" dirty="0">
              <a:solidFill>
                <a:schemeClr val="tx1"/>
              </a:solidFill>
            </a:endParaRPr>
          </a:p>
        </p:txBody>
      </p:sp>
      <p:sp>
        <p:nvSpPr>
          <p:cNvPr id="9" name="Rectangle: Rounded Corners 8">
            <a:extLst>
              <a:ext uri="{FF2B5EF4-FFF2-40B4-BE49-F238E27FC236}">
                <a16:creationId xmlns:a16="http://schemas.microsoft.com/office/drawing/2014/main" id="{12395A2B-9FAA-412E-A15C-8FDBB4D4FF58}"/>
              </a:ext>
            </a:extLst>
          </p:cNvPr>
          <p:cNvSpPr/>
          <p:nvPr/>
        </p:nvSpPr>
        <p:spPr>
          <a:xfrm>
            <a:off x="6127478" y="3089247"/>
            <a:ext cx="1426129" cy="771788"/>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tx1"/>
                </a:solidFill>
              </a:rPr>
              <a:t>2</a:t>
            </a:r>
            <a:endParaRPr lang="en-US" dirty="0">
              <a:solidFill>
                <a:schemeClr val="tx1"/>
              </a:solidFill>
            </a:endParaRPr>
          </a:p>
        </p:txBody>
      </p:sp>
      <p:sp>
        <p:nvSpPr>
          <p:cNvPr id="10" name="Rectangle: Rounded Corners 9">
            <a:extLst>
              <a:ext uri="{FF2B5EF4-FFF2-40B4-BE49-F238E27FC236}">
                <a16:creationId xmlns:a16="http://schemas.microsoft.com/office/drawing/2014/main" id="{2DF8E466-6CCC-4C80-9A78-E03A3292EEEC}"/>
              </a:ext>
            </a:extLst>
          </p:cNvPr>
          <p:cNvSpPr/>
          <p:nvPr/>
        </p:nvSpPr>
        <p:spPr>
          <a:xfrm>
            <a:off x="10649642" y="3079459"/>
            <a:ext cx="1426129" cy="771788"/>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tx1"/>
                </a:solidFill>
              </a:rPr>
              <a:t>3</a:t>
            </a:r>
            <a:endParaRPr lang="en-US" dirty="0">
              <a:solidFill>
                <a:schemeClr val="tx1"/>
              </a:solidFill>
            </a:endParaRPr>
          </a:p>
        </p:txBody>
      </p:sp>
      <p:sp>
        <p:nvSpPr>
          <p:cNvPr id="11" name="Rectangle: Rounded Corners 10">
            <a:extLst>
              <a:ext uri="{FF2B5EF4-FFF2-40B4-BE49-F238E27FC236}">
                <a16:creationId xmlns:a16="http://schemas.microsoft.com/office/drawing/2014/main" id="{BB5882AE-DE6E-4A0F-883F-FBA626FAD809}"/>
              </a:ext>
            </a:extLst>
          </p:cNvPr>
          <p:cNvSpPr/>
          <p:nvPr/>
        </p:nvSpPr>
        <p:spPr>
          <a:xfrm>
            <a:off x="9142255" y="3079459"/>
            <a:ext cx="1426129" cy="771788"/>
          </a:xfrm>
          <a:prstGeom prst="round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solidFill>
                <a:schemeClr val="tx1"/>
              </a:solidFill>
            </a:endParaRPr>
          </a:p>
          <a:p>
            <a:pPr algn="ctr"/>
            <a:r>
              <a:rPr lang="nl-BE" dirty="0">
                <a:solidFill>
                  <a:schemeClr val="tx1"/>
                </a:solidFill>
              </a:rPr>
              <a:t>6</a:t>
            </a:r>
            <a:endParaRPr lang="en-US" dirty="0">
              <a:solidFill>
                <a:schemeClr val="tx1"/>
              </a:solidFill>
            </a:endParaRPr>
          </a:p>
          <a:p>
            <a:pPr algn="ctr"/>
            <a:endParaRPr lang="en-US" dirty="0"/>
          </a:p>
        </p:txBody>
      </p:sp>
      <p:graphicFrame>
        <p:nvGraphicFramePr>
          <p:cNvPr id="12" name="Table 11">
            <a:extLst>
              <a:ext uri="{FF2B5EF4-FFF2-40B4-BE49-F238E27FC236}">
                <a16:creationId xmlns:a16="http://schemas.microsoft.com/office/drawing/2014/main" id="{2971C2E8-7DA2-4188-BB25-EAD2562AAA46}"/>
              </a:ext>
            </a:extLst>
          </p:cNvPr>
          <p:cNvGraphicFramePr>
            <a:graphicFrameLocks noGrp="1"/>
          </p:cNvGraphicFramePr>
          <p:nvPr>
            <p:extLst>
              <p:ext uri="{D42A27DB-BD31-4B8C-83A1-F6EECF244321}">
                <p14:modId xmlns:p14="http://schemas.microsoft.com/office/powerpoint/2010/main" val="163821130"/>
              </p:ext>
            </p:extLst>
          </p:nvPr>
        </p:nvGraphicFramePr>
        <p:xfrm>
          <a:off x="97909" y="3079459"/>
          <a:ext cx="11977864" cy="789963"/>
        </p:xfrm>
        <a:graphic>
          <a:graphicData uri="http://schemas.openxmlformats.org/drawingml/2006/table">
            <a:tbl>
              <a:tblPr firstRow="1" bandRow="1">
                <a:tableStyleId>{073A0DAA-6AF3-43AB-8588-CEC1D06C72B9}</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1</a:t>
                      </a:r>
                      <a:endParaRPr lang="en-US" dirty="0"/>
                    </a:p>
                  </a:txBody>
                  <a:tcPr anchor="ctr"/>
                </a:tc>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2</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tc>
                  <a:txBody>
                    <a:bodyPr/>
                    <a:lstStyle/>
                    <a:p>
                      <a:pPr algn="ctr"/>
                      <a:r>
                        <a:rPr lang="nl-BE" dirty="0"/>
                        <a:t>3</a:t>
                      </a:r>
                      <a:endParaRPr lang="en-US" dirty="0"/>
                    </a:p>
                  </a:txBody>
                  <a:tcPr anchor="ct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1395630073"/>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92C419F-1E92-4DB7-AA98-1D46F5548DD5}"/>
              </a:ext>
            </a:extLst>
          </p:cNvPr>
          <p:cNvGraphicFramePr>
            <a:graphicFrameLocks noGrp="1"/>
          </p:cNvGraphicFramePr>
          <p:nvPr/>
        </p:nvGraphicFramePr>
        <p:xfrm>
          <a:off x="1583808" y="190081"/>
          <a:ext cx="7497285" cy="789963"/>
        </p:xfrm>
        <a:graphic>
          <a:graphicData uri="http://schemas.openxmlformats.org/drawingml/2006/table">
            <a:tbl>
              <a:tblPr firstRow="1" bandRow="1">
                <a:tableStyleId>{073A0DAA-6AF3-43AB-8588-CEC1D06C72B9}</a:tableStyleId>
              </a:tblPr>
              <a:tblGrid>
                <a:gridCol w="1499457">
                  <a:extLst>
                    <a:ext uri="{9D8B030D-6E8A-4147-A177-3AD203B41FA5}">
                      <a16:colId xmlns:a16="http://schemas.microsoft.com/office/drawing/2014/main" val="302077157"/>
                    </a:ext>
                  </a:extLst>
                </a:gridCol>
                <a:gridCol w="1499457">
                  <a:extLst>
                    <a:ext uri="{9D8B030D-6E8A-4147-A177-3AD203B41FA5}">
                      <a16:colId xmlns:a16="http://schemas.microsoft.com/office/drawing/2014/main" val="1510149168"/>
                    </a:ext>
                  </a:extLst>
                </a:gridCol>
                <a:gridCol w="1499457">
                  <a:extLst>
                    <a:ext uri="{9D8B030D-6E8A-4147-A177-3AD203B41FA5}">
                      <a16:colId xmlns:a16="http://schemas.microsoft.com/office/drawing/2014/main" val="993498376"/>
                    </a:ext>
                  </a:extLst>
                </a:gridCol>
                <a:gridCol w="1499457">
                  <a:extLst>
                    <a:ext uri="{9D8B030D-6E8A-4147-A177-3AD203B41FA5}">
                      <a16:colId xmlns:a16="http://schemas.microsoft.com/office/drawing/2014/main" val="1333977522"/>
                    </a:ext>
                  </a:extLst>
                </a:gridCol>
                <a:gridCol w="1499457">
                  <a:extLst>
                    <a:ext uri="{9D8B030D-6E8A-4147-A177-3AD203B41FA5}">
                      <a16:colId xmlns:a16="http://schemas.microsoft.com/office/drawing/2014/main" val="3718842850"/>
                    </a:ext>
                  </a:extLst>
                </a:gridCol>
              </a:tblGrid>
              <a:tr h="789963">
                <a:tc>
                  <a:txBody>
                    <a:bodyPr/>
                    <a:lstStyle/>
                    <a:p>
                      <a:pPr algn="ctr"/>
                      <a:r>
                        <a:rPr lang="nl-BE" dirty="0">
                          <a:solidFill>
                            <a:srgbClr val="00B050"/>
                          </a:solidFill>
                        </a:rPr>
                        <a:t>4</a:t>
                      </a:r>
                      <a:r>
                        <a:rPr lang="nl-BE" dirty="0"/>
                        <a:t>,5</a:t>
                      </a:r>
                      <a:endParaRPr lang="en-US" dirty="0"/>
                    </a:p>
                  </a:txBody>
                  <a:tcPr anchor="ctr"/>
                </a:tc>
                <a:tc>
                  <a:txBody>
                    <a:bodyPr/>
                    <a:lstStyle/>
                    <a:p>
                      <a:pPr algn="ctr"/>
                      <a:endParaRPr lang="en-US" dirty="0"/>
                    </a:p>
                  </a:txBody>
                  <a:tcPr anchor="ctr"/>
                </a:tc>
                <a:tc>
                  <a:txBody>
                    <a:bodyPr/>
                    <a:lstStyle/>
                    <a:p>
                      <a:pPr algn="ctr"/>
                      <a:r>
                        <a:rPr lang="nl-BE" dirty="0">
                          <a:solidFill>
                            <a:srgbClr val="00B050"/>
                          </a:solidFill>
                        </a:rPr>
                        <a:t>4</a:t>
                      </a:r>
                      <a:endParaRPr lang="en-US" dirty="0">
                        <a:solidFill>
                          <a:srgbClr val="00B050"/>
                        </a:solidFill>
                      </a:endParaRPr>
                    </a:p>
                  </a:txBody>
                  <a:tcPr anchor="ctr"/>
                </a:tc>
                <a:tc>
                  <a:txBody>
                    <a:bodyPr/>
                    <a:lstStyle/>
                    <a:p>
                      <a:pPr algn="ctr"/>
                      <a:r>
                        <a:rPr lang="nl-BE" dirty="0"/>
                        <a:t>5,</a:t>
                      </a:r>
                      <a:r>
                        <a:rPr lang="nl-BE" dirty="0">
                          <a:solidFill>
                            <a:srgbClr val="00B050"/>
                          </a:solidFill>
                        </a:rPr>
                        <a:t>6</a:t>
                      </a:r>
                      <a:endParaRPr lang="en-US" dirty="0">
                        <a:solidFill>
                          <a:srgbClr val="00B050"/>
                        </a:solidFill>
                      </a:endParaRPr>
                    </a:p>
                  </a:txBody>
                  <a:tcPr anchor="ctr"/>
                </a:tc>
                <a:tc>
                  <a:txBody>
                    <a:bodyPr/>
                    <a:lstStyle/>
                    <a:p>
                      <a:pPr algn="ctr"/>
                      <a:r>
                        <a:rPr lang="nl-BE" dirty="0">
                          <a:solidFill>
                            <a:srgbClr val="00B050"/>
                          </a:solidFill>
                        </a:rPr>
                        <a:t>6</a:t>
                      </a:r>
                      <a:endParaRPr lang="en-US" dirty="0">
                        <a:solidFill>
                          <a:srgbClr val="00B050"/>
                        </a:solidFill>
                      </a:endParaRPr>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843D4123-292B-4BF2-BC49-A63805C308A0}"/>
              </a:ext>
            </a:extLst>
          </p:cNvPr>
          <p:cNvGraphicFramePr>
            <a:graphicFrameLocks noGrp="1"/>
          </p:cNvGraphicFramePr>
          <p:nvPr/>
        </p:nvGraphicFramePr>
        <p:xfrm>
          <a:off x="1592967" y="1198690"/>
          <a:ext cx="7484145" cy="789963"/>
        </p:xfrm>
        <a:graphic>
          <a:graphicData uri="http://schemas.openxmlformats.org/drawingml/2006/table">
            <a:tbl>
              <a:tblPr firstRow="1" bandRow="1">
                <a:tableStyleId>{5940675A-B579-460E-94D1-54222C63F5DA}</a:tableStyleId>
              </a:tblPr>
              <a:tblGrid>
                <a:gridCol w="1496829">
                  <a:extLst>
                    <a:ext uri="{9D8B030D-6E8A-4147-A177-3AD203B41FA5}">
                      <a16:colId xmlns:a16="http://schemas.microsoft.com/office/drawing/2014/main" val="302077157"/>
                    </a:ext>
                  </a:extLst>
                </a:gridCol>
                <a:gridCol w="1496829">
                  <a:extLst>
                    <a:ext uri="{9D8B030D-6E8A-4147-A177-3AD203B41FA5}">
                      <a16:colId xmlns:a16="http://schemas.microsoft.com/office/drawing/2014/main" val="1510149168"/>
                    </a:ext>
                  </a:extLst>
                </a:gridCol>
                <a:gridCol w="1496829">
                  <a:extLst>
                    <a:ext uri="{9D8B030D-6E8A-4147-A177-3AD203B41FA5}">
                      <a16:colId xmlns:a16="http://schemas.microsoft.com/office/drawing/2014/main" val="993498376"/>
                    </a:ext>
                  </a:extLst>
                </a:gridCol>
                <a:gridCol w="1496829">
                  <a:extLst>
                    <a:ext uri="{9D8B030D-6E8A-4147-A177-3AD203B41FA5}">
                      <a16:colId xmlns:a16="http://schemas.microsoft.com/office/drawing/2014/main" val="1333977522"/>
                    </a:ext>
                  </a:extLst>
                </a:gridCol>
                <a:gridCol w="1496829">
                  <a:extLst>
                    <a:ext uri="{9D8B030D-6E8A-4147-A177-3AD203B41FA5}">
                      <a16:colId xmlns:a16="http://schemas.microsoft.com/office/drawing/2014/main" val="3472128488"/>
                    </a:ext>
                  </a:extLst>
                </a:gridCol>
              </a:tblGrid>
              <a:tr h="789963">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FA238BFD-BE17-4C38-A44B-35918FE21840}"/>
              </a:ext>
            </a:extLst>
          </p:cNvPr>
          <p:cNvGraphicFramePr>
            <a:graphicFrameLocks noGrp="1"/>
          </p:cNvGraphicFramePr>
          <p:nvPr/>
        </p:nvGraphicFramePr>
        <p:xfrm>
          <a:off x="1582964" y="1865552"/>
          <a:ext cx="7497230" cy="789963"/>
        </p:xfrm>
        <a:graphic>
          <a:graphicData uri="http://schemas.openxmlformats.org/drawingml/2006/table">
            <a:tbl>
              <a:tblPr firstRow="1" bandRow="1">
                <a:tableStyleId>{5940675A-B579-460E-94D1-54222C63F5DA}</a:tableStyleId>
              </a:tblPr>
              <a:tblGrid>
                <a:gridCol w="1499446">
                  <a:extLst>
                    <a:ext uri="{9D8B030D-6E8A-4147-A177-3AD203B41FA5}">
                      <a16:colId xmlns:a16="http://schemas.microsoft.com/office/drawing/2014/main" val="302077157"/>
                    </a:ext>
                  </a:extLst>
                </a:gridCol>
                <a:gridCol w="1499446">
                  <a:extLst>
                    <a:ext uri="{9D8B030D-6E8A-4147-A177-3AD203B41FA5}">
                      <a16:colId xmlns:a16="http://schemas.microsoft.com/office/drawing/2014/main" val="1510149168"/>
                    </a:ext>
                  </a:extLst>
                </a:gridCol>
                <a:gridCol w="1499446">
                  <a:extLst>
                    <a:ext uri="{9D8B030D-6E8A-4147-A177-3AD203B41FA5}">
                      <a16:colId xmlns:a16="http://schemas.microsoft.com/office/drawing/2014/main" val="993498376"/>
                    </a:ext>
                  </a:extLst>
                </a:gridCol>
                <a:gridCol w="1499446">
                  <a:extLst>
                    <a:ext uri="{9D8B030D-6E8A-4147-A177-3AD203B41FA5}">
                      <a16:colId xmlns:a16="http://schemas.microsoft.com/office/drawing/2014/main" val="1333977522"/>
                    </a:ext>
                  </a:extLst>
                </a:gridCol>
                <a:gridCol w="1499446">
                  <a:extLst>
                    <a:ext uri="{9D8B030D-6E8A-4147-A177-3AD203B41FA5}">
                      <a16:colId xmlns:a16="http://schemas.microsoft.com/office/drawing/2014/main" val="1477465182"/>
                    </a:ext>
                  </a:extLst>
                </a:gridCol>
              </a:tblGrid>
              <a:tr h="789963">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graphicFrame>
        <p:nvGraphicFramePr>
          <p:cNvPr id="7" name="Table 6">
            <a:extLst>
              <a:ext uri="{FF2B5EF4-FFF2-40B4-BE49-F238E27FC236}">
                <a16:creationId xmlns:a16="http://schemas.microsoft.com/office/drawing/2014/main" id="{66BDDF89-5EC0-4683-8234-32CA7942B756}"/>
              </a:ext>
            </a:extLst>
          </p:cNvPr>
          <p:cNvGraphicFramePr>
            <a:graphicFrameLocks noGrp="1"/>
          </p:cNvGraphicFramePr>
          <p:nvPr>
            <p:extLst>
              <p:ext uri="{D42A27DB-BD31-4B8C-83A1-F6EECF244321}">
                <p14:modId xmlns:p14="http://schemas.microsoft.com/office/powerpoint/2010/main" val="1356171026"/>
              </p:ext>
            </p:extLst>
          </p:nvPr>
        </p:nvGraphicFramePr>
        <p:xfrm>
          <a:off x="1582964" y="1206511"/>
          <a:ext cx="7558985" cy="782142"/>
        </p:xfrm>
        <a:graphic>
          <a:graphicData uri="http://schemas.openxmlformats.org/drawingml/2006/table">
            <a:tbl>
              <a:tblPr firstRow="1" bandRow="1">
                <a:tableStyleId>{5940675A-B579-460E-94D1-54222C63F5DA}</a:tableStyleId>
              </a:tblPr>
              <a:tblGrid>
                <a:gridCol w="1511797">
                  <a:extLst>
                    <a:ext uri="{9D8B030D-6E8A-4147-A177-3AD203B41FA5}">
                      <a16:colId xmlns:a16="http://schemas.microsoft.com/office/drawing/2014/main" val="302077157"/>
                    </a:ext>
                  </a:extLst>
                </a:gridCol>
                <a:gridCol w="1511797">
                  <a:extLst>
                    <a:ext uri="{9D8B030D-6E8A-4147-A177-3AD203B41FA5}">
                      <a16:colId xmlns:a16="http://schemas.microsoft.com/office/drawing/2014/main" val="1510149168"/>
                    </a:ext>
                  </a:extLst>
                </a:gridCol>
                <a:gridCol w="1511797">
                  <a:extLst>
                    <a:ext uri="{9D8B030D-6E8A-4147-A177-3AD203B41FA5}">
                      <a16:colId xmlns:a16="http://schemas.microsoft.com/office/drawing/2014/main" val="993498376"/>
                    </a:ext>
                  </a:extLst>
                </a:gridCol>
                <a:gridCol w="1511797">
                  <a:extLst>
                    <a:ext uri="{9D8B030D-6E8A-4147-A177-3AD203B41FA5}">
                      <a16:colId xmlns:a16="http://schemas.microsoft.com/office/drawing/2014/main" val="1333977522"/>
                    </a:ext>
                  </a:extLst>
                </a:gridCol>
                <a:gridCol w="1511797">
                  <a:extLst>
                    <a:ext uri="{9D8B030D-6E8A-4147-A177-3AD203B41FA5}">
                      <a16:colId xmlns:a16="http://schemas.microsoft.com/office/drawing/2014/main" val="3472128488"/>
                    </a:ext>
                  </a:extLst>
                </a:gridCol>
              </a:tblGrid>
              <a:tr h="782142">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rgbClr val="FF0000"/>
                    </a:solidFill>
                  </a:tcPr>
                </a:tc>
                <a:tc>
                  <a:txBody>
                    <a:bodyPr/>
                    <a:lstStyle/>
                    <a:p>
                      <a:pPr algn="ctr"/>
                      <a:endParaRPr lang="en-US" sz="1800" dirty="0"/>
                    </a:p>
                  </a:txBody>
                  <a:tcPr marL="92354" marR="92354" marT="45267" marB="45267" anchor="ctr">
                    <a:lnR w="12700" cap="flat" cmpd="sng" algn="ctr">
                      <a:solidFill>
                        <a:schemeClr val="tx1"/>
                      </a:solidFill>
                      <a:prstDash val="solid"/>
                      <a:round/>
                      <a:headEnd type="none" w="med" len="med"/>
                      <a:tailEnd type="none" w="med" len="med"/>
                    </a:lnR>
                    <a:solidFill>
                      <a:srgbClr val="FF0000"/>
                    </a:solidFill>
                  </a:tcPr>
                </a:tc>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sz="1800" dirty="0"/>
                    </a:p>
                  </a:txBody>
                  <a:tcPr marL="92354" marR="92354" marT="45267" marB="45267" anchor="ctr">
                    <a:solidFill>
                      <a:srgbClr val="FF0000"/>
                    </a:solidFill>
                  </a:tcPr>
                </a:tc>
                <a:tc>
                  <a:txBody>
                    <a:bodyPr/>
                    <a:lstStyle/>
                    <a:p>
                      <a:pPr algn="ctr"/>
                      <a:endParaRPr lang="en-US" sz="1800" dirty="0"/>
                    </a:p>
                  </a:txBody>
                  <a:tcPr marL="92354" marR="92354" marT="45267" marB="45267" anchor="ctr">
                    <a:solidFill>
                      <a:schemeClr val="tx1">
                        <a:lumMod val="65000"/>
                        <a:lumOff val="35000"/>
                      </a:schemeClr>
                    </a:solidFill>
                  </a:tcPr>
                </a:tc>
                <a:extLst>
                  <a:ext uri="{0D108BD9-81ED-4DB2-BD59-A6C34878D82A}">
                    <a16:rowId xmlns:a16="http://schemas.microsoft.com/office/drawing/2014/main" val="4201039473"/>
                  </a:ext>
                </a:extLst>
              </a:tr>
            </a:tbl>
          </a:graphicData>
        </a:graphic>
      </p:graphicFrame>
      <p:sp>
        <p:nvSpPr>
          <p:cNvPr id="8" name="Content Placeholder 2">
            <a:extLst>
              <a:ext uri="{FF2B5EF4-FFF2-40B4-BE49-F238E27FC236}">
                <a16:creationId xmlns:a16="http://schemas.microsoft.com/office/drawing/2014/main" id="{158237DD-535B-4FB0-BF55-62752758B551}"/>
              </a:ext>
            </a:extLst>
          </p:cNvPr>
          <p:cNvSpPr txBox="1">
            <a:spLocks/>
          </p:cNvSpPr>
          <p:nvPr/>
        </p:nvSpPr>
        <p:spPr>
          <a:xfrm>
            <a:off x="985981" y="273796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nl-BE" dirty="0"/>
              <a:t>Testen</a:t>
            </a:r>
          </a:p>
          <a:p>
            <a:pPr marL="0" indent="0">
              <a:buFont typeface="Arial" panose="020B0604020202020204" pitchFamily="34" charset="0"/>
              <a:buNone/>
            </a:pPr>
            <a:endParaRPr lang="nl-BE" dirty="0"/>
          </a:p>
          <a:p>
            <a:pPr marL="0" indent="0">
              <a:buFont typeface="Arial" panose="020B0604020202020204" pitchFamily="34" charset="0"/>
              <a:buNone/>
            </a:pPr>
            <a:r>
              <a:rPr lang="nl-BE" dirty="0"/>
              <a:t>10)   Laat nu elke permutatie aan elementen eens uit de groep en test.</a:t>
            </a:r>
          </a:p>
          <a:p>
            <a:pPr marL="0" indent="0">
              <a:buFont typeface="Arial" panose="020B0604020202020204" pitchFamily="34" charset="0"/>
              <a:buNone/>
            </a:pPr>
            <a:endParaRPr lang="nl-BE" dirty="0"/>
          </a:p>
          <a:p>
            <a:pPr marL="457200" lvl="1" indent="0">
              <a:buFont typeface="Arial" panose="020B0604020202020204" pitchFamily="34" charset="0"/>
              <a:buNone/>
            </a:pPr>
            <a:endParaRPr lang="nl-BE" dirty="0"/>
          </a:p>
          <a:p>
            <a:pPr marL="457200" lvl="1" indent="0">
              <a:buFont typeface="Arial" panose="020B0604020202020204" pitchFamily="34" charset="0"/>
              <a:buNone/>
            </a:pPr>
            <a:endParaRPr lang="nl-BE" dirty="0"/>
          </a:p>
          <a:p>
            <a:pPr marL="457200" lvl="1" indent="0">
              <a:buFont typeface="Arial" panose="020B0604020202020204" pitchFamily="34" charset="0"/>
              <a:buNone/>
            </a:pPr>
            <a:r>
              <a:rPr lang="nl-BE" dirty="0"/>
              <a:t>11: CRASH</a:t>
            </a:r>
          </a:p>
        </p:txBody>
      </p:sp>
    </p:spTree>
    <p:extLst>
      <p:ext uri="{BB962C8B-B14F-4D97-AF65-F5344CB8AC3E}">
        <p14:creationId xmlns:p14="http://schemas.microsoft.com/office/powerpoint/2010/main" val="18578320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27CD4C6-0648-4FF7-8A96-FEE58AE88C26}"/>
              </a:ext>
            </a:extLst>
          </p:cNvPr>
          <p:cNvGraphicFramePr>
            <a:graphicFrameLocks noGrp="1"/>
          </p:cNvGraphicFramePr>
          <p:nvPr/>
        </p:nvGraphicFramePr>
        <p:xfrm>
          <a:off x="1583808" y="190081"/>
          <a:ext cx="7497285" cy="789963"/>
        </p:xfrm>
        <a:graphic>
          <a:graphicData uri="http://schemas.openxmlformats.org/drawingml/2006/table">
            <a:tbl>
              <a:tblPr firstRow="1" bandRow="1">
                <a:tableStyleId>{073A0DAA-6AF3-43AB-8588-CEC1D06C72B9}</a:tableStyleId>
              </a:tblPr>
              <a:tblGrid>
                <a:gridCol w="1499457">
                  <a:extLst>
                    <a:ext uri="{9D8B030D-6E8A-4147-A177-3AD203B41FA5}">
                      <a16:colId xmlns:a16="http://schemas.microsoft.com/office/drawing/2014/main" val="302077157"/>
                    </a:ext>
                  </a:extLst>
                </a:gridCol>
                <a:gridCol w="1499457">
                  <a:extLst>
                    <a:ext uri="{9D8B030D-6E8A-4147-A177-3AD203B41FA5}">
                      <a16:colId xmlns:a16="http://schemas.microsoft.com/office/drawing/2014/main" val="1510149168"/>
                    </a:ext>
                  </a:extLst>
                </a:gridCol>
                <a:gridCol w="1499457">
                  <a:extLst>
                    <a:ext uri="{9D8B030D-6E8A-4147-A177-3AD203B41FA5}">
                      <a16:colId xmlns:a16="http://schemas.microsoft.com/office/drawing/2014/main" val="993498376"/>
                    </a:ext>
                  </a:extLst>
                </a:gridCol>
                <a:gridCol w="1499457">
                  <a:extLst>
                    <a:ext uri="{9D8B030D-6E8A-4147-A177-3AD203B41FA5}">
                      <a16:colId xmlns:a16="http://schemas.microsoft.com/office/drawing/2014/main" val="1333977522"/>
                    </a:ext>
                  </a:extLst>
                </a:gridCol>
                <a:gridCol w="1499457">
                  <a:extLst>
                    <a:ext uri="{9D8B030D-6E8A-4147-A177-3AD203B41FA5}">
                      <a16:colId xmlns:a16="http://schemas.microsoft.com/office/drawing/2014/main" val="3718842850"/>
                    </a:ext>
                  </a:extLst>
                </a:gridCol>
              </a:tblGrid>
              <a:tr h="789963">
                <a:tc>
                  <a:txBody>
                    <a:bodyPr/>
                    <a:lstStyle/>
                    <a:p>
                      <a:pPr algn="ctr"/>
                      <a:r>
                        <a:rPr lang="nl-BE" dirty="0">
                          <a:solidFill>
                            <a:srgbClr val="00B050"/>
                          </a:solidFill>
                        </a:rPr>
                        <a:t>4</a:t>
                      </a:r>
                      <a:r>
                        <a:rPr lang="nl-BE" dirty="0"/>
                        <a:t>,5</a:t>
                      </a:r>
                      <a:endParaRPr lang="en-US" dirty="0"/>
                    </a:p>
                  </a:txBody>
                  <a:tcPr anchor="ctr"/>
                </a:tc>
                <a:tc>
                  <a:txBody>
                    <a:bodyPr/>
                    <a:lstStyle/>
                    <a:p>
                      <a:pPr algn="ctr"/>
                      <a:endParaRPr lang="en-US" dirty="0"/>
                    </a:p>
                  </a:txBody>
                  <a:tcPr anchor="ctr"/>
                </a:tc>
                <a:tc>
                  <a:txBody>
                    <a:bodyPr/>
                    <a:lstStyle/>
                    <a:p>
                      <a:pPr algn="ctr"/>
                      <a:r>
                        <a:rPr lang="nl-BE" dirty="0">
                          <a:solidFill>
                            <a:srgbClr val="00B050"/>
                          </a:solidFill>
                        </a:rPr>
                        <a:t>4</a:t>
                      </a:r>
                      <a:endParaRPr lang="en-US" dirty="0">
                        <a:solidFill>
                          <a:srgbClr val="00B050"/>
                        </a:solidFill>
                      </a:endParaRPr>
                    </a:p>
                  </a:txBody>
                  <a:tcPr anchor="ctr"/>
                </a:tc>
                <a:tc>
                  <a:txBody>
                    <a:bodyPr/>
                    <a:lstStyle/>
                    <a:p>
                      <a:pPr algn="ctr"/>
                      <a:r>
                        <a:rPr lang="nl-BE" dirty="0"/>
                        <a:t>5,</a:t>
                      </a:r>
                      <a:r>
                        <a:rPr lang="nl-BE" dirty="0">
                          <a:solidFill>
                            <a:srgbClr val="00B050"/>
                          </a:solidFill>
                        </a:rPr>
                        <a:t>6</a:t>
                      </a:r>
                      <a:endParaRPr lang="en-US" dirty="0">
                        <a:solidFill>
                          <a:srgbClr val="00B050"/>
                        </a:solidFill>
                      </a:endParaRPr>
                    </a:p>
                  </a:txBody>
                  <a:tcPr anchor="ctr"/>
                </a:tc>
                <a:tc>
                  <a:txBody>
                    <a:bodyPr/>
                    <a:lstStyle/>
                    <a:p>
                      <a:pPr algn="ctr"/>
                      <a:r>
                        <a:rPr lang="nl-BE" dirty="0">
                          <a:solidFill>
                            <a:srgbClr val="00B050"/>
                          </a:solidFill>
                        </a:rPr>
                        <a:t>6</a:t>
                      </a:r>
                      <a:endParaRPr lang="en-US" dirty="0">
                        <a:solidFill>
                          <a:srgbClr val="00B050"/>
                        </a:solidFill>
                      </a:endParaRPr>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6655C818-6E6C-4B64-BE90-48096D8BD513}"/>
              </a:ext>
            </a:extLst>
          </p:cNvPr>
          <p:cNvGraphicFramePr>
            <a:graphicFrameLocks noGrp="1"/>
          </p:cNvGraphicFramePr>
          <p:nvPr/>
        </p:nvGraphicFramePr>
        <p:xfrm>
          <a:off x="1592967" y="1198690"/>
          <a:ext cx="7484145" cy="789963"/>
        </p:xfrm>
        <a:graphic>
          <a:graphicData uri="http://schemas.openxmlformats.org/drawingml/2006/table">
            <a:tbl>
              <a:tblPr firstRow="1" bandRow="1">
                <a:tableStyleId>{5940675A-B579-460E-94D1-54222C63F5DA}</a:tableStyleId>
              </a:tblPr>
              <a:tblGrid>
                <a:gridCol w="1496829">
                  <a:extLst>
                    <a:ext uri="{9D8B030D-6E8A-4147-A177-3AD203B41FA5}">
                      <a16:colId xmlns:a16="http://schemas.microsoft.com/office/drawing/2014/main" val="302077157"/>
                    </a:ext>
                  </a:extLst>
                </a:gridCol>
                <a:gridCol w="1496829">
                  <a:extLst>
                    <a:ext uri="{9D8B030D-6E8A-4147-A177-3AD203B41FA5}">
                      <a16:colId xmlns:a16="http://schemas.microsoft.com/office/drawing/2014/main" val="1510149168"/>
                    </a:ext>
                  </a:extLst>
                </a:gridCol>
                <a:gridCol w="1496829">
                  <a:extLst>
                    <a:ext uri="{9D8B030D-6E8A-4147-A177-3AD203B41FA5}">
                      <a16:colId xmlns:a16="http://schemas.microsoft.com/office/drawing/2014/main" val="993498376"/>
                    </a:ext>
                  </a:extLst>
                </a:gridCol>
                <a:gridCol w="1496829">
                  <a:extLst>
                    <a:ext uri="{9D8B030D-6E8A-4147-A177-3AD203B41FA5}">
                      <a16:colId xmlns:a16="http://schemas.microsoft.com/office/drawing/2014/main" val="1333977522"/>
                    </a:ext>
                  </a:extLst>
                </a:gridCol>
                <a:gridCol w="1496829">
                  <a:extLst>
                    <a:ext uri="{9D8B030D-6E8A-4147-A177-3AD203B41FA5}">
                      <a16:colId xmlns:a16="http://schemas.microsoft.com/office/drawing/2014/main" val="3472128488"/>
                    </a:ext>
                  </a:extLst>
                </a:gridCol>
              </a:tblGrid>
              <a:tr h="789963">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3E9F457E-7799-4919-81CE-C2DEB72CC8BC}"/>
              </a:ext>
            </a:extLst>
          </p:cNvPr>
          <p:cNvGraphicFramePr>
            <a:graphicFrameLocks noGrp="1"/>
          </p:cNvGraphicFramePr>
          <p:nvPr/>
        </p:nvGraphicFramePr>
        <p:xfrm>
          <a:off x="1582964" y="1865552"/>
          <a:ext cx="7497230" cy="789963"/>
        </p:xfrm>
        <a:graphic>
          <a:graphicData uri="http://schemas.openxmlformats.org/drawingml/2006/table">
            <a:tbl>
              <a:tblPr firstRow="1" bandRow="1">
                <a:tableStyleId>{5940675A-B579-460E-94D1-54222C63F5DA}</a:tableStyleId>
              </a:tblPr>
              <a:tblGrid>
                <a:gridCol w="1499446">
                  <a:extLst>
                    <a:ext uri="{9D8B030D-6E8A-4147-A177-3AD203B41FA5}">
                      <a16:colId xmlns:a16="http://schemas.microsoft.com/office/drawing/2014/main" val="302077157"/>
                    </a:ext>
                  </a:extLst>
                </a:gridCol>
                <a:gridCol w="1499446">
                  <a:extLst>
                    <a:ext uri="{9D8B030D-6E8A-4147-A177-3AD203B41FA5}">
                      <a16:colId xmlns:a16="http://schemas.microsoft.com/office/drawing/2014/main" val="1510149168"/>
                    </a:ext>
                  </a:extLst>
                </a:gridCol>
                <a:gridCol w="1499446">
                  <a:extLst>
                    <a:ext uri="{9D8B030D-6E8A-4147-A177-3AD203B41FA5}">
                      <a16:colId xmlns:a16="http://schemas.microsoft.com/office/drawing/2014/main" val="993498376"/>
                    </a:ext>
                  </a:extLst>
                </a:gridCol>
                <a:gridCol w="1499446">
                  <a:extLst>
                    <a:ext uri="{9D8B030D-6E8A-4147-A177-3AD203B41FA5}">
                      <a16:colId xmlns:a16="http://schemas.microsoft.com/office/drawing/2014/main" val="1333977522"/>
                    </a:ext>
                  </a:extLst>
                </a:gridCol>
                <a:gridCol w="1499446">
                  <a:extLst>
                    <a:ext uri="{9D8B030D-6E8A-4147-A177-3AD203B41FA5}">
                      <a16:colId xmlns:a16="http://schemas.microsoft.com/office/drawing/2014/main" val="1477465182"/>
                    </a:ext>
                  </a:extLst>
                </a:gridCol>
              </a:tblGrid>
              <a:tr h="789963">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graphicFrame>
        <p:nvGraphicFramePr>
          <p:cNvPr id="7" name="Table 6">
            <a:extLst>
              <a:ext uri="{FF2B5EF4-FFF2-40B4-BE49-F238E27FC236}">
                <a16:creationId xmlns:a16="http://schemas.microsoft.com/office/drawing/2014/main" id="{A969756F-9B66-4065-AC72-B19C03BDBBF9}"/>
              </a:ext>
            </a:extLst>
          </p:cNvPr>
          <p:cNvGraphicFramePr>
            <a:graphicFrameLocks noGrp="1"/>
          </p:cNvGraphicFramePr>
          <p:nvPr>
            <p:extLst>
              <p:ext uri="{D42A27DB-BD31-4B8C-83A1-F6EECF244321}">
                <p14:modId xmlns:p14="http://schemas.microsoft.com/office/powerpoint/2010/main" val="116307991"/>
              </p:ext>
            </p:extLst>
          </p:nvPr>
        </p:nvGraphicFramePr>
        <p:xfrm>
          <a:off x="1582964" y="1206511"/>
          <a:ext cx="7558985" cy="782142"/>
        </p:xfrm>
        <a:graphic>
          <a:graphicData uri="http://schemas.openxmlformats.org/drawingml/2006/table">
            <a:tbl>
              <a:tblPr firstRow="1" bandRow="1">
                <a:tableStyleId>{5940675A-B579-460E-94D1-54222C63F5DA}</a:tableStyleId>
              </a:tblPr>
              <a:tblGrid>
                <a:gridCol w="1511797">
                  <a:extLst>
                    <a:ext uri="{9D8B030D-6E8A-4147-A177-3AD203B41FA5}">
                      <a16:colId xmlns:a16="http://schemas.microsoft.com/office/drawing/2014/main" val="302077157"/>
                    </a:ext>
                  </a:extLst>
                </a:gridCol>
                <a:gridCol w="1511797">
                  <a:extLst>
                    <a:ext uri="{9D8B030D-6E8A-4147-A177-3AD203B41FA5}">
                      <a16:colId xmlns:a16="http://schemas.microsoft.com/office/drawing/2014/main" val="1510149168"/>
                    </a:ext>
                  </a:extLst>
                </a:gridCol>
                <a:gridCol w="1511797">
                  <a:extLst>
                    <a:ext uri="{9D8B030D-6E8A-4147-A177-3AD203B41FA5}">
                      <a16:colId xmlns:a16="http://schemas.microsoft.com/office/drawing/2014/main" val="993498376"/>
                    </a:ext>
                  </a:extLst>
                </a:gridCol>
                <a:gridCol w="1511797">
                  <a:extLst>
                    <a:ext uri="{9D8B030D-6E8A-4147-A177-3AD203B41FA5}">
                      <a16:colId xmlns:a16="http://schemas.microsoft.com/office/drawing/2014/main" val="1333977522"/>
                    </a:ext>
                  </a:extLst>
                </a:gridCol>
                <a:gridCol w="1511797">
                  <a:extLst>
                    <a:ext uri="{9D8B030D-6E8A-4147-A177-3AD203B41FA5}">
                      <a16:colId xmlns:a16="http://schemas.microsoft.com/office/drawing/2014/main" val="3472128488"/>
                    </a:ext>
                  </a:extLst>
                </a:gridCol>
              </a:tblGrid>
              <a:tr h="782142">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rgbClr val="FF0000"/>
                    </a:solidFill>
                  </a:tcPr>
                </a:tc>
                <a:tc>
                  <a:txBody>
                    <a:bodyPr/>
                    <a:lstStyle/>
                    <a:p>
                      <a:pPr algn="ctr"/>
                      <a:endParaRPr lang="en-US" sz="1800" dirty="0"/>
                    </a:p>
                  </a:txBody>
                  <a:tcPr marL="92354" marR="92354" marT="45267" marB="45267" anchor="ctr">
                    <a:lnR w="12700" cap="flat" cmpd="sng" algn="ctr">
                      <a:solidFill>
                        <a:schemeClr val="tx1"/>
                      </a:solidFill>
                      <a:prstDash val="solid"/>
                      <a:round/>
                      <a:headEnd type="none" w="med" len="med"/>
                      <a:tailEnd type="none" w="med" len="med"/>
                    </a:lnR>
                    <a:solidFill>
                      <a:srgbClr val="FF0000"/>
                    </a:solidFill>
                  </a:tcPr>
                </a:tc>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sz="1800" dirty="0"/>
                    </a:p>
                  </a:txBody>
                  <a:tcPr marL="92354" marR="92354" marT="45267" marB="45267" anchor="ctr">
                    <a:solidFill>
                      <a:srgbClr val="FF0000"/>
                    </a:solidFill>
                  </a:tcPr>
                </a:tc>
                <a:tc>
                  <a:txBody>
                    <a:bodyPr/>
                    <a:lstStyle/>
                    <a:p>
                      <a:pPr algn="ctr"/>
                      <a:endParaRPr lang="en-US" sz="1800" dirty="0"/>
                    </a:p>
                  </a:txBody>
                  <a:tcPr marL="92354" marR="92354" marT="45267" marB="45267" anchor="ctr">
                    <a:solidFill>
                      <a:schemeClr val="tx1">
                        <a:lumMod val="65000"/>
                        <a:lumOff val="35000"/>
                      </a:schemeClr>
                    </a:solidFill>
                  </a:tcPr>
                </a:tc>
                <a:extLst>
                  <a:ext uri="{0D108BD9-81ED-4DB2-BD59-A6C34878D82A}">
                    <a16:rowId xmlns:a16="http://schemas.microsoft.com/office/drawing/2014/main" val="4201039473"/>
                  </a:ext>
                </a:extLst>
              </a:tr>
            </a:tbl>
          </a:graphicData>
        </a:graphic>
      </p:graphicFrame>
      <p:sp>
        <p:nvSpPr>
          <p:cNvPr id="8" name="Content Placeholder 2">
            <a:extLst>
              <a:ext uri="{FF2B5EF4-FFF2-40B4-BE49-F238E27FC236}">
                <a16:creationId xmlns:a16="http://schemas.microsoft.com/office/drawing/2014/main" id="{4B1D8DA6-D832-46B5-BDAC-1D7602E5EED3}"/>
              </a:ext>
            </a:extLst>
          </p:cNvPr>
          <p:cNvSpPr txBox="1">
            <a:spLocks/>
          </p:cNvSpPr>
          <p:nvPr/>
        </p:nvSpPr>
        <p:spPr>
          <a:xfrm>
            <a:off x="985981" y="273796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nl-BE" dirty="0"/>
              <a:t>Testen</a:t>
            </a:r>
          </a:p>
          <a:p>
            <a:pPr marL="0" indent="0">
              <a:buFont typeface="Arial" panose="020B0604020202020204" pitchFamily="34" charset="0"/>
              <a:buNone/>
            </a:pPr>
            <a:endParaRPr lang="nl-BE" dirty="0"/>
          </a:p>
          <a:p>
            <a:pPr marL="0" indent="0">
              <a:buFont typeface="Arial" panose="020B0604020202020204" pitchFamily="34" charset="0"/>
              <a:buNone/>
            </a:pPr>
            <a:r>
              <a:rPr lang="nl-BE" dirty="0"/>
              <a:t>11)   Test nu opnieuw door elementjes één voor één eens uit te laten.</a:t>
            </a:r>
          </a:p>
          <a:p>
            <a:pPr marL="0" indent="0">
              <a:buFont typeface="Arial" panose="020B0604020202020204" pitchFamily="34" charset="0"/>
              <a:buNone/>
            </a:pPr>
            <a:endParaRPr lang="nl-BE" dirty="0"/>
          </a:p>
          <a:p>
            <a:pPr marL="0" indent="0">
              <a:buFont typeface="Arial" panose="020B0604020202020204" pitchFamily="34" charset="0"/>
              <a:buNone/>
            </a:pPr>
            <a:endParaRPr lang="nl-BE" dirty="0"/>
          </a:p>
        </p:txBody>
      </p:sp>
    </p:spTree>
    <p:extLst>
      <p:ext uri="{BB962C8B-B14F-4D97-AF65-F5344CB8AC3E}">
        <p14:creationId xmlns:p14="http://schemas.microsoft.com/office/powerpoint/2010/main" val="5764449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75105D8-71A0-481E-8A95-4BB6BE8CDB02}"/>
              </a:ext>
            </a:extLst>
          </p:cNvPr>
          <p:cNvGraphicFramePr>
            <a:graphicFrameLocks noGrp="1"/>
          </p:cNvGraphicFramePr>
          <p:nvPr>
            <p:extLst>
              <p:ext uri="{D42A27DB-BD31-4B8C-83A1-F6EECF244321}">
                <p14:modId xmlns:p14="http://schemas.microsoft.com/office/powerpoint/2010/main" val="74444550"/>
              </p:ext>
            </p:extLst>
          </p:nvPr>
        </p:nvGraphicFramePr>
        <p:xfrm>
          <a:off x="1583808" y="190081"/>
          <a:ext cx="7497285" cy="789963"/>
        </p:xfrm>
        <a:graphic>
          <a:graphicData uri="http://schemas.openxmlformats.org/drawingml/2006/table">
            <a:tbl>
              <a:tblPr firstRow="1" bandRow="1">
                <a:tableStyleId>{073A0DAA-6AF3-43AB-8588-CEC1D06C72B9}</a:tableStyleId>
              </a:tblPr>
              <a:tblGrid>
                <a:gridCol w="1499457">
                  <a:extLst>
                    <a:ext uri="{9D8B030D-6E8A-4147-A177-3AD203B41FA5}">
                      <a16:colId xmlns:a16="http://schemas.microsoft.com/office/drawing/2014/main" val="302077157"/>
                    </a:ext>
                  </a:extLst>
                </a:gridCol>
                <a:gridCol w="1499457">
                  <a:extLst>
                    <a:ext uri="{9D8B030D-6E8A-4147-A177-3AD203B41FA5}">
                      <a16:colId xmlns:a16="http://schemas.microsoft.com/office/drawing/2014/main" val="1510149168"/>
                    </a:ext>
                  </a:extLst>
                </a:gridCol>
                <a:gridCol w="1499457">
                  <a:extLst>
                    <a:ext uri="{9D8B030D-6E8A-4147-A177-3AD203B41FA5}">
                      <a16:colId xmlns:a16="http://schemas.microsoft.com/office/drawing/2014/main" val="993498376"/>
                    </a:ext>
                  </a:extLst>
                </a:gridCol>
                <a:gridCol w="1499457">
                  <a:extLst>
                    <a:ext uri="{9D8B030D-6E8A-4147-A177-3AD203B41FA5}">
                      <a16:colId xmlns:a16="http://schemas.microsoft.com/office/drawing/2014/main" val="1333977522"/>
                    </a:ext>
                  </a:extLst>
                </a:gridCol>
                <a:gridCol w="1499457">
                  <a:extLst>
                    <a:ext uri="{9D8B030D-6E8A-4147-A177-3AD203B41FA5}">
                      <a16:colId xmlns:a16="http://schemas.microsoft.com/office/drawing/2014/main" val="3718842850"/>
                    </a:ext>
                  </a:extLst>
                </a:gridCol>
              </a:tblGrid>
              <a:tr h="789963">
                <a:tc>
                  <a:txBody>
                    <a:bodyPr/>
                    <a:lstStyle/>
                    <a:p>
                      <a:pPr algn="ctr"/>
                      <a:r>
                        <a:rPr lang="nl-BE" dirty="0">
                          <a:solidFill>
                            <a:srgbClr val="00B050"/>
                          </a:solidFill>
                        </a:rPr>
                        <a:t>4,5</a:t>
                      </a:r>
                      <a:endParaRPr lang="en-US" dirty="0">
                        <a:solidFill>
                          <a:srgbClr val="00B050"/>
                        </a:solidFill>
                      </a:endParaRPr>
                    </a:p>
                  </a:txBody>
                  <a:tcPr anchor="ctr"/>
                </a:tc>
                <a:tc>
                  <a:txBody>
                    <a:bodyPr/>
                    <a:lstStyle/>
                    <a:p>
                      <a:pPr algn="ctr"/>
                      <a:endParaRPr lang="en-US" dirty="0"/>
                    </a:p>
                  </a:txBody>
                  <a:tcPr anchor="ctr"/>
                </a:tc>
                <a:tc>
                  <a:txBody>
                    <a:bodyPr/>
                    <a:lstStyle/>
                    <a:p>
                      <a:pPr algn="ctr"/>
                      <a:r>
                        <a:rPr lang="nl-BE" dirty="0">
                          <a:solidFill>
                            <a:srgbClr val="00B050"/>
                          </a:solidFill>
                        </a:rPr>
                        <a:t>4</a:t>
                      </a:r>
                      <a:endParaRPr lang="en-US" dirty="0">
                        <a:solidFill>
                          <a:srgbClr val="00B050"/>
                        </a:solidFill>
                      </a:endParaRPr>
                    </a:p>
                  </a:txBody>
                  <a:tcPr anchor="ctr"/>
                </a:tc>
                <a:tc>
                  <a:txBody>
                    <a:bodyPr/>
                    <a:lstStyle/>
                    <a:p>
                      <a:pPr algn="ctr"/>
                      <a:r>
                        <a:rPr lang="nl-BE" dirty="0">
                          <a:solidFill>
                            <a:srgbClr val="00B050"/>
                          </a:solidFill>
                        </a:rPr>
                        <a:t>5,6</a:t>
                      </a:r>
                      <a:endParaRPr lang="en-US" dirty="0">
                        <a:solidFill>
                          <a:srgbClr val="00B050"/>
                        </a:solidFill>
                      </a:endParaRPr>
                    </a:p>
                  </a:txBody>
                  <a:tcPr anchor="ctr"/>
                </a:tc>
                <a:tc>
                  <a:txBody>
                    <a:bodyPr/>
                    <a:lstStyle/>
                    <a:p>
                      <a:pPr algn="ctr"/>
                      <a:r>
                        <a:rPr lang="nl-BE" dirty="0">
                          <a:solidFill>
                            <a:srgbClr val="00B050"/>
                          </a:solidFill>
                        </a:rPr>
                        <a:t>6</a:t>
                      </a:r>
                      <a:endParaRPr lang="en-US" dirty="0">
                        <a:solidFill>
                          <a:srgbClr val="00B050"/>
                        </a:solidFill>
                      </a:endParaRPr>
                    </a:p>
                  </a:txBody>
                  <a:tcPr anchor="ctr"/>
                </a:tc>
                <a:extLst>
                  <a:ext uri="{0D108BD9-81ED-4DB2-BD59-A6C34878D82A}">
                    <a16:rowId xmlns:a16="http://schemas.microsoft.com/office/drawing/2014/main" val="4201039473"/>
                  </a:ext>
                </a:extLst>
              </a:tr>
            </a:tbl>
          </a:graphicData>
        </a:graphic>
      </p:graphicFrame>
      <p:sp>
        <p:nvSpPr>
          <p:cNvPr id="5" name="Content Placeholder 2">
            <a:extLst>
              <a:ext uri="{FF2B5EF4-FFF2-40B4-BE49-F238E27FC236}">
                <a16:creationId xmlns:a16="http://schemas.microsoft.com/office/drawing/2014/main" id="{8BFC0F65-0705-49BA-B927-FE711B598FFD}"/>
              </a:ext>
            </a:extLst>
          </p:cNvPr>
          <p:cNvSpPr txBox="1">
            <a:spLocks/>
          </p:cNvSpPr>
          <p:nvPr/>
        </p:nvSpPr>
        <p:spPr>
          <a:xfrm>
            <a:off x="985981" y="273796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nl-BE" dirty="0"/>
              <a:t>Testen</a:t>
            </a:r>
          </a:p>
          <a:p>
            <a:pPr marL="0" indent="0">
              <a:buFont typeface="Arial" panose="020B0604020202020204" pitchFamily="34" charset="0"/>
              <a:buNone/>
            </a:pPr>
            <a:endParaRPr lang="nl-BE" dirty="0"/>
          </a:p>
          <a:p>
            <a:pPr marL="514350" indent="-514350">
              <a:buFont typeface="Arial" panose="020B0604020202020204" pitchFamily="34" charset="0"/>
              <a:buAutoNum type="arabicParenR" startAt="12"/>
            </a:pPr>
            <a:r>
              <a:rPr lang="nl-BE" dirty="0"/>
              <a:t>  In dit geval zijn alle aanvragen getest.</a:t>
            </a:r>
          </a:p>
          <a:p>
            <a:pPr marL="457200" lvl="1" indent="0">
              <a:buNone/>
            </a:pPr>
            <a:r>
              <a:rPr lang="nl-BE" dirty="0"/>
              <a:t>	Men kan dit echter nog niet zeker weten, daarom moeten opnieuw alle </a:t>
            </a:r>
          </a:p>
          <a:p>
            <a:pPr marL="457200" lvl="1" indent="0">
              <a:buNone/>
            </a:pPr>
            <a:r>
              <a:rPr lang="nl-BE" dirty="0"/>
              <a:t>	permutaties worden getest, met groep 5 er nu ook bij.</a:t>
            </a:r>
          </a:p>
          <a:p>
            <a:pPr marL="0" indent="0">
              <a:buFont typeface="Arial" panose="020B0604020202020204" pitchFamily="34" charset="0"/>
              <a:buNone/>
            </a:pPr>
            <a:endParaRPr lang="nl-BE" dirty="0"/>
          </a:p>
          <a:p>
            <a:pPr marL="0" indent="0">
              <a:buFont typeface="Arial" panose="020B0604020202020204" pitchFamily="34" charset="0"/>
              <a:buNone/>
            </a:pPr>
            <a:endParaRPr lang="nl-BE" dirty="0"/>
          </a:p>
        </p:txBody>
      </p:sp>
    </p:spTree>
    <p:extLst>
      <p:ext uri="{BB962C8B-B14F-4D97-AF65-F5344CB8AC3E}">
        <p14:creationId xmlns:p14="http://schemas.microsoft.com/office/powerpoint/2010/main" val="18651406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A356577-66D0-44A5-B9C8-9F2DCDDBF661}"/>
              </a:ext>
            </a:extLst>
          </p:cNvPr>
          <p:cNvGraphicFramePr>
            <a:graphicFrameLocks noGrp="1"/>
          </p:cNvGraphicFramePr>
          <p:nvPr>
            <p:extLst>
              <p:ext uri="{D42A27DB-BD31-4B8C-83A1-F6EECF244321}">
                <p14:modId xmlns:p14="http://schemas.microsoft.com/office/powerpoint/2010/main" val="3697906698"/>
              </p:ext>
            </p:extLst>
          </p:nvPr>
        </p:nvGraphicFramePr>
        <p:xfrm>
          <a:off x="1583808" y="190081"/>
          <a:ext cx="7497285" cy="789963"/>
        </p:xfrm>
        <a:graphic>
          <a:graphicData uri="http://schemas.openxmlformats.org/drawingml/2006/table">
            <a:tbl>
              <a:tblPr firstRow="1" bandRow="1">
                <a:tableStyleId>{073A0DAA-6AF3-43AB-8588-CEC1D06C72B9}</a:tableStyleId>
              </a:tblPr>
              <a:tblGrid>
                <a:gridCol w="1499457">
                  <a:extLst>
                    <a:ext uri="{9D8B030D-6E8A-4147-A177-3AD203B41FA5}">
                      <a16:colId xmlns:a16="http://schemas.microsoft.com/office/drawing/2014/main" val="302077157"/>
                    </a:ext>
                  </a:extLst>
                </a:gridCol>
                <a:gridCol w="1499457">
                  <a:extLst>
                    <a:ext uri="{9D8B030D-6E8A-4147-A177-3AD203B41FA5}">
                      <a16:colId xmlns:a16="http://schemas.microsoft.com/office/drawing/2014/main" val="1510149168"/>
                    </a:ext>
                  </a:extLst>
                </a:gridCol>
                <a:gridCol w="1499457">
                  <a:extLst>
                    <a:ext uri="{9D8B030D-6E8A-4147-A177-3AD203B41FA5}">
                      <a16:colId xmlns:a16="http://schemas.microsoft.com/office/drawing/2014/main" val="993498376"/>
                    </a:ext>
                  </a:extLst>
                </a:gridCol>
                <a:gridCol w="1499457">
                  <a:extLst>
                    <a:ext uri="{9D8B030D-6E8A-4147-A177-3AD203B41FA5}">
                      <a16:colId xmlns:a16="http://schemas.microsoft.com/office/drawing/2014/main" val="1333977522"/>
                    </a:ext>
                  </a:extLst>
                </a:gridCol>
                <a:gridCol w="1499457">
                  <a:extLst>
                    <a:ext uri="{9D8B030D-6E8A-4147-A177-3AD203B41FA5}">
                      <a16:colId xmlns:a16="http://schemas.microsoft.com/office/drawing/2014/main" val="3718842850"/>
                    </a:ext>
                  </a:extLst>
                </a:gridCol>
              </a:tblGrid>
              <a:tr h="789963">
                <a:tc>
                  <a:txBody>
                    <a:bodyPr/>
                    <a:lstStyle/>
                    <a:p>
                      <a:pPr algn="ctr"/>
                      <a:r>
                        <a:rPr lang="nl-BE" dirty="0">
                          <a:solidFill>
                            <a:srgbClr val="00B050"/>
                          </a:solidFill>
                        </a:rPr>
                        <a:t>4,5</a:t>
                      </a:r>
                      <a:endParaRPr lang="en-US" dirty="0">
                        <a:solidFill>
                          <a:srgbClr val="00B050"/>
                        </a:solidFill>
                      </a:endParaRPr>
                    </a:p>
                  </a:txBody>
                  <a:tcPr anchor="ctr"/>
                </a:tc>
                <a:tc>
                  <a:txBody>
                    <a:bodyPr/>
                    <a:lstStyle/>
                    <a:p>
                      <a:pPr algn="ctr"/>
                      <a:endParaRPr lang="en-US" dirty="0"/>
                    </a:p>
                  </a:txBody>
                  <a:tcPr anchor="ctr"/>
                </a:tc>
                <a:tc>
                  <a:txBody>
                    <a:bodyPr/>
                    <a:lstStyle/>
                    <a:p>
                      <a:pPr algn="ctr"/>
                      <a:r>
                        <a:rPr lang="nl-BE" dirty="0">
                          <a:solidFill>
                            <a:srgbClr val="00B050"/>
                          </a:solidFill>
                        </a:rPr>
                        <a:t>4</a:t>
                      </a:r>
                      <a:endParaRPr lang="en-US" dirty="0">
                        <a:solidFill>
                          <a:srgbClr val="00B050"/>
                        </a:solidFill>
                      </a:endParaRPr>
                    </a:p>
                  </a:txBody>
                  <a:tcPr anchor="ctr"/>
                </a:tc>
                <a:tc>
                  <a:txBody>
                    <a:bodyPr/>
                    <a:lstStyle/>
                    <a:p>
                      <a:pPr algn="ctr"/>
                      <a:r>
                        <a:rPr lang="nl-BE" dirty="0">
                          <a:solidFill>
                            <a:srgbClr val="00B050"/>
                          </a:solidFill>
                        </a:rPr>
                        <a:t>5,6</a:t>
                      </a:r>
                      <a:endParaRPr lang="en-US" dirty="0">
                        <a:solidFill>
                          <a:srgbClr val="00B050"/>
                        </a:solidFill>
                      </a:endParaRPr>
                    </a:p>
                  </a:txBody>
                  <a:tcPr anchor="ctr"/>
                </a:tc>
                <a:tc>
                  <a:txBody>
                    <a:bodyPr/>
                    <a:lstStyle/>
                    <a:p>
                      <a:pPr algn="ctr"/>
                      <a:r>
                        <a:rPr lang="nl-BE" dirty="0">
                          <a:solidFill>
                            <a:srgbClr val="00B050"/>
                          </a:solidFill>
                        </a:rPr>
                        <a:t>6</a:t>
                      </a:r>
                      <a:endParaRPr lang="en-US" dirty="0">
                        <a:solidFill>
                          <a:srgbClr val="00B050"/>
                        </a:solidFill>
                      </a:endParaRPr>
                    </a:p>
                  </a:txBody>
                  <a:tcPr anchor="ctr"/>
                </a:tc>
                <a:extLst>
                  <a:ext uri="{0D108BD9-81ED-4DB2-BD59-A6C34878D82A}">
                    <a16:rowId xmlns:a16="http://schemas.microsoft.com/office/drawing/2014/main" val="4201039473"/>
                  </a:ext>
                </a:extLst>
              </a:tr>
            </a:tbl>
          </a:graphicData>
        </a:graphic>
      </p:graphicFrame>
      <p:sp>
        <p:nvSpPr>
          <p:cNvPr id="5" name="Content Placeholder 2">
            <a:extLst>
              <a:ext uri="{FF2B5EF4-FFF2-40B4-BE49-F238E27FC236}">
                <a16:creationId xmlns:a16="http://schemas.microsoft.com/office/drawing/2014/main" id="{F847D309-E7B9-4AAE-BB5F-417EB9A67097}"/>
              </a:ext>
            </a:extLst>
          </p:cNvPr>
          <p:cNvSpPr txBox="1">
            <a:spLocks/>
          </p:cNvSpPr>
          <p:nvPr/>
        </p:nvSpPr>
        <p:spPr>
          <a:xfrm>
            <a:off x="947881" y="1253331"/>
            <a:ext cx="10515600" cy="541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nl-BE" dirty="0" err="1"/>
              <a:t>Performantie</a:t>
            </a:r>
            <a:endParaRPr lang="nl-BE" dirty="0"/>
          </a:p>
          <a:p>
            <a:pPr marL="0" indent="0">
              <a:buFont typeface="Arial" panose="020B0604020202020204" pitchFamily="34" charset="0"/>
              <a:buNone/>
            </a:pPr>
            <a:endParaRPr lang="nl-BE" dirty="0"/>
          </a:p>
          <a:p>
            <a:pPr>
              <a:buFontTx/>
              <a:buChar char="-"/>
            </a:pPr>
            <a:r>
              <a:rPr lang="nl-BE" dirty="0"/>
              <a:t>In de laatste stap met permutaties kijken of de groep of een supergroep al getest is.</a:t>
            </a:r>
          </a:p>
          <a:p>
            <a:pPr>
              <a:buFontTx/>
              <a:buChar char="-"/>
            </a:pPr>
            <a:r>
              <a:rPr lang="nl-BE" dirty="0"/>
              <a:t>Aanvragen kunnen enkel met elkaar botsen wanneer ze tegelijk in een zogenaamde simultane shift zitten, of wanneer er </a:t>
            </a:r>
            <a:r>
              <a:rPr lang="nl-BE" dirty="0" err="1"/>
              <a:t>recupdagen</a:t>
            </a:r>
            <a:r>
              <a:rPr lang="nl-BE" dirty="0"/>
              <a:t> aan te pas komen.</a:t>
            </a:r>
          </a:p>
          <a:p>
            <a:pPr marL="0" indent="0">
              <a:buNone/>
            </a:pPr>
            <a:r>
              <a:rPr lang="nl-BE" dirty="0"/>
              <a:t>   	</a:t>
            </a:r>
            <a:r>
              <a:rPr lang="nl-BE" dirty="0" err="1"/>
              <a:t>vb</a:t>
            </a:r>
            <a:r>
              <a:rPr lang="nl-BE" dirty="0"/>
              <a:t> </a:t>
            </a:r>
            <a:r>
              <a:rPr lang="nl-BE" dirty="0" err="1"/>
              <a:t>recupdagen</a:t>
            </a:r>
            <a:r>
              <a:rPr lang="nl-BE" dirty="0"/>
              <a:t>: shift maandag heeft 3 dagen </a:t>
            </a:r>
            <a:r>
              <a:rPr lang="nl-BE" dirty="0" err="1"/>
              <a:t>recup</a:t>
            </a:r>
            <a:r>
              <a:rPr lang="nl-BE" dirty="0"/>
              <a:t>, dan mag je         	dinsdag, woensdag en donderdag niet werken.</a:t>
            </a:r>
          </a:p>
          <a:p>
            <a:pPr marL="0" indent="0">
              <a:buNone/>
            </a:pPr>
            <a:r>
              <a:rPr lang="nl-BE" dirty="0"/>
              <a:t>  Daarom worden de aanvragen nog eens gesplitst in </a:t>
            </a:r>
            <a:r>
              <a:rPr lang="nl-BE" dirty="0" err="1"/>
              <a:t>subgroepjes</a:t>
            </a:r>
            <a:r>
              <a:rPr lang="nl-BE" dirty="0"/>
              <a:t> met            </a:t>
            </a:r>
            <a:r>
              <a:rPr lang="nl-BE" dirty="0">
                <a:solidFill>
                  <a:schemeClr val="bg1"/>
                </a:solidFill>
              </a:rPr>
              <a:t>_</a:t>
            </a:r>
            <a:r>
              <a:rPr lang="nl-BE" dirty="0"/>
              <a:t>tussen hen het maximaal aantal mogelijke </a:t>
            </a:r>
            <a:r>
              <a:rPr lang="nl-BE" dirty="0" err="1"/>
              <a:t>recupdagen</a:t>
            </a:r>
            <a:r>
              <a:rPr lang="nl-BE" dirty="0"/>
              <a:t>.</a:t>
            </a:r>
          </a:p>
          <a:p>
            <a:pPr marL="0" indent="0">
              <a:buFont typeface="Arial" panose="020B0604020202020204" pitchFamily="34" charset="0"/>
              <a:buNone/>
            </a:pPr>
            <a:endParaRPr lang="nl-BE" dirty="0"/>
          </a:p>
        </p:txBody>
      </p:sp>
    </p:spTree>
    <p:extLst>
      <p:ext uri="{BB962C8B-B14F-4D97-AF65-F5344CB8AC3E}">
        <p14:creationId xmlns:p14="http://schemas.microsoft.com/office/powerpoint/2010/main" val="1381976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id="{206E791E-D9F0-4CDE-8762-FA093879FE71}"/>
              </a:ext>
            </a:extLst>
          </p:cNvPr>
          <p:cNvGraphicFramePr>
            <a:graphicFrameLocks noGrp="1"/>
          </p:cNvGraphicFramePr>
          <p:nvPr>
            <p:extLst>
              <p:ext uri="{D42A27DB-BD31-4B8C-83A1-F6EECF244321}">
                <p14:modId xmlns:p14="http://schemas.microsoft.com/office/powerpoint/2010/main" val="164279354"/>
              </p:ext>
            </p:extLst>
          </p:nvPr>
        </p:nvGraphicFramePr>
        <p:xfrm>
          <a:off x="97909" y="3079459"/>
          <a:ext cx="11977864" cy="789963"/>
        </p:xfrm>
        <a:graphic>
          <a:graphicData uri="http://schemas.openxmlformats.org/drawingml/2006/table">
            <a:tbl>
              <a:tblPr firstRow="1" bandRow="1">
                <a:tableStyleId>{073A0DAA-6AF3-43AB-8588-CEC1D06C72B9}</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1</a:t>
                      </a:r>
                      <a:endParaRPr lang="en-US" dirty="0"/>
                    </a:p>
                  </a:txBody>
                  <a:tcPr anchor="ctr"/>
                </a:tc>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2</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tc>
                  <a:txBody>
                    <a:bodyPr/>
                    <a:lstStyle/>
                    <a:p>
                      <a:pPr algn="ctr"/>
                      <a:r>
                        <a:rPr lang="nl-BE" dirty="0"/>
                        <a:t>3</a:t>
                      </a:r>
                      <a:endParaRPr lang="en-US" dirty="0"/>
                    </a:p>
                  </a:txBody>
                  <a:tcPr anchor="ct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1070244417"/>
      </p:ext>
    </p:extLst>
  </p:cSld>
  <p:clrMapOvr>
    <a:masterClrMapping/>
  </p:clrMapOvr>
  <mc:AlternateContent xmlns:mc="http://schemas.openxmlformats.org/markup-compatibility/2006" xmlns:p14="http://schemas.microsoft.com/office/powerpoint/2010/main">
    <mc:Choice Requires="p14">
      <p:transition spd="slow" p14:dur="2000" advClick="0" advTm="500"/>
    </mc:Choice>
    <mc:Fallback xmlns="">
      <p:transition spd="slow" advClick="0" advTm="5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10000" decel="10000" fill="hold" nodeType="withEffect">
                                  <p:stCondLst>
                                    <p:cond delay="0"/>
                                  </p:stCondLst>
                                  <p:childTnLst>
                                    <p:animMotion origin="layout" path="M 1.25E-6 -1.48148E-6 L 0.00078 -0.42292 " pathEditMode="relative" rAng="0" ptsTypes="AA">
                                      <p:cBhvr>
                                        <p:cTn id="6" dur="500" fill="hold"/>
                                        <p:tgtEl>
                                          <p:spTgt spid="12"/>
                                        </p:tgtEl>
                                        <p:attrNameLst>
                                          <p:attrName>ppt_x</p:attrName>
                                          <p:attrName>ppt_y</p:attrName>
                                        </p:attrNameLst>
                                      </p:cBhvr>
                                      <p:rCtr x="39" y="-211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66BE88C-7F06-43BC-9F1C-CFD098946D83}"/>
              </a:ext>
            </a:extLst>
          </p:cNvPr>
          <p:cNvGraphicFramePr>
            <a:graphicFrameLocks noGrp="1"/>
          </p:cNvGraphicFramePr>
          <p:nvPr>
            <p:extLst>
              <p:ext uri="{D42A27DB-BD31-4B8C-83A1-F6EECF244321}">
                <p14:modId xmlns:p14="http://schemas.microsoft.com/office/powerpoint/2010/main" val="2613166844"/>
              </p:ext>
            </p:extLst>
          </p:nvPr>
        </p:nvGraphicFramePr>
        <p:xfrm>
          <a:off x="97909" y="183859"/>
          <a:ext cx="11977864" cy="789963"/>
        </p:xfrm>
        <a:graphic>
          <a:graphicData uri="http://schemas.openxmlformats.org/drawingml/2006/table">
            <a:tbl>
              <a:tblPr firstRow="1" bandRow="1">
                <a:tableStyleId>{073A0DAA-6AF3-43AB-8588-CEC1D06C72B9}</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1</a:t>
                      </a:r>
                      <a:endParaRPr lang="en-US" dirty="0"/>
                    </a:p>
                  </a:txBody>
                  <a:tcPr anchor="ctr"/>
                </a:tc>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2</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tc>
                  <a:txBody>
                    <a:bodyPr/>
                    <a:lstStyle/>
                    <a:p>
                      <a:pPr algn="ctr"/>
                      <a:r>
                        <a:rPr lang="nl-BE" dirty="0"/>
                        <a:t>3</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E13CB513-8218-4D6A-A79E-9E51B4E2AC7D}"/>
              </a:ext>
            </a:extLst>
          </p:cNvPr>
          <p:cNvGraphicFramePr>
            <a:graphicFrameLocks noGrp="1"/>
          </p:cNvGraphicFramePr>
          <p:nvPr>
            <p:extLst>
              <p:ext uri="{D42A27DB-BD31-4B8C-83A1-F6EECF244321}">
                <p14:modId xmlns:p14="http://schemas.microsoft.com/office/powerpoint/2010/main" val="1420934417"/>
              </p:ext>
            </p:extLst>
          </p:nvPr>
        </p:nvGraphicFramePr>
        <p:xfrm>
          <a:off x="107068"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4201039473"/>
                  </a:ext>
                </a:extLst>
              </a:tr>
            </a:tbl>
          </a:graphicData>
        </a:graphic>
      </p:graphicFrame>
      <p:sp>
        <p:nvSpPr>
          <p:cNvPr id="6" name="Content Placeholder 2">
            <a:extLst>
              <a:ext uri="{FF2B5EF4-FFF2-40B4-BE49-F238E27FC236}">
                <a16:creationId xmlns:a16="http://schemas.microsoft.com/office/drawing/2014/main" id="{64055533-A4CE-4D9D-B935-DE0F7EAA19EC}"/>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0" indent="0">
              <a:buNone/>
            </a:pPr>
            <a:r>
              <a:rPr lang="nl-BE" dirty="0"/>
              <a:t>In de praktijk</a:t>
            </a:r>
          </a:p>
          <a:p>
            <a:pPr marL="0" indent="0">
              <a:buNone/>
            </a:pPr>
            <a:r>
              <a:rPr lang="nl-BE" dirty="0"/>
              <a:t>	Kan een planning nog gemaakt worden, wanneer een bepaalde</a:t>
            </a:r>
          </a:p>
          <a:p>
            <a:pPr marL="0" indent="0">
              <a:buNone/>
            </a:pPr>
            <a:r>
              <a:rPr lang="nl-BE" dirty="0"/>
              <a:t>	verlofaanvraag wordt goedgekeurd?</a:t>
            </a:r>
          </a:p>
          <a:p>
            <a:pPr marL="0" indent="0">
              <a:buNone/>
            </a:pPr>
            <a:r>
              <a:rPr lang="nl-BE" dirty="0"/>
              <a:t>Hier</a:t>
            </a:r>
          </a:p>
          <a:p>
            <a:pPr marL="0" indent="0">
              <a:buNone/>
            </a:pPr>
            <a:r>
              <a:rPr lang="nl-BE" dirty="0"/>
              <a:t>	Bezit te de testen groep elk element van een bepaald cijfertje?</a:t>
            </a:r>
            <a:endParaRPr lang="en-US" dirty="0"/>
          </a:p>
        </p:txBody>
      </p:sp>
      <p:graphicFrame>
        <p:nvGraphicFramePr>
          <p:cNvPr id="7" name="Table 6">
            <a:extLst>
              <a:ext uri="{FF2B5EF4-FFF2-40B4-BE49-F238E27FC236}">
                <a16:creationId xmlns:a16="http://schemas.microsoft.com/office/drawing/2014/main" id="{0C14A1F7-E44A-4AE3-983A-C016A3E2C3FC}"/>
              </a:ext>
            </a:extLst>
          </p:cNvPr>
          <p:cNvGraphicFramePr>
            <a:graphicFrameLocks noGrp="1"/>
          </p:cNvGraphicFramePr>
          <p:nvPr>
            <p:extLst>
              <p:ext uri="{D42A27DB-BD31-4B8C-83A1-F6EECF244321}">
                <p14:modId xmlns:p14="http://schemas.microsoft.com/office/powerpoint/2010/main" val="1859609413"/>
              </p:ext>
            </p:extLst>
          </p:nvPr>
        </p:nvGraphicFramePr>
        <p:xfrm>
          <a:off x="107145" y="1855895"/>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A</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E</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H</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111914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2FCAE4E-A151-4823-A81F-549A19187CE7}"/>
              </a:ext>
            </a:extLst>
          </p:cNvPr>
          <p:cNvGraphicFramePr>
            <a:graphicFrameLocks noGrp="1"/>
          </p:cNvGraphicFramePr>
          <p:nvPr>
            <p:extLst>
              <p:ext uri="{D42A27DB-BD31-4B8C-83A1-F6EECF244321}">
                <p14:modId xmlns:p14="http://schemas.microsoft.com/office/powerpoint/2010/main" val="3721330690"/>
              </p:ext>
            </p:extLst>
          </p:nvPr>
        </p:nvGraphicFramePr>
        <p:xfrm>
          <a:off x="97909" y="183859"/>
          <a:ext cx="11977864" cy="789963"/>
        </p:xfrm>
        <a:graphic>
          <a:graphicData uri="http://schemas.openxmlformats.org/drawingml/2006/table">
            <a:tbl>
              <a:tblPr firstRow="1" bandRow="1">
                <a:tableStyleId>{073A0DAA-6AF3-43AB-8588-CEC1D06C72B9}</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1</a:t>
                      </a:r>
                      <a:endParaRPr lang="en-US" dirty="0"/>
                    </a:p>
                  </a:txBody>
                  <a:tcPr anchor="ctr"/>
                </a:tc>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2</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tc>
                  <a:txBody>
                    <a:bodyPr/>
                    <a:lstStyle/>
                    <a:p>
                      <a:pPr algn="ctr"/>
                      <a:r>
                        <a:rPr lang="nl-BE" dirty="0"/>
                        <a:t>3</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15147EB5-A02F-41EE-88E1-FDD9B2A9FDA7}"/>
              </a:ext>
            </a:extLst>
          </p:cNvPr>
          <p:cNvGraphicFramePr>
            <a:graphicFrameLocks noGrp="1"/>
          </p:cNvGraphicFramePr>
          <p:nvPr>
            <p:extLst>
              <p:ext uri="{D42A27DB-BD31-4B8C-83A1-F6EECF244321}">
                <p14:modId xmlns:p14="http://schemas.microsoft.com/office/powerpoint/2010/main" val="2931928563"/>
              </p:ext>
            </p:extLst>
          </p:nvPr>
        </p:nvGraphicFramePr>
        <p:xfrm>
          <a:off x="107068"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E2EFABF0-5654-4121-BB83-18128F39D203}"/>
              </a:ext>
            </a:extLst>
          </p:cNvPr>
          <p:cNvGraphicFramePr>
            <a:graphicFrameLocks noGrp="1"/>
          </p:cNvGraphicFramePr>
          <p:nvPr>
            <p:extLst>
              <p:ext uri="{D42A27DB-BD31-4B8C-83A1-F6EECF244321}">
                <p14:modId xmlns:p14="http://schemas.microsoft.com/office/powerpoint/2010/main" val="784465032"/>
              </p:ext>
            </p:extLst>
          </p:nvPr>
        </p:nvGraphicFramePr>
        <p:xfrm>
          <a:off x="107145" y="1855895"/>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A</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E</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H</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A2E2DBBE-9526-432C-9134-8813474B690B}"/>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514350" indent="-514350">
              <a:buAutoNum type="arabicParenR"/>
            </a:pPr>
            <a:r>
              <a:rPr lang="nl-BE" dirty="0"/>
              <a:t>Test de volledige groep.</a:t>
            </a:r>
          </a:p>
          <a:p>
            <a:pPr marL="457200" lvl="1" indent="0">
              <a:buNone/>
            </a:pPr>
            <a:r>
              <a:rPr lang="nl-BE" dirty="0"/>
              <a:t>	Bevat deze een volledige groep aan cijfertjes – Crasht deze groep?</a:t>
            </a:r>
          </a:p>
          <a:p>
            <a:pPr marL="457200" lvl="1" indent="0">
              <a:buNone/>
            </a:pPr>
            <a:r>
              <a:rPr lang="nl-BE" dirty="0"/>
              <a:t>		Dan is extra onderzoek nodig.</a:t>
            </a:r>
          </a:p>
          <a:p>
            <a:pPr marL="457200" lvl="1" indent="0">
              <a:buNone/>
            </a:pPr>
            <a:r>
              <a:rPr lang="nl-BE" dirty="0"/>
              <a:t>	Bevat deze geen volledige groep aan cijfertjes – Is deze groep </a:t>
            </a:r>
            <a:r>
              <a:rPr lang="nl-BE" dirty="0" err="1"/>
              <a:t>oke</a:t>
            </a:r>
            <a:r>
              <a:rPr lang="nl-BE" dirty="0"/>
              <a:t>?</a:t>
            </a:r>
          </a:p>
          <a:p>
            <a:pPr marL="457200" lvl="1" indent="0">
              <a:buNone/>
            </a:pPr>
            <a:r>
              <a:rPr lang="nl-BE" dirty="0"/>
              <a:t>		Dan zijn ze allemaal groen en is alles ok, het algoritme is afgerond.</a:t>
            </a:r>
          </a:p>
          <a:p>
            <a:pPr marL="457200" lvl="1" indent="0">
              <a:buNone/>
            </a:pPr>
            <a:endParaRPr lang="nl-BE" dirty="0"/>
          </a:p>
          <a:p>
            <a:pPr marL="457200" lvl="1" indent="0">
              <a:buNone/>
            </a:pPr>
            <a:r>
              <a:rPr lang="nl-BE" dirty="0"/>
              <a:t>CRASH</a:t>
            </a:r>
            <a:endParaRPr lang="en-US" dirty="0"/>
          </a:p>
        </p:txBody>
      </p:sp>
      <p:graphicFrame>
        <p:nvGraphicFramePr>
          <p:cNvPr id="8" name="Table 7">
            <a:extLst>
              <a:ext uri="{FF2B5EF4-FFF2-40B4-BE49-F238E27FC236}">
                <a16:creationId xmlns:a16="http://schemas.microsoft.com/office/drawing/2014/main" id="{93439984-30F5-4FF4-8022-99B28F76641D}"/>
              </a:ext>
            </a:extLst>
          </p:cNvPr>
          <p:cNvGraphicFramePr>
            <a:graphicFrameLocks noGrp="1"/>
          </p:cNvGraphicFramePr>
          <p:nvPr>
            <p:extLst>
              <p:ext uri="{D42A27DB-BD31-4B8C-83A1-F6EECF244321}">
                <p14:modId xmlns:p14="http://schemas.microsoft.com/office/powerpoint/2010/main" val="61190661"/>
              </p:ext>
            </p:extLst>
          </p:nvPr>
        </p:nvGraphicFramePr>
        <p:xfrm>
          <a:off x="107145"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rgbClr val="FF0000"/>
                    </a:solidFill>
                  </a:tcPr>
                </a:tc>
                <a:tc>
                  <a:txBody>
                    <a:bodyPr/>
                    <a:lstStyle/>
                    <a:p>
                      <a:pPr algn="ctr"/>
                      <a:endParaRPr lang="en-US" dirty="0"/>
                    </a:p>
                  </a:txBody>
                  <a:tcPr anchor="ctr">
                    <a:solidFill>
                      <a:srgbClr val="FF0000"/>
                    </a:solidFill>
                  </a:tcPr>
                </a:tc>
                <a:tc>
                  <a:txBody>
                    <a:bodyPr/>
                    <a:lstStyle/>
                    <a:p>
                      <a:pPr algn="ctr"/>
                      <a:endParaRPr lang="en-US" dirty="0"/>
                    </a:p>
                  </a:txBody>
                  <a:tcPr anchor="ctr">
                    <a:solidFill>
                      <a:srgbClr val="FF0000"/>
                    </a:solidFill>
                  </a:tcPr>
                </a:tc>
                <a:tc>
                  <a:txBody>
                    <a:bodyPr/>
                    <a:lstStyle/>
                    <a:p>
                      <a:pPr algn="ctr"/>
                      <a:endParaRPr lang="en-US" dirty="0"/>
                    </a:p>
                  </a:txBody>
                  <a:tcPr anchor="ctr">
                    <a:solidFill>
                      <a:srgbClr val="FF0000"/>
                    </a:solidFill>
                  </a:tcPr>
                </a:tc>
                <a:tc>
                  <a:txBody>
                    <a:bodyPr/>
                    <a:lstStyle/>
                    <a:p>
                      <a:pPr algn="ctr"/>
                      <a:endParaRPr lang="en-US" dirty="0"/>
                    </a:p>
                  </a:txBody>
                  <a:tcPr anchor="ctr">
                    <a:solidFill>
                      <a:srgbClr val="FF0000"/>
                    </a:solidFill>
                  </a:tcPr>
                </a:tc>
                <a:tc>
                  <a:txBody>
                    <a:bodyPr/>
                    <a:lstStyle/>
                    <a:p>
                      <a:pPr algn="ctr"/>
                      <a:endParaRPr lang="en-US" dirty="0"/>
                    </a:p>
                  </a:txBody>
                  <a:tcPr anchor="ctr">
                    <a:solidFill>
                      <a:srgbClr val="FF0000"/>
                    </a:solidFill>
                  </a:tcPr>
                </a:tc>
                <a:tc>
                  <a:txBody>
                    <a:bodyPr/>
                    <a:lstStyle/>
                    <a:p>
                      <a:pPr algn="ctr"/>
                      <a:endParaRPr lang="en-US" dirty="0"/>
                    </a:p>
                  </a:txBody>
                  <a:tcPr anchor="ctr">
                    <a:solidFill>
                      <a:srgbClr val="FF0000"/>
                    </a:solidFill>
                  </a:tcPr>
                </a:tc>
                <a:tc>
                  <a:txBody>
                    <a:bodyPr/>
                    <a:lstStyle/>
                    <a:p>
                      <a:pPr algn="ctr"/>
                      <a:endParaRPr lang="en-US" dirty="0"/>
                    </a:p>
                  </a:txBody>
                  <a:tcPr anchor="ctr">
                    <a:solidFill>
                      <a:srgbClr val="FF0000"/>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290840142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7">
                                            <p:txEl>
                                              <p:pRg st="2" end="2"/>
                                            </p:txEl>
                                          </p:spTgt>
                                        </p:tgtEl>
                                      </p:cBhvr>
                                    </p:animEffect>
                                    <p:set>
                                      <p:cBhvr>
                                        <p:cTn id="25" dur="1" fill="hold">
                                          <p:stCondLst>
                                            <p:cond delay="499"/>
                                          </p:stCondLst>
                                        </p:cTn>
                                        <p:tgtEl>
                                          <p:spTgt spid="7">
                                            <p:txEl>
                                              <p:pRg st="2" end="2"/>
                                            </p:txEl>
                                          </p:spTgt>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7">
                                            <p:txEl>
                                              <p:pRg st="3" end="3"/>
                                            </p:txEl>
                                          </p:spTgt>
                                        </p:tgtEl>
                                      </p:cBhvr>
                                    </p:animEffect>
                                    <p:set>
                                      <p:cBhvr>
                                        <p:cTn id="28" dur="1" fill="hold">
                                          <p:stCondLst>
                                            <p:cond delay="499"/>
                                          </p:stCondLst>
                                        </p:cTn>
                                        <p:tgtEl>
                                          <p:spTgt spid="7">
                                            <p:txEl>
                                              <p:pRg st="3" end="3"/>
                                            </p:txEl>
                                          </p:spTgt>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7">
                                            <p:txEl>
                                              <p:pRg st="4" end="4"/>
                                            </p:txEl>
                                          </p:spTgt>
                                        </p:tgtEl>
                                      </p:cBhvr>
                                    </p:animEffect>
                                    <p:set>
                                      <p:cBhvr>
                                        <p:cTn id="31" dur="1" fill="hold">
                                          <p:stCondLst>
                                            <p:cond delay="499"/>
                                          </p:stCondLst>
                                        </p:cTn>
                                        <p:tgtEl>
                                          <p:spTgt spid="7">
                                            <p:txEl>
                                              <p:pRg st="4" end="4"/>
                                            </p:txEl>
                                          </p:spTgt>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7">
                                            <p:txEl>
                                              <p:pRg st="5" end="5"/>
                                            </p:txEl>
                                          </p:spTgt>
                                        </p:tgtEl>
                                      </p:cBhvr>
                                    </p:animEffect>
                                    <p:set>
                                      <p:cBhvr>
                                        <p:cTn id="34" dur="1" fill="hold">
                                          <p:stCondLst>
                                            <p:cond delay="499"/>
                                          </p:stCondLst>
                                        </p:cTn>
                                        <p:tgtEl>
                                          <p:spTgt spid="7">
                                            <p:txEl>
                                              <p:pRg st="5" end="5"/>
                                            </p:txEl>
                                          </p:spTgt>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7">
                                            <p:txEl>
                                              <p:pRg st="6" end="6"/>
                                            </p:txEl>
                                          </p:spTgt>
                                        </p:tgtEl>
                                      </p:cBhvr>
                                    </p:animEffect>
                                    <p:set>
                                      <p:cBhvr>
                                        <p:cTn id="37" dur="1" fill="hold">
                                          <p:stCondLst>
                                            <p:cond delay="499"/>
                                          </p:stCondLst>
                                        </p:cTn>
                                        <p:tgtEl>
                                          <p:spTgt spid="7">
                                            <p:txEl>
                                              <p:pRg st="6" end="6"/>
                                            </p:txEl>
                                          </p:spTgt>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7">
                                            <p:txEl>
                                              <p:pRg st="8" end="8"/>
                                            </p:txEl>
                                          </p:spTgt>
                                        </p:tgtEl>
                                      </p:cBhvr>
                                    </p:animEffect>
                                    <p:set>
                                      <p:cBhvr>
                                        <p:cTn id="40" dur="1" fill="hold">
                                          <p:stCondLst>
                                            <p:cond delay="499"/>
                                          </p:stCondLst>
                                        </p:cTn>
                                        <p:tgtEl>
                                          <p:spTgt spid="7">
                                            <p:txEl>
                                              <p:pRg st="8" end="8"/>
                                            </p:txEl>
                                          </p:spTgt>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8"/>
                                        </p:tgtEl>
                                      </p:cBhvr>
                                    </p:animEffect>
                                    <p:set>
                                      <p:cBhvr>
                                        <p:cTn id="43"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10FF105-1254-430A-A05A-30451ED3656B}"/>
              </a:ext>
            </a:extLst>
          </p:cNvPr>
          <p:cNvGraphicFramePr>
            <a:graphicFrameLocks noGrp="1"/>
          </p:cNvGraphicFramePr>
          <p:nvPr>
            <p:extLst>
              <p:ext uri="{D42A27DB-BD31-4B8C-83A1-F6EECF244321}">
                <p14:modId xmlns:p14="http://schemas.microsoft.com/office/powerpoint/2010/main" val="1568685092"/>
              </p:ext>
            </p:extLst>
          </p:nvPr>
        </p:nvGraphicFramePr>
        <p:xfrm>
          <a:off x="97909" y="183859"/>
          <a:ext cx="11977864" cy="789963"/>
        </p:xfrm>
        <a:graphic>
          <a:graphicData uri="http://schemas.openxmlformats.org/drawingml/2006/table">
            <a:tbl>
              <a:tblPr firstRow="1" bandRow="1">
                <a:tableStyleId>{073A0DAA-6AF3-43AB-8588-CEC1D06C72B9}</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1</a:t>
                      </a:r>
                      <a:endParaRPr lang="en-US" dirty="0"/>
                    </a:p>
                  </a:txBody>
                  <a:tcPr anchor="ctr"/>
                </a:tc>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2</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tc>
                  <a:txBody>
                    <a:bodyPr/>
                    <a:lstStyle/>
                    <a:p>
                      <a:pPr algn="ctr"/>
                      <a:r>
                        <a:rPr lang="nl-BE" dirty="0"/>
                        <a:t>3</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47D50A8C-F173-4B4B-98F8-24CCFE5B57D9}"/>
              </a:ext>
            </a:extLst>
          </p:cNvPr>
          <p:cNvGraphicFramePr>
            <a:graphicFrameLocks noGrp="1"/>
          </p:cNvGraphicFramePr>
          <p:nvPr>
            <p:extLst>
              <p:ext uri="{D42A27DB-BD31-4B8C-83A1-F6EECF244321}">
                <p14:modId xmlns:p14="http://schemas.microsoft.com/office/powerpoint/2010/main" val="2530761551"/>
              </p:ext>
            </p:extLst>
          </p:nvPr>
        </p:nvGraphicFramePr>
        <p:xfrm>
          <a:off x="107068"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79E289DD-A08F-40B5-A39F-DE9A2A49B193}"/>
              </a:ext>
            </a:extLst>
          </p:cNvPr>
          <p:cNvGraphicFramePr>
            <a:graphicFrameLocks noGrp="1"/>
          </p:cNvGraphicFramePr>
          <p:nvPr>
            <p:extLst>
              <p:ext uri="{D42A27DB-BD31-4B8C-83A1-F6EECF244321}">
                <p14:modId xmlns:p14="http://schemas.microsoft.com/office/powerpoint/2010/main" val="3060193322"/>
              </p:ext>
            </p:extLst>
          </p:nvPr>
        </p:nvGraphicFramePr>
        <p:xfrm>
          <a:off x="107145" y="1855895"/>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A</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E</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H</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5093427A-CA8D-42C9-881A-78D84AB07A1D}"/>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0" indent="0">
              <a:buNone/>
            </a:pPr>
            <a:r>
              <a:rPr lang="nl-BE" dirty="0"/>
              <a:t>2)   Test nu elk element apart.</a:t>
            </a:r>
          </a:p>
          <a:p>
            <a:pPr marL="457200" lvl="1" indent="0">
              <a:buNone/>
            </a:pPr>
            <a:r>
              <a:rPr lang="nl-BE" dirty="0"/>
              <a:t>	Crasht dit elementje? Dan gaat het om een groep van één groot. Het is een 	aanvraag die altijd zal zorgen dat de planning crasht. Ze mag niet worden 	ingepland en wordt rood aangegeven.</a:t>
            </a:r>
          </a:p>
          <a:p>
            <a:pPr marL="457200" lvl="1" indent="0">
              <a:buNone/>
            </a:pPr>
            <a:endParaRPr lang="nl-BE" dirty="0"/>
          </a:p>
          <a:p>
            <a:pPr marL="457200" lvl="1" indent="0">
              <a:buNone/>
            </a:pPr>
            <a:r>
              <a:rPr lang="nl-BE" dirty="0"/>
              <a:t>	Crasht dit elementje niet? Dan is er meer onderzoek nodig. Het is echter 	sowieso geen groepje met grootte 1.</a:t>
            </a:r>
          </a:p>
          <a:p>
            <a:pPr marL="457200" lvl="1" indent="0">
              <a:buNone/>
            </a:pPr>
            <a:endParaRPr lang="nl-BE" dirty="0"/>
          </a:p>
        </p:txBody>
      </p:sp>
      <p:graphicFrame>
        <p:nvGraphicFramePr>
          <p:cNvPr id="9" name="Table 8">
            <a:extLst>
              <a:ext uri="{FF2B5EF4-FFF2-40B4-BE49-F238E27FC236}">
                <a16:creationId xmlns:a16="http://schemas.microsoft.com/office/drawing/2014/main" id="{E5C3DED0-F8D4-4EC1-8FF9-07E696CA0AAC}"/>
              </a:ext>
            </a:extLst>
          </p:cNvPr>
          <p:cNvGraphicFramePr>
            <a:graphicFrameLocks noGrp="1"/>
          </p:cNvGraphicFramePr>
          <p:nvPr>
            <p:extLst>
              <p:ext uri="{D42A27DB-BD31-4B8C-83A1-F6EECF244321}">
                <p14:modId xmlns:p14="http://schemas.microsoft.com/office/powerpoint/2010/main" val="1515257003"/>
              </p:ext>
            </p:extLst>
          </p:nvPr>
        </p:nvGraphicFramePr>
        <p:xfrm>
          <a:off x="116304"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142195586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10FF105-1254-430A-A05A-30451ED3656B}"/>
              </a:ext>
            </a:extLst>
          </p:cNvPr>
          <p:cNvGraphicFramePr>
            <a:graphicFrameLocks noGrp="1"/>
          </p:cNvGraphicFramePr>
          <p:nvPr/>
        </p:nvGraphicFramePr>
        <p:xfrm>
          <a:off x="97909" y="183859"/>
          <a:ext cx="11977864" cy="789963"/>
        </p:xfrm>
        <a:graphic>
          <a:graphicData uri="http://schemas.openxmlformats.org/drawingml/2006/table">
            <a:tbl>
              <a:tblPr firstRow="1" bandRow="1">
                <a:tableStyleId>{073A0DAA-6AF3-43AB-8588-CEC1D06C72B9}</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1</a:t>
                      </a:r>
                      <a:endParaRPr lang="en-US" dirty="0"/>
                    </a:p>
                  </a:txBody>
                  <a:tcPr anchor="ctr"/>
                </a:tc>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2</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tc>
                  <a:txBody>
                    <a:bodyPr/>
                    <a:lstStyle/>
                    <a:p>
                      <a:pPr algn="ctr"/>
                      <a:r>
                        <a:rPr lang="nl-BE" dirty="0"/>
                        <a:t>3</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47D50A8C-F173-4B4B-98F8-24CCFE5B57D9}"/>
              </a:ext>
            </a:extLst>
          </p:cNvPr>
          <p:cNvGraphicFramePr>
            <a:graphicFrameLocks noGrp="1"/>
          </p:cNvGraphicFramePr>
          <p:nvPr/>
        </p:nvGraphicFramePr>
        <p:xfrm>
          <a:off x="107068"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79E289DD-A08F-40B5-A39F-DE9A2A49B193}"/>
              </a:ext>
            </a:extLst>
          </p:cNvPr>
          <p:cNvGraphicFramePr>
            <a:graphicFrameLocks noGrp="1"/>
          </p:cNvGraphicFramePr>
          <p:nvPr/>
        </p:nvGraphicFramePr>
        <p:xfrm>
          <a:off x="107145" y="1855895"/>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A</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E</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H</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5093427A-CA8D-42C9-881A-78D84AB07A1D}"/>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0" indent="0">
              <a:buNone/>
            </a:pPr>
            <a:r>
              <a:rPr lang="nl-BE" dirty="0"/>
              <a:t>2)   Test nu elk element apart.</a:t>
            </a:r>
          </a:p>
          <a:p>
            <a:pPr marL="457200" lvl="1" indent="0">
              <a:buNone/>
            </a:pPr>
            <a:r>
              <a:rPr lang="nl-BE" dirty="0"/>
              <a:t>	Crasht dit elementje? Dan gaat het om een groep van één groot. Het is een 	aanvraag die altijd zal zorgen dat de planning crasht. Ze mag niet worden 	ingepland en wordt rood aangegeven.</a:t>
            </a:r>
          </a:p>
          <a:p>
            <a:pPr marL="457200" lvl="1" indent="0">
              <a:buNone/>
            </a:pPr>
            <a:endParaRPr lang="nl-BE" dirty="0"/>
          </a:p>
          <a:p>
            <a:pPr marL="457200" lvl="1" indent="0">
              <a:buNone/>
            </a:pPr>
            <a:r>
              <a:rPr lang="nl-BE" dirty="0"/>
              <a:t>	Crasht dit elementje niet? Dan is er meer onderzoek nodig. Het is echter 	sowieso geen groepje met grootte 1.</a:t>
            </a:r>
          </a:p>
          <a:p>
            <a:pPr marL="457200" lvl="1" indent="0">
              <a:buNone/>
            </a:pPr>
            <a:endParaRPr lang="nl-BE" dirty="0"/>
          </a:p>
        </p:txBody>
      </p:sp>
      <p:graphicFrame>
        <p:nvGraphicFramePr>
          <p:cNvPr id="9" name="Table 8">
            <a:extLst>
              <a:ext uri="{FF2B5EF4-FFF2-40B4-BE49-F238E27FC236}">
                <a16:creationId xmlns:a16="http://schemas.microsoft.com/office/drawing/2014/main" id="{E5C3DED0-F8D4-4EC1-8FF9-07E696CA0AAC}"/>
              </a:ext>
            </a:extLst>
          </p:cNvPr>
          <p:cNvGraphicFramePr>
            <a:graphicFrameLocks noGrp="1"/>
          </p:cNvGraphicFramePr>
          <p:nvPr>
            <p:extLst>
              <p:ext uri="{D42A27DB-BD31-4B8C-83A1-F6EECF244321}">
                <p14:modId xmlns:p14="http://schemas.microsoft.com/office/powerpoint/2010/main" val="1481953442"/>
              </p:ext>
            </p:extLst>
          </p:nvPr>
        </p:nvGraphicFramePr>
        <p:xfrm>
          <a:off x="116304"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rgbClr val="FF0000"/>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142521144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1121</Words>
  <Application>Microsoft Office PowerPoint</Application>
  <PresentationFormat>Widescreen</PresentationFormat>
  <Paragraphs>734</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Calibri Light</vt:lpstr>
      <vt:lpstr>Office Theme</vt:lpstr>
      <vt:lpstr>Het kleurtjesalgoritme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Het kleurtjesalgoritme</dc:title>
  <dc:creator>Jesper Van Caeter</dc:creator>
  <cp:lastModifiedBy>Jesper Van Caeter</cp:lastModifiedBy>
  <cp:revision>22</cp:revision>
  <dcterms:created xsi:type="dcterms:W3CDTF">2019-05-07T15:31:57Z</dcterms:created>
  <dcterms:modified xsi:type="dcterms:W3CDTF">2019-05-15T17:43:55Z</dcterms:modified>
</cp:coreProperties>
</file>