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6E0B-AE56-4F2F-9F6A-0F17324A8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C8F34-6811-4B9B-BB14-75733FD1F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9FB5-A712-43BD-903B-CC84C6A8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163C-08AE-4A03-A8AE-963E6249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FD0C-1453-4AE7-9CCE-D6978DAE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8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FD30-5B9F-489D-AACE-E7187CD9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E1A7A-8E55-42B1-A6B9-BAC2EEFD7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F456-3647-41B8-8DB9-306B18F7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C4B6-44B4-4C7F-9C4E-76DF993E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2457-6E47-402F-9512-F610400C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05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D5A4F-F5D9-44E3-87ED-A4C0416E5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DE5D4-23EC-44F9-B79D-F2A90E91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F4C0E-A358-450E-BE08-01C161F5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B4A4-2E8F-46B0-89BD-31357B70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8116-7976-4F3D-902F-0F6A5633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361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7649-E66D-46C8-B925-3D41AE15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2FC1-1024-4824-8D2B-6444F372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6FAE-AFAB-423D-86D8-A889EA4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C34CF-D7B2-4200-A784-E4A0E868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06BE-0FBE-4161-994A-35812533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0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3C34-05C1-47DB-ABD4-E9B99570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7289-F718-4B54-9E9B-4505D888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BC78-13C7-432E-8A77-3B96C958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6D12-6037-499B-B906-3B0BAE9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22EE-BECB-45CD-8C27-8827FDEC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691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A77E-BA70-4A98-A90D-E316EF1C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674F-2AB5-4081-A2EE-28BFEC304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DE489-F6A0-407A-A9DE-0CC9E08F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2A17E-3916-464D-B5C4-843A37B7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BBE5-9B80-4F52-A04F-1E773CE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29BC3-18AA-4D23-84DF-9FC923A2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20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8893-3BA3-4C08-871D-32AA0DAD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2CCAA-16D1-4AB0-9282-6F876C59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01278-8709-4D4B-BF2D-700C35504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4B080-ED07-4D5B-B018-CE939971A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16D74-CA66-494D-9EB6-F9B563D5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C1C50-DAAA-4BAB-889C-71C797D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330E2-53FF-4286-8DC3-2FB1BA4A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6AF73-B17B-49B3-A078-B66D6511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677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C1EB-772A-4079-8C30-0A6CA674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0210F-0980-4918-9775-2177765D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0CAFF-9652-4540-BEC6-FE5E9ED7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17A4-0B74-4705-8EDA-D4FB48E3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807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0FCB1-26DC-468F-9B89-A23D34A8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6A57D-7D8B-43C6-8F79-7F702CDD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4C1D8-2982-439A-B1CB-83552E7F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90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88A6-38F6-44B3-A5B9-F59C96FB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8165-F514-4928-BFD1-E5F9DDAF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6E72F-2351-4C70-A4CC-D0CFE7DC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D841-7BDE-4F1C-B6A5-09292BC2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4678-B633-4EDF-8C37-574A54B8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BA85A-9A99-49E6-B1EC-12D2F952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9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BBF1-3B83-49F2-9961-D9213C2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41789-F074-4796-A4FC-4E10431A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F718-AF42-4B0D-9C67-ADBCA91E7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E057-7677-404A-91DF-04E48746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7D997-FED0-4089-BE98-6F82193B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7A5B-4C47-48BF-A243-15092B77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0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F9462-D1E6-4F33-8606-BAAD19DC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91BCD-01B5-4896-8B88-076BBFA8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3D60-5102-4880-A09E-0D0892E03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56A-ED69-4EF5-BA3D-BCADC07C1CC1}" type="datetimeFigureOut">
              <a:rPr lang="nl-BE" smtClean="0"/>
              <a:t>11/05/2019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1A3B-B096-41D1-93EC-97CDDF11D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C271-E124-4C3C-8D27-4BE134E8E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8108-9576-4A4C-B041-4DB131AD798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504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522D1-8CD5-439F-84AD-39952B1F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nl-BE">
                <a:solidFill>
                  <a:schemeClr val="bg1"/>
                </a:solidFill>
              </a:rPr>
              <a:t>Java Play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A6376-BD1F-4223-8D19-6ABFA9C6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nl-BE" sz="2000">
              <a:solidFill>
                <a:schemeClr val="bg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Afbeeldingsresultaat voor java play 2">
            <a:extLst>
              <a:ext uri="{FF2B5EF4-FFF2-40B4-BE49-F238E27FC236}">
                <a16:creationId xmlns:a16="http://schemas.microsoft.com/office/drawing/2014/main" id="{56FC3CF0-2E7D-4951-B006-39E57C54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606459"/>
            <a:ext cx="4047843" cy="22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9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652-59DB-4418-B643-1B8CB29F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 –en nadelen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1C41-2B73-4C07-A916-1D9F9B8B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+ Voeg feature toe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herlaad pagina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feature zichtbaar</a:t>
            </a:r>
          </a:p>
          <a:p>
            <a:r>
              <a:rPr lang="nl-BE" dirty="0"/>
              <a:t>+ Uitstekende debugger</a:t>
            </a:r>
          </a:p>
          <a:p>
            <a:r>
              <a:rPr lang="nl-BE" dirty="0"/>
              <a:t>+ Java en scala gebaseerd</a:t>
            </a:r>
          </a:p>
          <a:p>
            <a:r>
              <a:rPr lang="nl-BE" dirty="0"/>
              <a:t>+ Vereiste van klant</a:t>
            </a:r>
          </a:p>
          <a:p>
            <a:endParaRPr lang="nl-BE" dirty="0"/>
          </a:p>
          <a:p>
            <a:r>
              <a:rPr lang="nl-BE" dirty="0"/>
              <a:t>- Relatief nieuw</a:t>
            </a:r>
          </a:p>
          <a:p>
            <a:pPr lvl="1"/>
            <a:r>
              <a:rPr lang="nl-BE" dirty="0"/>
              <a:t>Weinig documentatie</a:t>
            </a:r>
          </a:p>
          <a:p>
            <a:pPr lvl="1"/>
            <a:r>
              <a:rPr lang="nl-BE" dirty="0"/>
              <a:t>Veranderende API</a:t>
            </a:r>
          </a:p>
          <a:p>
            <a:pPr lvl="1"/>
            <a:r>
              <a:rPr lang="nl-BE" dirty="0"/>
              <a:t>Kleinere community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67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8EFA-D01E-4486-940E-C1F3DC68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Kenmerken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F8A07-3D0B-46A2-8CDE-5A3BD415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MVC architectuur</a:t>
            </a:r>
          </a:p>
          <a:p>
            <a:r>
              <a:rPr lang="nl-BE" dirty="0"/>
              <a:t>Model</a:t>
            </a:r>
          </a:p>
          <a:p>
            <a:pPr lvl="1"/>
            <a:r>
              <a:rPr lang="nl-BE" dirty="0"/>
              <a:t>Database klassen gemapt met Ebean ORM</a:t>
            </a:r>
          </a:p>
          <a:p>
            <a:pPr lvl="1"/>
            <a:r>
              <a:rPr lang="nl-BE" dirty="0"/>
              <a:t>Utility klassen</a:t>
            </a:r>
          </a:p>
          <a:p>
            <a:r>
              <a:rPr lang="nl-BE" dirty="0"/>
              <a:t>View</a:t>
            </a:r>
          </a:p>
          <a:p>
            <a:pPr lvl="1"/>
            <a:r>
              <a:rPr lang="nl-BE" dirty="0"/>
              <a:t>Angular</a:t>
            </a:r>
          </a:p>
          <a:p>
            <a:r>
              <a:rPr lang="nl-BE" dirty="0"/>
              <a:t>Controller</a:t>
            </a:r>
          </a:p>
          <a:p>
            <a:pPr lvl="1"/>
            <a:r>
              <a:rPr lang="nl-BE" dirty="0"/>
              <a:t>Bevat actions voor elke HTTP API call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386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8DE5-7D0D-4879-A91D-E3FE1D39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call naar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1EE-F98E-4136-8551-9B8F3074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Asynchrone subscribe methode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Service</a:t>
            </a:r>
          </a:p>
          <a:p>
            <a:pPr lvl="1"/>
            <a:r>
              <a:rPr lang="nl-BE" dirty="0"/>
              <a:t>Separation of concerns </a:t>
            </a:r>
          </a:p>
          <a:p>
            <a:r>
              <a:rPr lang="nl-BE" dirty="0"/>
              <a:t>Service voert HTTP call uit </a:t>
            </a:r>
          </a:p>
          <a:p>
            <a:pPr lvl="1"/>
            <a:r>
              <a:rPr lang="nl-BE" dirty="0"/>
              <a:t>routes bestand url</a:t>
            </a:r>
          </a:p>
          <a:p>
            <a:r>
              <a:rPr lang="nl-BE" dirty="0"/>
              <a:t>Controller voert aanvraag uit</a:t>
            </a:r>
          </a:p>
          <a:p>
            <a:r>
              <a:rPr lang="nl-BE" dirty="0"/>
              <a:t>Frontend ontvangt JSON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99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3764-A262-4BBC-AD1C-5F8590E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Race probleem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CC5594-4AB6-4E5D-B069-4CF5535A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92" t="25335" r="35701" b="39917"/>
          <a:stretch/>
        </p:blipFill>
        <p:spPr>
          <a:xfrm>
            <a:off x="981958" y="1862797"/>
            <a:ext cx="10228083" cy="39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6C79-4401-490F-A1A3-94979E12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Angular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B2A1-E120-477F-8D76-1E482C51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Icons</a:t>
            </a:r>
          </a:p>
          <a:p>
            <a:r>
              <a:rPr lang="nl-BE" dirty="0"/>
              <a:t>Progress Spinner</a:t>
            </a:r>
          </a:p>
          <a:p>
            <a:r>
              <a:rPr lang="nl-BE" dirty="0"/>
              <a:t>Tables</a:t>
            </a:r>
          </a:p>
          <a:p>
            <a:r>
              <a:rPr lang="nl-BE" dirty="0"/>
              <a:t>Navigation bar</a:t>
            </a:r>
          </a:p>
        </p:txBody>
      </p:sp>
    </p:spTree>
    <p:extLst>
      <p:ext uri="{BB962C8B-B14F-4D97-AF65-F5344CB8AC3E}">
        <p14:creationId xmlns:p14="http://schemas.microsoft.com/office/powerpoint/2010/main" val="324569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C703-050C-4735-B044-E63A9907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tabel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1BCE18-7F70-4B6F-9039-250FBDA0B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425"/>
            <a:ext cx="10899879" cy="4824920"/>
          </a:xfrm>
        </p:spPr>
      </p:pic>
    </p:spTree>
    <p:extLst>
      <p:ext uri="{BB962C8B-B14F-4D97-AF65-F5344CB8AC3E}">
        <p14:creationId xmlns:p14="http://schemas.microsoft.com/office/powerpoint/2010/main" val="299963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 Play 2</vt:lpstr>
      <vt:lpstr>Voor –en nadelen</vt:lpstr>
      <vt:lpstr>Kenmerken</vt:lpstr>
      <vt:lpstr>Typische call naar database</vt:lpstr>
      <vt:lpstr>Race probleem</vt:lpstr>
      <vt:lpstr>Angular material</vt:lpstr>
      <vt:lpstr>Voorbeeld tabel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Play 2</dc:title>
  <dc:creator>Matisse Ghesquiere</dc:creator>
  <cp:lastModifiedBy>Matisse Ghesquiere</cp:lastModifiedBy>
  <cp:revision>10</cp:revision>
  <dcterms:created xsi:type="dcterms:W3CDTF">2019-05-10T08:03:12Z</dcterms:created>
  <dcterms:modified xsi:type="dcterms:W3CDTF">2019-05-11T11:30:04Z</dcterms:modified>
</cp:coreProperties>
</file>