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F9D7F-6466-44F0-8A02-68678866771D}" v="99" dt="2019-05-15T14:46:39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f321ea51f4d3e74" providerId="LiveId" clId="{A79F9D7F-6466-44F0-8A02-68678866771D}"/>
    <pc:docChg chg="undo custSel modSld">
      <pc:chgData name="" userId="1f321ea51f4d3e74" providerId="LiveId" clId="{A79F9D7F-6466-44F0-8A02-68678866771D}" dt="2019-05-15T14:46:39.312" v="97" actId="26606"/>
      <pc:docMkLst>
        <pc:docMk/>
      </pc:docMkLst>
      <pc:sldChg chg="addSp modSp mod setBg">
        <pc:chgData name="" userId="1f321ea51f4d3e74" providerId="LiveId" clId="{A79F9D7F-6466-44F0-8A02-68678866771D}" dt="2019-05-15T14:46:39.312" v="97" actId="26606"/>
        <pc:sldMkLst>
          <pc:docMk/>
          <pc:sldMk cId="2745089660" sldId="256"/>
        </pc:sldMkLst>
        <pc:spChg chg="mod">
          <ac:chgData name="" userId="1f321ea51f4d3e74" providerId="LiveId" clId="{A79F9D7F-6466-44F0-8A02-68678866771D}" dt="2019-05-15T14:46:39.312" v="97" actId="26606"/>
          <ac:spMkLst>
            <pc:docMk/>
            <pc:sldMk cId="2745089660" sldId="256"/>
            <ac:spMk id="2" creationId="{3C89C0DA-F9F8-40FD-A737-0FC2EC574847}"/>
          </ac:spMkLst>
        </pc:spChg>
        <pc:spChg chg="mod">
          <ac:chgData name="" userId="1f321ea51f4d3e74" providerId="LiveId" clId="{A79F9D7F-6466-44F0-8A02-68678866771D}" dt="2019-05-15T14:46:39.312" v="97" actId="26606"/>
          <ac:spMkLst>
            <pc:docMk/>
            <pc:sldMk cId="2745089660" sldId="256"/>
            <ac:spMk id="3" creationId="{D43D468D-3559-4A59-A149-BB5AE7887057}"/>
          </ac:spMkLst>
        </pc:spChg>
        <pc:spChg chg="add">
          <ac:chgData name="" userId="1f321ea51f4d3e74" providerId="LiveId" clId="{A79F9D7F-6466-44F0-8A02-68678866771D}" dt="2019-05-15T14:46:39.312" v="97" actId="26606"/>
          <ac:spMkLst>
            <pc:docMk/>
            <pc:sldMk cId="2745089660" sldId="256"/>
            <ac:spMk id="8" creationId="{559AE206-7EBA-4D33-8BC9-9D8158553F0E}"/>
          </ac:spMkLst>
        </pc:spChg>
        <pc:spChg chg="add">
          <ac:chgData name="" userId="1f321ea51f4d3e74" providerId="LiveId" clId="{A79F9D7F-6466-44F0-8A02-68678866771D}" dt="2019-05-15T14:46:39.312" v="97" actId="26606"/>
          <ac:spMkLst>
            <pc:docMk/>
            <pc:sldMk cId="2745089660" sldId="256"/>
            <ac:spMk id="10" creationId="{6437D937-A7F1-4011-92B4-328E5BE1B166}"/>
          </ac:spMkLst>
        </pc:spChg>
        <pc:spChg chg="add">
          <ac:chgData name="" userId="1f321ea51f4d3e74" providerId="LiveId" clId="{A79F9D7F-6466-44F0-8A02-68678866771D}" dt="2019-05-15T14:46:39.312" v="97" actId="26606"/>
          <ac:spMkLst>
            <pc:docMk/>
            <pc:sldMk cId="2745089660" sldId="256"/>
            <ac:spMk id="12" creationId="{B672F332-AF08-46C6-94F0-77684310D7B7}"/>
          </ac:spMkLst>
        </pc:spChg>
        <pc:spChg chg="add">
          <ac:chgData name="" userId="1f321ea51f4d3e74" providerId="LiveId" clId="{A79F9D7F-6466-44F0-8A02-68678866771D}" dt="2019-05-15T14:46:39.312" v="97" actId="26606"/>
          <ac:spMkLst>
            <pc:docMk/>
            <pc:sldMk cId="2745089660" sldId="256"/>
            <ac:spMk id="14" creationId="{34244EF8-D73A-40E1-BE73-D46E6B4B04ED}"/>
          </ac:spMkLst>
        </pc:spChg>
        <pc:spChg chg="add">
          <ac:chgData name="" userId="1f321ea51f4d3e74" providerId="LiveId" clId="{A79F9D7F-6466-44F0-8A02-68678866771D}" dt="2019-05-15T14:46:39.312" v="97" actId="26606"/>
          <ac:spMkLst>
            <pc:docMk/>
            <pc:sldMk cId="2745089660" sldId="256"/>
            <ac:spMk id="16" creationId="{AB84D7E8-4ECB-42D7-ADBF-01689B0F24AE}"/>
          </ac:spMkLst>
        </pc:spChg>
        <pc:cxnChg chg="add">
          <ac:chgData name="" userId="1f321ea51f4d3e74" providerId="LiveId" clId="{A79F9D7F-6466-44F0-8A02-68678866771D}" dt="2019-05-15T14:46:39.312" v="97" actId="26606"/>
          <ac:cxnSpMkLst>
            <pc:docMk/>
            <pc:sldMk cId="2745089660" sldId="256"/>
            <ac:cxnSpMk id="18" creationId="{9E8E38ED-369A-44C2-B635-0BED0E48A6E8}"/>
          </ac:cxnSpMkLst>
        </pc:cxnChg>
      </pc:sldChg>
      <pc:sldChg chg="addSp modSp modAnim">
        <pc:chgData name="" userId="1f321ea51f4d3e74" providerId="LiveId" clId="{A79F9D7F-6466-44F0-8A02-68678866771D}" dt="2019-05-15T14:21:45.707" v="26"/>
        <pc:sldMkLst>
          <pc:docMk/>
          <pc:sldMk cId="1812842450" sldId="257"/>
        </pc:sldMkLst>
        <pc:spChg chg="add mod">
          <ac:chgData name="" userId="1f321ea51f4d3e74" providerId="LiveId" clId="{A79F9D7F-6466-44F0-8A02-68678866771D}" dt="2019-05-15T14:20:22.828" v="11" actId="14861"/>
          <ac:spMkLst>
            <pc:docMk/>
            <pc:sldMk cId="1812842450" sldId="257"/>
            <ac:spMk id="3" creationId="{E5FAF5CC-4521-4BFE-843E-B5F4DFBFE3AC}"/>
          </ac:spMkLst>
        </pc:spChg>
        <pc:spChg chg="add mod">
          <ac:chgData name="" userId="1f321ea51f4d3e74" providerId="LiveId" clId="{A79F9D7F-6466-44F0-8A02-68678866771D}" dt="2019-05-15T14:20:57.519" v="15" actId="1582"/>
          <ac:spMkLst>
            <pc:docMk/>
            <pc:sldMk cId="1812842450" sldId="257"/>
            <ac:spMk id="4" creationId="{D82DEA2D-8B96-4A67-A4F6-B99B136EC3D6}"/>
          </ac:spMkLst>
        </pc:spChg>
        <pc:spChg chg="add mod">
          <ac:chgData name="" userId="1f321ea51f4d3e74" providerId="LiveId" clId="{A79F9D7F-6466-44F0-8A02-68678866771D}" dt="2019-05-15T14:21:13.156" v="18" actId="14100"/>
          <ac:spMkLst>
            <pc:docMk/>
            <pc:sldMk cId="1812842450" sldId="257"/>
            <ac:spMk id="6" creationId="{CD698FD2-F0B5-47F3-AF88-D02A38C252BA}"/>
          </ac:spMkLst>
        </pc:spChg>
        <pc:picChg chg="mod">
          <ac:chgData name="" userId="1f321ea51f4d3e74" providerId="LiveId" clId="{A79F9D7F-6466-44F0-8A02-68678866771D}" dt="2019-05-15T14:21:42.136" v="25" actId="1076"/>
          <ac:picMkLst>
            <pc:docMk/>
            <pc:sldMk cId="1812842450" sldId="257"/>
            <ac:picMk id="5" creationId="{2FA23D17-4775-4579-A99F-F2BABA8410C3}"/>
          </ac:picMkLst>
        </pc:picChg>
      </pc:sldChg>
      <pc:sldChg chg="addSp delSp modSp modAnim">
        <pc:chgData name="" userId="1f321ea51f4d3e74" providerId="LiveId" clId="{A79F9D7F-6466-44F0-8A02-68678866771D}" dt="2019-05-15T14:25:30.067" v="51"/>
        <pc:sldMkLst>
          <pc:docMk/>
          <pc:sldMk cId="1280208531" sldId="260"/>
        </pc:sldMkLst>
        <pc:spChg chg="add mod">
          <ac:chgData name="" userId="1f321ea51f4d3e74" providerId="LiveId" clId="{A79F9D7F-6466-44F0-8A02-68678866771D}" dt="2019-05-15T14:22:27.495" v="30" actId="14100"/>
          <ac:spMkLst>
            <pc:docMk/>
            <pc:sldMk cId="1280208531" sldId="260"/>
            <ac:spMk id="4" creationId="{A5F0E5BA-DBB0-444B-8DC8-998F8A2AE7C8}"/>
          </ac:spMkLst>
        </pc:spChg>
        <pc:spChg chg="add mod">
          <ac:chgData name="" userId="1f321ea51f4d3e74" providerId="LiveId" clId="{A79F9D7F-6466-44F0-8A02-68678866771D}" dt="2019-05-15T14:23:24.376" v="42" actId="1582"/>
          <ac:spMkLst>
            <pc:docMk/>
            <pc:sldMk cId="1280208531" sldId="260"/>
            <ac:spMk id="6" creationId="{0189AB19-D9E9-4389-B947-8D5D6D7F2941}"/>
          </ac:spMkLst>
        </pc:spChg>
        <pc:spChg chg="add mod">
          <ac:chgData name="" userId="1f321ea51f4d3e74" providerId="LiveId" clId="{A79F9D7F-6466-44F0-8A02-68678866771D}" dt="2019-05-15T14:23:18.225" v="41" actId="1582"/>
          <ac:spMkLst>
            <pc:docMk/>
            <pc:sldMk cId="1280208531" sldId="260"/>
            <ac:spMk id="8" creationId="{28BB2879-6595-4B10-A96E-1CE4D85769CF}"/>
          </ac:spMkLst>
        </pc:spChg>
        <pc:spChg chg="add mod">
          <ac:chgData name="" userId="1f321ea51f4d3e74" providerId="LiveId" clId="{A79F9D7F-6466-44F0-8A02-68678866771D}" dt="2019-05-15T14:23:39.059" v="45" actId="14100"/>
          <ac:spMkLst>
            <pc:docMk/>
            <pc:sldMk cId="1280208531" sldId="260"/>
            <ac:spMk id="9" creationId="{4BA68FED-B105-472A-B93B-4CB3CD4CF9B7}"/>
          </ac:spMkLst>
        </pc:spChg>
        <pc:picChg chg="add del">
          <ac:chgData name="" userId="1f321ea51f4d3e74" providerId="LiveId" clId="{A79F9D7F-6466-44F0-8A02-68678866771D}" dt="2019-05-15T14:22:48.760" v="36"/>
          <ac:picMkLst>
            <pc:docMk/>
            <pc:sldMk cId="1280208531" sldId="260"/>
            <ac:picMk id="7" creationId="{C929D114-4A60-4CD4-A98B-224995EA63E7}"/>
          </ac:picMkLst>
        </pc:picChg>
      </pc:sldChg>
      <pc:sldChg chg="addSp modSp">
        <pc:chgData name="" userId="1f321ea51f4d3e74" providerId="LiveId" clId="{A79F9D7F-6466-44F0-8A02-68678866771D}" dt="2019-05-15T14:46:29.618" v="96" actId="20577"/>
        <pc:sldMkLst>
          <pc:docMk/>
          <pc:sldMk cId="1878988203" sldId="261"/>
        </pc:sldMkLst>
        <pc:spChg chg="mod">
          <ac:chgData name="" userId="1f321ea51f4d3e74" providerId="LiveId" clId="{A79F9D7F-6466-44F0-8A02-68678866771D}" dt="2019-05-15T14:46:29.618" v="96" actId="20577"/>
          <ac:spMkLst>
            <pc:docMk/>
            <pc:sldMk cId="1878988203" sldId="261"/>
            <ac:spMk id="2" creationId="{B666E805-B73F-44C8-B4C2-C717A906F793}"/>
          </ac:spMkLst>
        </pc:spChg>
        <pc:spChg chg="mod">
          <ac:chgData name="" userId="1f321ea51f4d3e74" providerId="LiveId" clId="{A79F9D7F-6466-44F0-8A02-68678866771D}" dt="2019-05-15T14:45:54.088" v="81" actId="20577"/>
          <ac:spMkLst>
            <pc:docMk/>
            <pc:sldMk cId="1878988203" sldId="261"/>
            <ac:spMk id="3" creationId="{8498CA2C-B567-4189-B039-01B08DF3BBE5}"/>
          </ac:spMkLst>
        </pc:spChg>
        <pc:picChg chg="add mod">
          <ac:chgData name="" userId="1f321ea51f4d3e74" providerId="LiveId" clId="{A79F9D7F-6466-44F0-8A02-68678866771D}" dt="2019-05-15T14:46:21.140" v="87" actId="1076"/>
          <ac:picMkLst>
            <pc:docMk/>
            <pc:sldMk cId="1878988203" sldId="261"/>
            <ac:picMk id="5" creationId="{C5B27912-F901-4289-B99C-C665CD401B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061C-BC88-4B72-B03C-EA10DD625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DFB225-E75F-4B31-83CC-FB4CD3C0D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7B1BBD-5873-44D6-98A2-5E46658E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2FA84D-C2EB-4094-BAAA-4AC804DF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7825D2-9962-4781-A29E-3087702E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37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BDA5-2449-47C4-AE6B-BC14305C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0779995-5E55-47C0-B8B7-5363C766C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A33C3B-5C8A-49AE-BE84-23424ED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D4FD97-107B-4AE9-AD7A-E826880D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487CBE-DC81-4B82-99E3-1E45DEA3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96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298317B-CF93-46CB-856C-B6F1EA4A6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0302946-C8FD-4B10-8AA7-3DCA8E5E3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FAFA84-EF98-40C1-A8E7-347530C4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885E4E-279D-41F9-97FF-7F6D2FF9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0755A3-AD47-407B-9005-3632D6DC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851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EF21B-588B-47B4-A67F-0493385F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A4BCBE-E3A6-43A6-8DFE-FCB9A554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88671B-84C9-442D-86AB-0C6E466D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61D349-E518-4A83-8ADB-D9D866A8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2A6F69-4E58-4721-90D4-0C6CD019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05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1333-3CA1-43EB-9750-F0B115EA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7E5F0B-FD27-475A-8492-A59E254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CDF8CF-B90F-4329-AD0F-A3B469EC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37E512-B774-4F46-9975-00C32251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0DDB41-17DE-4E0E-8183-B2B91EFF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74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885F-E5B2-4710-B7AC-E060A6D7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9D28BE-8FFD-455F-A306-8A003B1E0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0DB020-4A2C-4297-9BB1-E1058B69E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162303-D2C6-4909-8A89-6EE82AC5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99F530-59A8-45D5-90CB-F9B61CD8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66B269-A028-4A2A-83D8-87E95620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76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DFC55-B47D-450D-BD28-B9EE570A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5A37A4-AA69-4037-B735-EA1EDA09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43CB20-3EAB-40A4-B263-B8646605B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F79E0BF-8CE5-4367-A39D-F4ADD2ED1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8E1B105-2322-4A70-8D0B-314610E1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80DB99-758D-4E7C-AA22-3910CEBA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666976-2B38-4E91-A3F8-72720C6B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C82542-402F-4B0C-88D1-73305256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54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BA2ED-2CF9-4ACA-8011-430794FE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BD6473-5C43-46F3-BAA5-A98804C1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3BA1DD8-F8C3-43A8-BAF2-45B6C1A3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5B62F06-982D-4F49-899B-7F4709D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7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BCA2E68-B02E-48F6-ABA0-24920F6F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69FAE0-A3DD-4485-99E7-DF8D02AA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FE3FD2-D961-4921-BDA0-DD6812FB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34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BA238-1BB6-464D-9EDC-365DBA0F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5B86F-1056-4B08-BB2A-714E06FB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C9D703-439A-4688-89BD-39986E3F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F06BB6-4865-461F-A5F0-75687C84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08E66-6353-4022-8D6D-3649C414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023613-06B4-4948-9BF0-A4BB0174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09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690DE-A383-465F-B6A1-D9D55922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ABC2757-8869-418C-AD7D-932FDC84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48123B-19AB-47B1-8E0B-FA56CBA9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7F5B25-DA9C-4FC0-9E5C-3935752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71C9D0-5ADE-45D7-99C9-B05ACE94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554EC4-AE96-4D2D-8190-AEAF84EA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00F9AB-073F-45B7-95AA-26F81258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925DAC-5945-47E4-84EE-BCAE34EB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BA942-A9E5-450E-A870-D64F4729B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0843-8042-4870-A5ED-E8F9D6174EBC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EB1A5-9A88-44E6-8FB3-38F030B8F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2B15B5-8201-4976-8714-58BAFDD5A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DF1F-510D-4CCA-B216-5A4025A2B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09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89C0DA-F9F8-40FD-A737-0FC2EC574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nl-NL" dirty="0" err="1"/>
              <a:t>myStaff</a:t>
            </a:r>
            <a:r>
              <a:rPr lang="nl-NL" dirty="0"/>
              <a:t> vakantieplanner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3D468D-3559-4A59-A149-BB5AE788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nl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8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E3599-BA54-4AFA-96AB-30A169F4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FA23D17-4775-4579-A99F-F2BABA841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438" cy="6363478"/>
          </a:xfr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E5FAF5CC-4521-4BFE-843E-B5F4DFBFE3AC}"/>
              </a:ext>
            </a:extLst>
          </p:cNvPr>
          <p:cNvSpPr/>
          <p:nvPr/>
        </p:nvSpPr>
        <p:spPr>
          <a:xfrm>
            <a:off x="486561" y="1048624"/>
            <a:ext cx="9026555" cy="5314854"/>
          </a:xfrm>
          <a:prstGeom prst="rect">
            <a:avLst/>
          </a:prstGeom>
          <a:noFill/>
          <a:ln w="76200"/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82DEA2D-8B96-4A67-A4F6-B99B136EC3D6}"/>
              </a:ext>
            </a:extLst>
          </p:cNvPr>
          <p:cNvSpPr/>
          <p:nvPr/>
        </p:nvSpPr>
        <p:spPr>
          <a:xfrm>
            <a:off x="10008066" y="365125"/>
            <a:ext cx="2183934" cy="3770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D698FD2-F0B5-47F3-AF88-D02A38C252BA}"/>
              </a:ext>
            </a:extLst>
          </p:cNvPr>
          <p:cNvSpPr/>
          <p:nvPr/>
        </p:nvSpPr>
        <p:spPr>
          <a:xfrm>
            <a:off x="10008065" y="4228051"/>
            <a:ext cx="2175545" cy="20978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8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58E11-8619-4FBC-AFF0-D38386B6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C3F7395-5A7E-4DF1-A639-ED7902595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3665" cy="3778898"/>
          </a:xfrm>
        </p:spPr>
      </p:pic>
    </p:spTree>
    <p:extLst>
      <p:ext uri="{BB962C8B-B14F-4D97-AF65-F5344CB8AC3E}">
        <p14:creationId xmlns:p14="http://schemas.microsoft.com/office/powerpoint/2010/main" val="41016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82E7C-16C1-4770-92B3-22EA7C59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A652D1A-A3B1-463F-9861-C429A1E5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546" y="365125"/>
            <a:ext cx="13541092" cy="4991450"/>
          </a:xfrm>
        </p:spPr>
      </p:pic>
    </p:spTree>
    <p:extLst>
      <p:ext uri="{BB962C8B-B14F-4D97-AF65-F5344CB8AC3E}">
        <p14:creationId xmlns:p14="http://schemas.microsoft.com/office/powerpoint/2010/main" val="9288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88123-82B5-4FC7-948F-6A0A325B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78429AF-0060-4B33-9957-8C3C7DB90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0" y="0"/>
            <a:ext cx="12088333" cy="5999584"/>
          </a:xfr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5F0E5BA-DBB0-444B-8DC8-998F8A2AE7C8}"/>
              </a:ext>
            </a:extLst>
          </p:cNvPr>
          <p:cNvSpPr/>
          <p:nvPr/>
        </p:nvSpPr>
        <p:spPr>
          <a:xfrm>
            <a:off x="1828800" y="365124"/>
            <a:ext cx="7743039" cy="5634459"/>
          </a:xfrm>
          <a:prstGeom prst="rect">
            <a:avLst/>
          </a:prstGeom>
          <a:noFill/>
          <a:ln w="76200"/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189AB19-D9E9-4389-B947-8D5D6D7F2941}"/>
              </a:ext>
            </a:extLst>
          </p:cNvPr>
          <p:cNvSpPr/>
          <p:nvPr/>
        </p:nvSpPr>
        <p:spPr>
          <a:xfrm>
            <a:off x="16079" y="22573"/>
            <a:ext cx="1678497" cy="2905185"/>
          </a:xfrm>
          <a:prstGeom prst="rect">
            <a:avLst/>
          </a:prstGeom>
          <a:noFill/>
          <a:ln w="28575"/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8BB2879-6595-4B10-A96E-1CE4D85769CF}"/>
              </a:ext>
            </a:extLst>
          </p:cNvPr>
          <p:cNvSpPr/>
          <p:nvPr/>
        </p:nvSpPr>
        <p:spPr>
          <a:xfrm>
            <a:off x="9617664" y="22574"/>
            <a:ext cx="2534874" cy="4507482"/>
          </a:xfrm>
          <a:prstGeom prst="rect">
            <a:avLst/>
          </a:prstGeom>
          <a:noFill/>
          <a:ln w="28575"/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BA68FED-B105-472A-B93B-4CB3CD4CF9B7}"/>
              </a:ext>
            </a:extLst>
          </p:cNvPr>
          <p:cNvSpPr/>
          <p:nvPr/>
        </p:nvSpPr>
        <p:spPr>
          <a:xfrm>
            <a:off x="39462" y="2999792"/>
            <a:ext cx="1678497" cy="3099004"/>
          </a:xfrm>
          <a:prstGeom prst="rect">
            <a:avLst/>
          </a:prstGeom>
          <a:noFill/>
          <a:ln w="28575"/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02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6E805-B73F-44C8-B4C2-C717A906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dbdiagram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98CA2C-B567-4189-B039-01B08DF3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dbdiagram.io</a:t>
            </a:r>
          </a:p>
          <a:p>
            <a:r>
              <a:rPr lang="nl-NL" b="1" dirty="0"/>
              <a:t>Database script naar diagram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B27912-F901-4289-B99C-C665CD401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9353"/>
            <a:ext cx="8640275" cy="3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82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Breedbeeld</PresentationFormat>
  <Paragraphs>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myStaff vakantieplanner</vt:lpstr>
      <vt:lpstr>PowerPoint-presentatie</vt:lpstr>
      <vt:lpstr>PowerPoint-presentatie</vt:lpstr>
      <vt:lpstr>PowerPoint-presentatie</vt:lpstr>
      <vt:lpstr>PowerPoint-presentatie</vt:lpstr>
      <vt:lpstr>dbdiagram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myStaff vakantieplanner</dc:title>
  <dc:creator>Raymond Cheung</dc:creator>
  <cp:lastModifiedBy>Raymond Cheung</cp:lastModifiedBy>
  <cp:revision>1</cp:revision>
  <dcterms:created xsi:type="dcterms:W3CDTF">2019-05-14T22:31:52Z</dcterms:created>
  <dcterms:modified xsi:type="dcterms:W3CDTF">2019-05-15T14:46:41Z</dcterms:modified>
</cp:coreProperties>
</file>