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9"/>
  </p:normalViewPr>
  <p:slideViewPr>
    <p:cSldViewPr snapToGrid="0" snapToObjects="1">
      <p:cViewPr varScale="1">
        <p:scale>
          <a:sx n="103" d="100"/>
          <a:sy n="103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rachiosaurus"/>
          <p:cNvSpPr/>
          <p:nvPr/>
        </p:nvSpPr>
        <p:spPr>
          <a:xfrm>
            <a:off x="-4705919" y="-727175"/>
            <a:ext cx="10367213" cy="1050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71" extrusionOk="0">
                <a:moveTo>
                  <a:pt x="20625" y="2"/>
                </a:moveTo>
                <a:cubicBezTo>
                  <a:pt x="20293" y="-29"/>
                  <a:pt x="20137" y="309"/>
                  <a:pt x="19702" y="524"/>
                </a:cubicBezTo>
                <a:cubicBezTo>
                  <a:pt x="19266" y="739"/>
                  <a:pt x="17804" y="1343"/>
                  <a:pt x="17804" y="4464"/>
                </a:cubicBezTo>
                <a:cubicBezTo>
                  <a:pt x="17804" y="10748"/>
                  <a:pt x="15667" y="11135"/>
                  <a:pt x="14734" y="11146"/>
                </a:cubicBezTo>
                <a:cubicBezTo>
                  <a:pt x="13801" y="11156"/>
                  <a:pt x="11542" y="11341"/>
                  <a:pt x="8908" y="13940"/>
                </a:cubicBezTo>
                <a:cubicBezTo>
                  <a:pt x="3993" y="18698"/>
                  <a:pt x="1037" y="17317"/>
                  <a:pt x="0" y="17072"/>
                </a:cubicBezTo>
                <a:cubicBezTo>
                  <a:pt x="1338" y="18688"/>
                  <a:pt x="4313" y="18401"/>
                  <a:pt x="8100" y="17672"/>
                </a:cubicBezTo>
                <a:cubicBezTo>
                  <a:pt x="9921" y="17322"/>
                  <a:pt x="9485" y="19599"/>
                  <a:pt x="9384" y="20321"/>
                </a:cubicBezTo>
                <a:cubicBezTo>
                  <a:pt x="9305" y="20885"/>
                  <a:pt x="9419" y="21331"/>
                  <a:pt x="9472" y="21499"/>
                </a:cubicBezTo>
                <a:cubicBezTo>
                  <a:pt x="9486" y="21542"/>
                  <a:pt x="9527" y="21571"/>
                  <a:pt x="9573" y="21571"/>
                </a:cubicBezTo>
                <a:lnTo>
                  <a:pt x="10561" y="21571"/>
                </a:lnTo>
                <a:cubicBezTo>
                  <a:pt x="10622" y="21571"/>
                  <a:pt x="10670" y="21519"/>
                  <a:pt x="10665" y="21459"/>
                </a:cubicBezTo>
                <a:cubicBezTo>
                  <a:pt x="10635" y="21129"/>
                  <a:pt x="10484" y="21001"/>
                  <a:pt x="10459" y="20734"/>
                </a:cubicBezTo>
                <a:cubicBezTo>
                  <a:pt x="10418" y="20294"/>
                  <a:pt x="10648" y="20254"/>
                  <a:pt x="10918" y="19497"/>
                </a:cubicBezTo>
                <a:cubicBezTo>
                  <a:pt x="10697" y="20501"/>
                  <a:pt x="11066" y="21302"/>
                  <a:pt x="11178" y="21516"/>
                </a:cubicBezTo>
                <a:cubicBezTo>
                  <a:pt x="11196" y="21550"/>
                  <a:pt x="11232" y="21571"/>
                  <a:pt x="11272" y="21571"/>
                </a:cubicBezTo>
                <a:lnTo>
                  <a:pt x="12192" y="21571"/>
                </a:lnTo>
                <a:cubicBezTo>
                  <a:pt x="12256" y="21571"/>
                  <a:pt x="12309" y="21514"/>
                  <a:pt x="12297" y="21452"/>
                </a:cubicBezTo>
                <a:cubicBezTo>
                  <a:pt x="12231" y="21097"/>
                  <a:pt x="11894" y="20826"/>
                  <a:pt x="11894" y="20448"/>
                </a:cubicBezTo>
                <a:cubicBezTo>
                  <a:pt x="11894" y="19641"/>
                  <a:pt x="12152" y="19731"/>
                  <a:pt x="12307" y="18411"/>
                </a:cubicBezTo>
                <a:cubicBezTo>
                  <a:pt x="13469" y="18298"/>
                  <a:pt x="14154" y="17901"/>
                  <a:pt x="14154" y="17901"/>
                </a:cubicBezTo>
                <a:cubicBezTo>
                  <a:pt x="14154" y="17901"/>
                  <a:pt x="14319" y="18648"/>
                  <a:pt x="14205" y="19988"/>
                </a:cubicBezTo>
                <a:cubicBezTo>
                  <a:pt x="14116" y="21035"/>
                  <a:pt x="14294" y="21412"/>
                  <a:pt x="14375" y="21527"/>
                </a:cubicBezTo>
                <a:cubicBezTo>
                  <a:pt x="14395" y="21555"/>
                  <a:pt x="14426" y="21571"/>
                  <a:pt x="14460" y="21571"/>
                </a:cubicBezTo>
                <a:lnTo>
                  <a:pt x="15389" y="21571"/>
                </a:lnTo>
                <a:cubicBezTo>
                  <a:pt x="15459" y="21571"/>
                  <a:pt x="15511" y="21504"/>
                  <a:pt x="15489" y="21438"/>
                </a:cubicBezTo>
                <a:cubicBezTo>
                  <a:pt x="15384" y="21117"/>
                  <a:pt x="15176" y="21022"/>
                  <a:pt x="15222" y="20458"/>
                </a:cubicBezTo>
                <a:cubicBezTo>
                  <a:pt x="15274" y="19824"/>
                  <a:pt x="15491" y="19487"/>
                  <a:pt x="15491" y="19487"/>
                </a:cubicBezTo>
                <a:cubicBezTo>
                  <a:pt x="15491" y="19487"/>
                  <a:pt x="15865" y="19947"/>
                  <a:pt x="15865" y="20530"/>
                </a:cubicBezTo>
                <a:cubicBezTo>
                  <a:pt x="15865" y="20991"/>
                  <a:pt x="16027" y="21373"/>
                  <a:pt x="16095" y="21514"/>
                </a:cubicBezTo>
                <a:cubicBezTo>
                  <a:pt x="16112" y="21550"/>
                  <a:pt x="16148" y="21571"/>
                  <a:pt x="16188" y="21571"/>
                </a:cubicBezTo>
                <a:lnTo>
                  <a:pt x="17159" y="21571"/>
                </a:lnTo>
                <a:cubicBezTo>
                  <a:pt x="17227" y="21571"/>
                  <a:pt x="17276" y="21508"/>
                  <a:pt x="17261" y="21442"/>
                </a:cubicBezTo>
                <a:cubicBezTo>
                  <a:pt x="17193" y="21135"/>
                  <a:pt x="16886" y="21075"/>
                  <a:pt x="16928" y="19951"/>
                </a:cubicBezTo>
                <a:cubicBezTo>
                  <a:pt x="16948" y="19401"/>
                  <a:pt x="16414" y="18293"/>
                  <a:pt x="16414" y="17664"/>
                </a:cubicBezTo>
                <a:cubicBezTo>
                  <a:pt x="16414" y="17035"/>
                  <a:pt x="17369" y="15987"/>
                  <a:pt x="17358" y="14534"/>
                </a:cubicBezTo>
                <a:cubicBezTo>
                  <a:pt x="19660" y="11280"/>
                  <a:pt x="18945" y="6766"/>
                  <a:pt x="18945" y="4392"/>
                </a:cubicBezTo>
                <a:cubicBezTo>
                  <a:pt x="18945" y="2018"/>
                  <a:pt x="19857" y="1660"/>
                  <a:pt x="20157" y="1670"/>
                </a:cubicBezTo>
                <a:cubicBezTo>
                  <a:pt x="20458" y="1680"/>
                  <a:pt x="20583" y="1691"/>
                  <a:pt x="20790" y="1547"/>
                </a:cubicBezTo>
                <a:cubicBezTo>
                  <a:pt x="20997" y="1404"/>
                  <a:pt x="21278" y="1393"/>
                  <a:pt x="21392" y="1383"/>
                </a:cubicBezTo>
                <a:cubicBezTo>
                  <a:pt x="21506" y="1373"/>
                  <a:pt x="21538" y="1148"/>
                  <a:pt x="21569" y="953"/>
                </a:cubicBezTo>
                <a:cubicBezTo>
                  <a:pt x="21600" y="759"/>
                  <a:pt x="21329" y="789"/>
                  <a:pt x="21122" y="769"/>
                </a:cubicBezTo>
                <a:cubicBezTo>
                  <a:pt x="20914" y="748"/>
                  <a:pt x="20957" y="32"/>
                  <a:pt x="20625" y="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Structuur in de aanvragen"/>
          <p:cNvSpPr txBox="1">
            <a:spLocks noGrp="1"/>
          </p:cNvSpPr>
          <p:nvPr>
            <p:ph type="ctrTitle"/>
          </p:nvPr>
        </p:nvSpPr>
        <p:spPr>
          <a:xfrm>
            <a:off x="3109364" y="820767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Structu</a:t>
            </a:r>
            <a:r>
              <a:rPr lang="nl-BE" dirty="0"/>
              <a:t>ur in de </a:t>
            </a:r>
            <a:r>
              <a:rPr dirty="0" err="1"/>
              <a:t>aanvragen</a:t>
            </a:r>
            <a:endParaRPr dirty="0"/>
          </a:p>
        </p:txBody>
      </p:sp>
      <p:sp>
        <p:nvSpPr>
          <p:cNvPr id="121" name="Ezel"/>
          <p:cNvSpPr/>
          <p:nvPr/>
        </p:nvSpPr>
        <p:spPr>
          <a:xfrm>
            <a:off x="5456627" y="5287266"/>
            <a:ext cx="4363625" cy="3961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6" h="21507" extrusionOk="0">
                <a:moveTo>
                  <a:pt x="17425" y="7"/>
                </a:moveTo>
                <a:cubicBezTo>
                  <a:pt x="17393" y="-5"/>
                  <a:pt x="17362" y="-1"/>
                  <a:pt x="17335" y="22"/>
                </a:cubicBezTo>
                <a:cubicBezTo>
                  <a:pt x="17117" y="202"/>
                  <a:pt x="16574" y="1555"/>
                  <a:pt x="16569" y="2434"/>
                </a:cubicBezTo>
                <a:cubicBezTo>
                  <a:pt x="16563" y="2813"/>
                  <a:pt x="16629" y="3012"/>
                  <a:pt x="16640" y="3295"/>
                </a:cubicBezTo>
                <a:cubicBezTo>
                  <a:pt x="14938" y="3084"/>
                  <a:pt x="13404" y="4665"/>
                  <a:pt x="13404" y="4665"/>
                </a:cubicBezTo>
                <a:lnTo>
                  <a:pt x="13002" y="5742"/>
                </a:lnTo>
                <a:cubicBezTo>
                  <a:pt x="12996" y="5748"/>
                  <a:pt x="12990" y="5749"/>
                  <a:pt x="12985" y="5755"/>
                </a:cubicBezTo>
                <a:cubicBezTo>
                  <a:pt x="12245" y="6309"/>
                  <a:pt x="11370" y="6596"/>
                  <a:pt x="10473" y="6584"/>
                </a:cubicBezTo>
                <a:cubicBezTo>
                  <a:pt x="9809" y="6578"/>
                  <a:pt x="9027" y="6537"/>
                  <a:pt x="9027" y="6537"/>
                </a:cubicBezTo>
                <a:cubicBezTo>
                  <a:pt x="8592" y="6633"/>
                  <a:pt x="6297" y="5147"/>
                  <a:pt x="4399" y="5520"/>
                </a:cubicBezTo>
                <a:cubicBezTo>
                  <a:pt x="3404" y="5713"/>
                  <a:pt x="2267" y="6277"/>
                  <a:pt x="1576" y="7251"/>
                </a:cubicBezTo>
                <a:cubicBezTo>
                  <a:pt x="1239" y="7727"/>
                  <a:pt x="581" y="8888"/>
                  <a:pt x="598" y="10729"/>
                </a:cubicBezTo>
                <a:cubicBezTo>
                  <a:pt x="603" y="11475"/>
                  <a:pt x="788" y="11992"/>
                  <a:pt x="706" y="12738"/>
                </a:cubicBezTo>
                <a:cubicBezTo>
                  <a:pt x="668" y="13069"/>
                  <a:pt x="157" y="13056"/>
                  <a:pt x="157" y="13537"/>
                </a:cubicBezTo>
                <a:cubicBezTo>
                  <a:pt x="157" y="14018"/>
                  <a:pt x="243" y="14656"/>
                  <a:pt x="10" y="15131"/>
                </a:cubicBezTo>
                <a:cubicBezTo>
                  <a:pt x="-110" y="15324"/>
                  <a:pt x="973" y="14602"/>
                  <a:pt x="1092" y="13676"/>
                </a:cubicBezTo>
                <a:cubicBezTo>
                  <a:pt x="1206" y="12750"/>
                  <a:pt x="946" y="12877"/>
                  <a:pt x="946" y="12588"/>
                </a:cubicBezTo>
                <a:cubicBezTo>
                  <a:pt x="946" y="12341"/>
                  <a:pt x="945" y="10531"/>
                  <a:pt x="1174" y="9971"/>
                </a:cubicBezTo>
                <a:cubicBezTo>
                  <a:pt x="1418" y="11505"/>
                  <a:pt x="2055" y="11811"/>
                  <a:pt x="1898" y="12695"/>
                </a:cubicBezTo>
                <a:cubicBezTo>
                  <a:pt x="1724" y="13651"/>
                  <a:pt x="602" y="15240"/>
                  <a:pt x="717" y="15751"/>
                </a:cubicBezTo>
                <a:cubicBezTo>
                  <a:pt x="831" y="16263"/>
                  <a:pt x="956" y="19125"/>
                  <a:pt x="902" y="19733"/>
                </a:cubicBezTo>
                <a:cubicBezTo>
                  <a:pt x="842" y="20340"/>
                  <a:pt x="1554" y="20413"/>
                  <a:pt x="1554" y="20834"/>
                </a:cubicBezTo>
                <a:cubicBezTo>
                  <a:pt x="1554" y="21249"/>
                  <a:pt x="1794" y="21507"/>
                  <a:pt x="1794" y="21507"/>
                </a:cubicBezTo>
                <a:lnTo>
                  <a:pt x="3191" y="21507"/>
                </a:lnTo>
                <a:cubicBezTo>
                  <a:pt x="3191" y="21507"/>
                  <a:pt x="2902" y="20840"/>
                  <a:pt x="2788" y="20648"/>
                </a:cubicBezTo>
                <a:cubicBezTo>
                  <a:pt x="2674" y="20455"/>
                  <a:pt x="2244" y="20021"/>
                  <a:pt x="2244" y="19702"/>
                </a:cubicBezTo>
                <a:cubicBezTo>
                  <a:pt x="2244" y="19384"/>
                  <a:pt x="2179" y="18205"/>
                  <a:pt x="2190" y="17808"/>
                </a:cubicBezTo>
                <a:cubicBezTo>
                  <a:pt x="2201" y="17543"/>
                  <a:pt x="2147" y="16323"/>
                  <a:pt x="2348" y="16167"/>
                </a:cubicBezTo>
                <a:cubicBezTo>
                  <a:pt x="2353" y="16161"/>
                  <a:pt x="2369" y="16148"/>
                  <a:pt x="2380" y="16142"/>
                </a:cubicBezTo>
                <a:cubicBezTo>
                  <a:pt x="2804" y="17249"/>
                  <a:pt x="3740" y="19674"/>
                  <a:pt x="3767" y="20016"/>
                </a:cubicBezTo>
                <a:cubicBezTo>
                  <a:pt x="3794" y="20431"/>
                  <a:pt x="4517" y="20190"/>
                  <a:pt x="4556" y="20864"/>
                </a:cubicBezTo>
                <a:cubicBezTo>
                  <a:pt x="4566" y="21123"/>
                  <a:pt x="4975" y="21507"/>
                  <a:pt x="4975" y="21507"/>
                </a:cubicBezTo>
                <a:lnTo>
                  <a:pt x="6302" y="21507"/>
                </a:lnTo>
                <a:cubicBezTo>
                  <a:pt x="6090" y="21002"/>
                  <a:pt x="5970" y="20594"/>
                  <a:pt x="5692" y="20402"/>
                </a:cubicBezTo>
                <a:cubicBezTo>
                  <a:pt x="4550" y="19608"/>
                  <a:pt x="4224" y="17581"/>
                  <a:pt x="4137" y="16973"/>
                </a:cubicBezTo>
                <a:cubicBezTo>
                  <a:pt x="4050" y="16366"/>
                  <a:pt x="3702" y="16099"/>
                  <a:pt x="4311" y="14951"/>
                </a:cubicBezTo>
                <a:cubicBezTo>
                  <a:pt x="4556" y="14487"/>
                  <a:pt x="4687" y="13923"/>
                  <a:pt x="4861" y="13460"/>
                </a:cubicBezTo>
                <a:cubicBezTo>
                  <a:pt x="5014" y="13057"/>
                  <a:pt x="5219" y="12792"/>
                  <a:pt x="5371" y="12889"/>
                </a:cubicBezTo>
                <a:cubicBezTo>
                  <a:pt x="5659" y="13081"/>
                  <a:pt x="6035" y="13617"/>
                  <a:pt x="7166" y="13966"/>
                </a:cubicBezTo>
                <a:cubicBezTo>
                  <a:pt x="7797" y="14158"/>
                  <a:pt x="8809" y="14392"/>
                  <a:pt x="9897" y="14007"/>
                </a:cubicBezTo>
                <a:cubicBezTo>
                  <a:pt x="10430" y="13815"/>
                  <a:pt x="11103" y="13521"/>
                  <a:pt x="11294" y="13515"/>
                </a:cubicBezTo>
                <a:cubicBezTo>
                  <a:pt x="11386" y="13515"/>
                  <a:pt x="11462" y="13585"/>
                  <a:pt x="11484" y="13687"/>
                </a:cubicBezTo>
                <a:cubicBezTo>
                  <a:pt x="11750" y="15071"/>
                  <a:pt x="10592" y="19143"/>
                  <a:pt x="10478" y="19607"/>
                </a:cubicBezTo>
                <a:cubicBezTo>
                  <a:pt x="10342" y="20136"/>
                  <a:pt x="11164" y="19829"/>
                  <a:pt x="10930" y="20689"/>
                </a:cubicBezTo>
                <a:cubicBezTo>
                  <a:pt x="10843" y="21014"/>
                  <a:pt x="11326" y="21507"/>
                  <a:pt x="11326" y="21507"/>
                </a:cubicBezTo>
                <a:lnTo>
                  <a:pt x="12616" y="21507"/>
                </a:lnTo>
                <a:cubicBezTo>
                  <a:pt x="12605" y="20863"/>
                  <a:pt x="12333" y="20348"/>
                  <a:pt x="12131" y="20101"/>
                </a:cubicBezTo>
                <a:cubicBezTo>
                  <a:pt x="11680" y="19554"/>
                  <a:pt x="11849" y="18434"/>
                  <a:pt x="12121" y="17400"/>
                </a:cubicBezTo>
                <a:cubicBezTo>
                  <a:pt x="12121" y="17610"/>
                  <a:pt x="12126" y="17779"/>
                  <a:pt x="12137" y="17936"/>
                </a:cubicBezTo>
                <a:cubicBezTo>
                  <a:pt x="12164" y="18351"/>
                  <a:pt x="12501" y="19271"/>
                  <a:pt x="12386" y="19686"/>
                </a:cubicBezTo>
                <a:cubicBezTo>
                  <a:pt x="12272" y="20101"/>
                  <a:pt x="12822" y="20227"/>
                  <a:pt x="12789" y="20708"/>
                </a:cubicBezTo>
                <a:cubicBezTo>
                  <a:pt x="12756" y="21189"/>
                  <a:pt x="13148" y="21507"/>
                  <a:pt x="13148" y="21507"/>
                </a:cubicBezTo>
                <a:lnTo>
                  <a:pt x="14480" y="21501"/>
                </a:lnTo>
                <a:cubicBezTo>
                  <a:pt x="14480" y="21501"/>
                  <a:pt x="14192" y="20672"/>
                  <a:pt x="13991" y="20413"/>
                </a:cubicBezTo>
                <a:cubicBezTo>
                  <a:pt x="13789" y="20154"/>
                  <a:pt x="13426" y="19583"/>
                  <a:pt x="13404" y="18494"/>
                </a:cubicBezTo>
                <a:cubicBezTo>
                  <a:pt x="13393" y="17971"/>
                  <a:pt x="13360" y="15901"/>
                  <a:pt x="13501" y="15486"/>
                </a:cubicBezTo>
                <a:cubicBezTo>
                  <a:pt x="13643" y="15071"/>
                  <a:pt x="14013" y="13995"/>
                  <a:pt x="14138" y="13531"/>
                </a:cubicBezTo>
                <a:cubicBezTo>
                  <a:pt x="14307" y="12912"/>
                  <a:pt x="14889" y="12990"/>
                  <a:pt x="15629" y="11011"/>
                </a:cubicBezTo>
                <a:cubicBezTo>
                  <a:pt x="15841" y="10445"/>
                  <a:pt x="16101" y="9899"/>
                  <a:pt x="16460" y="9430"/>
                </a:cubicBezTo>
                <a:cubicBezTo>
                  <a:pt x="16873" y="8895"/>
                  <a:pt x="17043" y="8629"/>
                  <a:pt x="17043" y="8629"/>
                </a:cubicBezTo>
                <a:cubicBezTo>
                  <a:pt x="17043" y="8629"/>
                  <a:pt x="17335" y="9033"/>
                  <a:pt x="17688" y="9255"/>
                </a:cubicBezTo>
                <a:cubicBezTo>
                  <a:pt x="17949" y="9424"/>
                  <a:pt x="18669" y="9633"/>
                  <a:pt x="18973" y="9748"/>
                </a:cubicBezTo>
                <a:cubicBezTo>
                  <a:pt x="19109" y="9802"/>
                  <a:pt x="19217" y="9910"/>
                  <a:pt x="19282" y="10048"/>
                </a:cubicBezTo>
                <a:cubicBezTo>
                  <a:pt x="19592" y="10740"/>
                  <a:pt x="20039" y="10409"/>
                  <a:pt x="20039" y="10409"/>
                </a:cubicBezTo>
                <a:cubicBezTo>
                  <a:pt x="20039" y="10409"/>
                  <a:pt x="20326" y="10928"/>
                  <a:pt x="20810" y="10687"/>
                </a:cubicBezTo>
                <a:cubicBezTo>
                  <a:pt x="21300" y="10447"/>
                  <a:pt x="21349" y="9839"/>
                  <a:pt x="21408" y="9304"/>
                </a:cubicBezTo>
                <a:cubicBezTo>
                  <a:pt x="21490" y="8594"/>
                  <a:pt x="20898" y="8197"/>
                  <a:pt x="20615" y="7625"/>
                </a:cubicBezTo>
                <a:cubicBezTo>
                  <a:pt x="20408" y="7210"/>
                  <a:pt x="20321" y="6957"/>
                  <a:pt x="20212" y="6590"/>
                </a:cubicBezTo>
                <a:cubicBezTo>
                  <a:pt x="20103" y="6217"/>
                  <a:pt x="20006" y="6098"/>
                  <a:pt x="20142" y="5821"/>
                </a:cubicBezTo>
                <a:cubicBezTo>
                  <a:pt x="20278" y="5544"/>
                  <a:pt x="20217" y="5014"/>
                  <a:pt x="19320" y="4268"/>
                </a:cubicBezTo>
                <a:cubicBezTo>
                  <a:pt x="19227" y="4190"/>
                  <a:pt x="19131" y="4118"/>
                  <a:pt x="19033" y="4052"/>
                </a:cubicBezTo>
                <a:cubicBezTo>
                  <a:pt x="19484" y="3535"/>
                  <a:pt x="20017" y="2692"/>
                  <a:pt x="19848" y="1417"/>
                </a:cubicBezTo>
                <a:cubicBezTo>
                  <a:pt x="19647" y="-93"/>
                  <a:pt x="19174" y="-79"/>
                  <a:pt x="19028" y="251"/>
                </a:cubicBezTo>
                <a:cubicBezTo>
                  <a:pt x="18848" y="648"/>
                  <a:pt x="18602" y="1219"/>
                  <a:pt x="18395" y="2212"/>
                </a:cubicBezTo>
                <a:cubicBezTo>
                  <a:pt x="18308" y="2627"/>
                  <a:pt x="18184" y="3193"/>
                  <a:pt x="17923" y="3590"/>
                </a:cubicBezTo>
                <a:cubicBezTo>
                  <a:pt x="18059" y="3030"/>
                  <a:pt x="18097" y="2211"/>
                  <a:pt x="18037" y="1597"/>
                </a:cubicBezTo>
                <a:cubicBezTo>
                  <a:pt x="17975" y="966"/>
                  <a:pt x="17651" y="91"/>
                  <a:pt x="17425" y="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Kalkoen"/>
          <p:cNvSpPr/>
          <p:nvPr/>
        </p:nvSpPr>
        <p:spPr>
          <a:xfrm>
            <a:off x="7871058" y="7721481"/>
            <a:ext cx="1418083" cy="159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36" extrusionOk="0">
                <a:moveTo>
                  <a:pt x="18674" y="4"/>
                </a:moveTo>
                <a:cubicBezTo>
                  <a:pt x="17563" y="-64"/>
                  <a:pt x="16371" y="640"/>
                  <a:pt x="16450" y="1973"/>
                </a:cubicBezTo>
                <a:cubicBezTo>
                  <a:pt x="16523" y="3146"/>
                  <a:pt x="17866" y="4168"/>
                  <a:pt x="18054" y="6160"/>
                </a:cubicBezTo>
                <a:cubicBezTo>
                  <a:pt x="18090" y="6553"/>
                  <a:pt x="18025" y="6935"/>
                  <a:pt x="17916" y="7258"/>
                </a:cubicBezTo>
                <a:cubicBezTo>
                  <a:pt x="17892" y="7323"/>
                  <a:pt x="17794" y="7340"/>
                  <a:pt x="17751" y="7280"/>
                </a:cubicBezTo>
                <a:cubicBezTo>
                  <a:pt x="16111" y="4799"/>
                  <a:pt x="12753" y="3603"/>
                  <a:pt x="9630" y="4432"/>
                </a:cubicBezTo>
                <a:cubicBezTo>
                  <a:pt x="9527" y="4459"/>
                  <a:pt x="9424" y="4411"/>
                  <a:pt x="9388" y="4325"/>
                </a:cubicBezTo>
                <a:cubicBezTo>
                  <a:pt x="8135" y="1461"/>
                  <a:pt x="5902" y="406"/>
                  <a:pt x="5902" y="412"/>
                </a:cubicBezTo>
                <a:cubicBezTo>
                  <a:pt x="5642" y="288"/>
                  <a:pt x="5316" y="292"/>
                  <a:pt x="5049" y="449"/>
                </a:cubicBezTo>
                <a:cubicBezTo>
                  <a:pt x="4759" y="615"/>
                  <a:pt x="4626" y="917"/>
                  <a:pt x="4686" y="1202"/>
                </a:cubicBezTo>
                <a:cubicBezTo>
                  <a:pt x="4692" y="1245"/>
                  <a:pt x="4644" y="1277"/>
                  <a:pt x="4601" y="1261"/>
                </a:cubicBezTo>
                <a:cubicBezTo>
                  <a:pt x="4305" y="1137"/>
                  <a:pt x="3946" y="1170"/>
                  <a:pt x="3680" y="1369"/>
                </a:cubicBezTo>
                <a:cubicBezTo>
                  <a:pt x="3420" y="1573"/>
                  <a:pt x="3329" y="1892"/>
                  <a:pt x="3432" y="2166"/>
                </a:cubicBezTo>
                <a:cubicBezTo>
                  <a:pt x="3450" y="2209"/>
                  <a:pt x="3403" y="2248"/>
                  <a:pt x="3355" y="2237"/>
                </a:cubicBezTo>
                <a:cubicBezTo>
                  <a:pt x="3040" y="2151"/>
                  <a:pt x="2682" y="2230"/>
                  <a:pt x="2458" y="2467"/>
                </a:cubicBezTo>
                <a:cubicBezTo>
                  <a:pt x="2234" y="2704"/>
                  <a:pt x="2205" y="3038"/>
                  <a:pt x="2356" y="3297"/>
                </a:cubicBezTo>
                <a:cubicBezTo>
                  <a:pt x="2380" y="3334"/>
                  <a:pt x="2344" y="3383"/>
                  <a:pt x="2296" y="3372"/>
                </a:cubicBezTo>
                <a:cubicBezTo>
                  <a:pt x="1969" y="3329"/>
                  <a:pt x="1630" y="3463"/>
                  <a:pt x="1448" y="3732"/>
                </a:cubicBezTo>
                <a:cubicBezTo>
                  <a:pt x="1267" y="4002"/>
                  <a:pt x="1303" y="4330"/>
                  <a:pt x="1509" y="4567"/>
                </a:cubicBezTo>
                <a:cubicBezTo>
                  <a:pt x="1539" y="4599"/>
                  <a:pt x="1514" y="4653"/>
                  <a:pt x="1460" y="4653"/>
                </a:cubicBezTo>
                <a:cubicBezTo>
                  <a:pt x="1127" y="4658"/>
                  <a:pt x="819" y="4846"/>
                  <a:pt x="698" y="5137"/>
                </a:cubicBezTo>
                <a:cubicBezTo>
                  <a:pt x="576" y="5428"/>
                  <a:pt x="667" y="5745"/>
                  <a:pt x="909" y="5945"/>
                </a:cubicBezTo>
                <a:cubicBezTo>
                  <a:pt x="946" y="5977"/>
                  <a:pt x="928" y="6032"/>
                  <a:pt x="879" y="6037"/>
                </a:cubicBezTo>
                <a:cubicBezTo>
                  <a:pt x="558" y="6096"/>
                  <a:pt x="286" y="6317"/>
                  <a:pt x="219" y="6624"/>
                </a:cubicBezTo>
                <a:cubicBezTo>
                  <a:pt x="152" y="6931"/>
                  <a:pt x="298" y="7226"/>
                  <a:pt x="571" y="7388"/>
                </a:cubicBezTo>
                <a:cubicBezTo>
                  <a:pt x="613" y="7415"/>
                  <a:pt x="606" y="7469"/>
                  <a:pt x="558" y="7486"/>
                </a:cubicBezTo>
                <a:cubicBezTo>
                  <a:pt x="249" y="7582"/>
                  <a:pt x="26" y="7834"/>
                  <a:pt x="2" y="8147"/>
                </a:cubicBezTo>
                <a:cubicBezTo>
                  <a:pt x="-17" y="8454"/>
                  <a:pt x="171" y="8729"/>
                  <a:pt x="461" y="8858"/>
                </a:cubicBezTo>
                <a:cubicBezTo>
                  <a:pt x="503" y="8880"/>
                  <a:pt x="503" y="8933"/>
                  <a:pt x="461" y="8954"/>
                </a:cubicBezTo>
                <a:cubicBezTo>
                  <a:pt x="171" y="9083"/>
                  <a:pt x="-17" y="9359"/>
                  <a:pt x="7" y="9666"/>
                </a:cubicBezTo>
                <a:cubicBezTo>
                  <a:pt x="25" y="9967"/>
                  <a:pt x="249" y="10220"/>
                  <a:pt x="552" y="10322"/>
                </a:cubicBezTo>
                <a:cubicBezTo>
                  <a:pt x="600" y="10338"/>
                  <a:pt x="606" y="10393"/>
                  <a:pt x="563" y="10419"/>
                </a:cubicBezTo>
                <a:cubicBezTo>
                  <a:pt x="297" y="10576"/>
                  <a:pt x="140" y="10860"/>
                  <a:pt x="194" y="11161"/>
                </a:cubicBezTo>
                <a:cubicBezTo>
                  <a:pt x="249" y="11457"/>
                  <a:pt x="491" y="11690"/>
                  <a:pt x="800" y="11765"/>
                </a:cubicBezTo>
                <a:cubicBezTo>
                  <a:pt x="848" y="11776"/>
                  <a:pt x="861" y="11829"/>
                  <a:pt x="824" y="11861"/>
                </a:cubicBezTo>
                <a:cubicBezTo>
                  <a:pt x="576" y="12039"/>
                  <a:pt x="449" y="12329"/>
                  <a:pt x="527" y="12620"/>
                </a:cubicBezTo>
                <a:cubicBezTo>
                  <a:pt x="606" y="12916"/>
                  <a:pt x="878" y="13132"/>
                  <a:pt x="1193" y="13180"/>
                </a:cubicBezTo>
                <a:cubicBezTo>
                  <a:pt x="1241" y="13185"/>
                  <a:pt x="1260" y="13240"/>
                  <a:pt x="1223" y="13273"/>
                </a:cubicBezTo>
                <a:cubicBezTo>
                  <a:pt x="969" y="13488"/>
                  <a:pt x="890" y="13831"/>
                  <a:pt x="1047" y="14127"/>
                </a:cubicBezTo>
                <a:cubicBezTo>
                  <a:pt x="1217" y="14450"/>
                  <a:pt x="1610" y="14613"/>
                  <a:pt x="1985" y="14543"/>
                </a:cubicBezTo>
                <a:cubicBezTo>
                  <a:pt x="2022" y="14537"/>
                  <a:pt x="2053" y="14570"/>
                  <a:pt x="2035" y="14597"/>
                </a:cubicBezTo>
                <a:cubicBezTo>
                  <a:pt x="1871" y="14903"/>
                  <a:pt x="1957" y="15281"/>
                  <a:pt x="2265" y="15507"/>
                </a:cubicBezTo>
                <a:cubicBezTo>
                  <a:pt x="2568" y="15722"/>
                  <a:pt x="2978" y="15721"/>
                  <a:pt x="3281" y="15527"/>
                </a:cubicBezTo>
                <a:cubicBezTo>
                  <a:pt x="3317" y="15505"/>
                  <a:pt x="3372" y="15528"/>
                  <a:pt x="3366" y="15566"/>
                </a:cubicBezTo>
                <a:cubicBezTo>
                  <a:pt x="3360" y="15883"/>
                  <a:pt x="3584" y="16185"/>
                  <a:pt x="3947" y="16287"/>
                </a:cubicBezTo>
                <a:cubicBezTo>
                  <a:pt x="4298" y="16390"/>
                  <a:pt x="4673" y="16271"/>
                  <a:pt x="4885" y="16023"/>
                </a:cubicBezTo>
                <a:cubicBezTo>
                  <a:pt x="4909" y="15996"/>
                  <a:pt x="4964" y="16001"/>
                  <a:pt x="4976" y="16038"/>
                </a:cubicBezTo>
                <a:cubicBezTo>
                  <a:pt x="5066" y="16334"/>
                  <a:pt x="5358" y="16567"/>
                  <a:pt x="5721" y="16593"/>
                </a:cubicBezTo>
                <a:cubicBezTo>
                  <a:pt x="5745" y="16593"/>
                  <a:pt x="5768" y="16593"/>
                  <a:pt x="5793" y="16593"/>
                </a:cubicBezTo>
                <a:cubicBezTo>
                  <a:pt x="5829" y="16593"/>
                  <a:pt x="5866" y="16594"/>
                  <a:pt x="5897" y="16588"/>
                </a:cubicBezTo>
                <a:cubicBezTo>
                  <a:pt x="5933" y="16583"/>
                  <a:pt x="5951" y="16620"/>
                  <a:pt x="5927" y="16647"/>
                </a:cubicBezTo>
                <a:cubicBezTo>
                  <a:pt x="5491" y="17040"/>
                  <a:pt x="4987" y="17417"/>
                  <a:pt x="4406" y="17751"/>
                </a:cubicBezTo>
                <a:cubicBezTo>
                  <a:pt x="3462" y="18278"/>
                  <a:pt x="3347" y="18747"/>
                  <a:pt x="5133" y="18414"/>
                </a:cubicBezTo>
                <a:cubicBezTo>
                  <a:pt x="5157" y="18408"/>
                  <a:pt x="5175" y="18435"/>
                  <a:pt x="5157" y="18451"/>
                </a:cubicBezTo>
                <a:cubicBezTo>
                  <a:pt x="4274" y="19264"/>
                  <a:pt x="3366" y="19668"/>
                  <a:pt x="4401" y="19706"/>
                </a:cubicBezTo>
                <a:cubicBezTo>
                  <a:pt x="5200" y="19733"/>
                  <a:pt x="6042" y="19231"/>
                  <a:pt x="6320" y="19053"/>
                </a:cubicBezTo>
                <a:cubicBezTo>
                  <a:pt x="6345" y="19037"/>
                  <a:pt x="6374" y="19065"/>
                  <a:pt x="6356" y="19087"/>
                </a:cubicBezTo>
                <a:cubicBezTo>
                  <a:pt x="6308" y="19157"/>
                  <a:pt x="6223" y="19263"/>
                  <a:pt x="6078" y="19398"/>
                </a:cubicBezTo>
                <a:cubicBezTo>
                  <a:pt x="5806" y="19645"/>
                  <a:pt x="5907" y="20189"/>
                  <a:pt x="8794" y="19177"/>
                </a:cubicBezTo>
                <a:cubicBezTo>
                  <a:pt x="9962" y="18768"/>
                  <a:pt x="10774" y="18192"/>
                  <a:pt x="11330" y="17648"/>
                </a:cubicBezTo>
                <a:cubicBezTo>
                  <a:pt x="11373" y="17611"/>
                  <a:pt x="11445" y="17633"/>
                  <a:pt x="11451" y="17687"/>
                </a:cubicBezTo>
                <a:cubicBezTo>
                  <a:pt x="11512" y="18214"/>
                  <a:pt x="11112" y="19177"/>
                  <a:pt x="10574" y="20157"/>
                </a:cubicBezTo>
                <a:cubicBezTo>
                  <a:pt x="10186" y="20318"/>
                  <a:pt x="9545" y="20712"/>
                  <a:pt x="9520" y="21326"/>
                </a:cubicBezTo>
                <a:cubicBezTo>
                  <a:pt x="9756" y="21051"/>
                  <a:pt x="10127" y="20890"/>
                  <a:pt x="10405" y="20809"/>
                </a:cubicBezTo>
                <a:cubicBezTo>
                  <a:pt x="10315" y="21197"/>
                  <a:pt x="10557" y="21330"/>
                  <a:pt x="10769" y="21341"/>
                </a:cubicBezTo>
                <a:cubicBezTo>
                  <a:pt x="11071" y="21352"/>
                  <a:pt x="11143" y="21418"/>
                  <a:pt x="11234" y="21536"/>
                </a:cubicBezTo>
                <a:cubicBezTo>
                  <a:pt x="11561" y="21272"/>
                  <a:pt x="11289" y="20932"/>
                  <a:pt x="11289" y="20932"/>
                </a:cubicBezTo>
                <a:cubicBezTo>
                  <a:pt x="11289" y="20932"/>
                  <a:pt x="11669" y="21260"/>
                  <a:pt x="11996" y="21260"/>
                </a:cubicBezTo>
                <a:cubicBezTo>
                  <a:pt x="12323" y="21260"/>
                  <a:pt x="11791" y="21260"/>
                  <a:pt x="13201" y="21260"/>
                </a:cubicBezTo>
                <a:cubicBezTo>
                  <a:pt x="13146" y="21007"/>
                  <a:pt x="13099" y="20868"/>
                  <a:pt x="12009" y="20685"/>
                </a:cubicBezTo>
                <a:cubicBezTo>
                  <a:pt x="11053" y="20243"/>
                  <a:pt x="11706" y="19151"/>
                  <a:pt x="12287" y="17956"/>
                </a:cubicBezTo>
                <a:cubicBezTo>
                  <a:pt x="12312" y="17908"/>
                  <a:pt x="12360" y="17865"/>
                  <a:pt x="12414" y="17848"/>
                </a:cubicBezTo>
                <a:cubicBezTo>
                  <a:pt x="12904" y="17692"/>
                  <a:pt x="13219" y="17309"/>
                  <a:pt x="13418" y="16921"/>
                </a:cubicBezTo>
                <a:cubicBezTo>
                  <a:pt x="13430" y="16895"/>
                  <a:pt x="13479" y="16906"/>
                  <a:pt x="13479" y="16938"/>
                </a:cubicBezTo>
                <a:cubicBezTo>
                  <a:pt x="13467" y="17148"/>
                  <a:pt x="13438" y="17357"/>
                  <a:pt x="13401" y="17546"/>
                </a:cubicBezTo>
                <a:cubicBezTo>
                  <a:pt x="13377" y="17669"/>
                  <a:pt x="13413" y="17800"/>
                  <a:pt x="13498" y="17902"/>
                </a:cubicBezTo>
                <a:cubicBezTo>
                  <a:pt x="13891" y="18371"/>
                  <a:pt x="14400" y="19227"/>
                  <a:pt x="14587" y="20298"/>
                </a:cubicBezTo>
                <a:cubicBezTo>
                  <a:pt x="14242" y="20459"/>
                  <a:pt x="13782" y="20717"/>
                  <a:pt x="13927" y="21326"/>
                </a:cubicBezTo>
                <a:cubicBezTo>
                  <a:pt x="14090" y="21051"/>
                  <a:pt x="14417" y="20890"/>
                  <a:pt x="14665" y="20809"/>
                </a:cubicBezTo>
                <a:cubicBezTo>
                  <a:pt x="14737" y="21310"/>
                  <a:pt x="15096" y="21260"/>
                  <a:pt x="15313" y="21309"/>
                </a:cubicBezTo>
                <a:cubicBezTo>
                  <a:pt x="15531" y="21357"/>
                  <a:pt x="15530" y="21357"/>
                  <a:pt x="15694" y="21529"/>
                </a:cubicBezTo>
                <a:cubicBezTo>
                  <a:pt x="15845" y="21163"/>
                  <a:pt x="15633" y="20959"/>
                  <a:pt x="15633" y="20959"/>
                </a:cubicBezTo>
                <a:cubicBezTo>
                  <a:pt x="15633" y="20959"/>
                  <a:pt x="15960" y="21255"/>
                  <a:pt x="16293" y="21255"/>
                </a:cubicBezTo>
                <a:cubicBezTo>
                  <a:pt x="16620" y="21255"/>
                  <a:pt x="16250" y="21255"/>
                  <a:pt x="17660" y="21255"/>
                </a:cubicBezTo>
                <a:cubicBezTo>
                  <a:pt x="17485" y="21002"/>
                  <a:pt x="17334" y="20852"/>
                  <a:pt x="16233" y="20680"/>
                </a:cubicBezTo>
                <a:cubicBezTo>
                  <a:pt x="15319" y="20114"/>
                  <a:pt x="14859" y="19452"/>
                  <a:pt x="14587" y="17800"/>
                </a:cubicBezTo>
                <a:cubicBezTo>
                  <a:pt x="15077" y="17644"/>
                  <a:pt x="15216" y="17191"/>
                  <a:pt x="15228" y="16760"/>
                </a:cubicBezTo>
                <a:cubicBezTo>
                  <a:pt x="15228" y="16712"/>
                  <a:pt x="15276" y="16679"/>
                  <a:pt x="15325" y="16679"/>
                </a:cubicBezTo>
                <a:cubicBezTo>
                  <a:pt x="20233" y="16948"/>
                  <a:pt x="21583" y="13875"/>
                  <a:pt x="21583" y="10650"/>
                </a:cubicBezTo>
                <a:cubicBezTo>
                  <a:pt x="21583" y="8911"/>
                  <a:pt x="20984" y="7238"/>
                  <a:pt x="20373" y="5871"/>
                </a:cubicBezTo>
                <a:cubicBezTo>
                  <a:pt x="20348" y="5822"/>
                  <a:pt x="20372" y="5768"/>
                  <a:pt x="20414" y="5736"/>
                </a:cubicBezTo>
                <a:cubicBezTo>
                  <a:pt x="20626" y="5585"/>
                  <a:pt x="20705" y="5321"/>
                  <a:pt x="20651" y="5073"/>
                </a:cubicBezTo>
                <a:cubicBezTo>
                  <a:pt x="20645" y="5030"/>
                  <a:pt x="20663" y="4987"/>
                  <a:pt x="20700" y="4960"/>
                </a:cubicBezTo>
                <a:cubicBezTo>
                  <a:pt x="21142" y="4675"/>
                  <a:pt x="20892" y="4261"/>
                  <a:pt x="20475" y="3475"/>
                </a:cubicBezTo>
                <a:cubicBezTo>
                  <a:pt x="20208" y="2974"/>
                  <a:pt x="20263" y="2646"/>
                  <a:pt x="20384" y="2430"/>
                </a:cubicBezTo>
                <a:cubicBezTo>
                  <a:pt x="20408" y="2387"/>
                  <a:pt x="20464" y="2361"/>
                  <a:pt x="20518" y="2371"/>
                </a:cubicBezTo>
                <a:cubicBezTo>
                  <a:pt x="20887" y="2436"/>
                  <a:pt x="21244" y="2532"/>
                  <a:pt x="21492" y="2602"/>
                </a:cubicBezTo>
                <a:cubicBezTo>
                  <a:pt x="21535" y="2613"/>
                  <a:pt x="21578" y="2581"/>
                  <a:pt x="21572" y="2543"/>
                </a:cubicBezTo>
                <a:cubicBezTo>
                  <a:pt x="21505" y="1978"/>
                  <a:pt x="21087" y="1751"/>
                  <a:pt x="20917" y="1687"/>
                </a:cubicBezTo>
                <a:cubicBezTo>
                  <a:pt x="20881" y="1671"/>
                  <a:pt x="20862" y="1639"/>
                  <a:pt x="20868" y="1601"/>
                </a:cubicBezTo>
                <a:cubicBezTo>
                  <a:pt x="20953" y="1278"/>
                  <a:pt x="20651" y="1030"/>
                  <a:pt x="20378" y="1041"/>
                </a:cubicBezTo>
                <a:cubicBezTo>
                  <a:pt x="20342" y="1041"/>
                  <a:pt x="20311" y="1024"/>
                  <a:pt x="20293" y="992"/>
                </a:cubicBezTo>
                <a:cubicBezTo>
                  <a:pt x="19978" y="364"/>
                  <a:pt x="19341" y="45"/>
                  <a:pt x="18674" y="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Dia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4" name="Raaf"/>
          <p:cNvSpPr/>
          <p:nvPr/>
        </p:nvSpPr>
        <p:spPr>
          <a:xfrm>
            <a:off x="1864787" y="4031958"/>
            <a:ext cx="1040996" cy="681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3" h="21522" extrusionOk="0">
                <a:moveTo>
                  <a:pt x="17205" y="0"/>
                </a:moveTo>
                <a:cubicBezTo>
                  <a:pt x="17048" y="-1"/>
                  <a:pt x="16872" y="6"/>
                  <a:pt x="16668" y="24"/>
                </a:cubicBezTo>
                <a:cubicBezTo>
                  <a:pt x="15984" y="81"/>
                  <a:pt x="14926" y="2253"/>
                  <a:pt x="14447" y="4335"/>
                </a:cubicBezTo>
                <a:cubicBezTo>
                  <a:pt x="14415" y="4466"/>
                  <a:pt x="14347" y="4564"/>
                  <a:pt x="14262" y="4597"/>
                </a:cubicBezTo>
                <a:cubicBezTo>
                  <a:pt x="9481" y="6875"/>
                  <a:pt x="7132" y="9945"/>
                  <a:pt x="6384" y="11039"/>
                </a:cubicBezTo>
                <a:cubicBezTo>
                  <a:pt x="5631" y="12141"/>
                  <a:pt x="1282" y="14320"/>
                  <a:pt x="297" y="14920"/>
                </a:cubicBezTo>
                <a:cubicBezTo>
                  <a:pt x="-540" y="15430"/>
                  <a:pt x="598" y="15546"/>
                  <a:pt x="1187" y="15283"/>
                </a:cubicBezTo>
                <a:cubicBezTo>
                  <a:pt x="1646" y="15077"/>
                  <a:pt x="2572" y="14691"/>
                  <a:pt x="2956" y="14535"/>
                </a:cubicBezTo>
                <a:cubicBezTo>
                  <a:pt x="2972" y="14527"/>
                  <a:pt x="2984" y="14568"/>
                  <a:pt x="2968" y="14576"/>
                </a:cubicBezTo>
                <a:cubicBezTo>
                  <a:pt x="2636" y="14798"/>
                  <a:pt x="1861" y="15331"/>
                  <a:pt x="1319" y="15710"/>
                </a:cubicBezTo>
                <a:cubicBezTo>
                  <a:pt x="613" y="16203"/>
                  <a:pt x="1762" y="16260"/>
                  <a:pt x="2394" y="15882"/>
                </a:cubicBezTo>
                <a:cubicBezTo>
                  <a:pt x="3010" y="15512"/>
                  <a:pt x="3836" y="15052"/>
                  <a:pt x="4895" y="14599"/>
                </a:cubicBezTo>
                <a:cubicBezTo>
                  <a:pt x="4942" y="14583"/>
                  <a:pt x="4994" y="14592"/>
                  <a:pt x="5036" y="14625"/>
                </a:cubicBezTo>
                <a:cubicBezTo>
                  <a:pt x="5521" y="15053"/>
                  <a:pt x="6511" y="15061"/>
                  <a:pt x="7322" y="14206"/>
                </a:cubicBezTo>
                <a:cubicBezTo>
                  <a:pt x="7343" y="14181"/>
                  <a:pt x="7375" y="14188"/>
                  <a:pt x="7391" y="14221"/>
                </a:cubicBezTo>
                <a:cubicBezTo>
                  <a:pt x="7844" y="15069"/>
                  <a:pt x="9171" y="15291"/>
                  <a:pt x="10445" y="15283"/>
                </a:cubicBezTo>
                <a:cubicBezTo>
                  <a:pt x="10487" y="15283"/>
                  <a:pt x="10512" y="15356"/>
                  <a:pt x="10486" y="15414"/>
                </a:cubicBezTo>
                <a:cubicBezTo>
                  <a:pt x="10460" y="15472"/>
                  <a:pt x="10428" y="15537"/>
                  <a:pt x="10407" y="15620"/>
                </a:cubicBezTo>
                <a:cubicBezTo>
                  <a:pt x="10339" y="15842"/>
                  <a:pt x="10134" y="16130"/>
                  <a:pt x="10419" y="17216"/>
                </a:cubicBezTo>
                <a:cubicBezTo>
                  <a:pt x="10577" y="17825"/>
                  <a:pt x="11129" y="20071"/>
                  <a:pt x="11034" y="20499"/>
                </a:cubicBezTo>
                <a:cubicBezTo>
                  <a:pt x="10981" y="20746"/>
                  <a:pt x="10765" y="20910"/>
                  <a:pt x="10381" y="20836"/>
                </a:cubicBezTo>
                <a:cubicBezTo>
                  <a:pt x="10186" y="20803"/>
                  <a:pt x="9822" y="20967"/>
                  <a:pt x="9859" y="21460"/>
                </a:cubicBezTo>
                <a:cubicBezTo>
                  <a:pt x="9859" y="21460"/>
                  <a:pt x="9992" y="21198"/>
                  <a:pt x="10187" y="21198"/>
                </a:cubicBezTo>
                <a:cubicBezTo>
                  <a:pt x="10202" y="21198"/>
                  <a:pt x="10213" y="21214"/>
                  <a:pt x="10213" y="21239"/>
                </a:cubicBezTo>
                <a:cubicBezTo>
                  <a:pt x="10234" y="21461"/>
                  <a:pt x="10444" y="21599"/>
                  <a:pt x="10639" y="21476"/>
                </a:cubicBezTo>
                <a:cubicBezTo>
                  <a:pt x="10829" y="21336"/>
                  <a:pt x="11250" y="21231"/>
                  <a:pt x="11376" y="21198"/>
                </a:cubicBezTo>
                <a:cubicBezTo>
                  <a:pt x="11397" y="21190"/>
                  <a:pt x="11418" y="21205"/>
                  <a:pt x="11434" y="21221"/>
                </a:cubicBezTo>
                <a:cubicBezTo>
                  <a:pt x="11487" y="21295"/>
                  <a:pt x="11624" y="21452"/>
                  <a:pt x="11819" y="21452"/>
                </a:cubicBezTo>
                <a:cubicBezTo>
                  <a:pt x="12066" y="21452"/>
                  <a:pt x="12672" y="21452"/>
                  <a:pt x="12767" y="21452"/>
                </a:cubicBezTo>
                <a:cubicBezTo>
                  <a:pt x="12856" y="21452"/>
                  <a:pt x="12929" y="21361"/>
                  <a:pt x="12935" y="21221"/>
                </a:cubicBezTo>
                <a:cubicBezTo>
                  <a:pt x="12935" y="21196"/>
                  <a:pt x="12950" y="21180"/>
                  <a:pt x="12966" y="21180"/>
                </a:cubicBezTo>
                <a:cubicBezTo>
                  <a:pt x="13066" y="21188"/>
                  <a:pt x="13167" y="21263"/>
                  <a:pt x="13267" y="21452"/>
                </a:cubicBezTo>
                <a:cubicBezTo>
                  <a:pt x="13272" y="21041"/>
                  <a:pt x="13109" y="20935"/>
                  <a:pt x="12920" y="20910"/>
                </a:cubicBezTo>
                <a:cubicBezTo>
                  <a:pt x="12899" y="20910"/>
                  <a:pt x="12883" y="20894"/>
                  <a:pt x="12872" y="20869"/>
                </a:cubicBezTo>
                <a:cubicBezTo>
                  <a:pt x="12819" y="20770"/>
                  <a:pt x="12720" y="20729"/>
                  <a:pt x="12446" y="20794"/>
                </a:cubicBezTo>
                <a:cubicBezTo>
                  <a:pt x="12140" y="20868"/>
                  <a:pt x="11655" y="20638"/>
                  <a:pt x="11403" y="19568"/>
                </a:cubicBezTo>
                <a:cubicBezTo>
                  <a:pt x="11150" y="18499"/>
                  <a:pt x="10908" y="17455"/>
                  <a:pt x="11060" y="16928"/>
                </a:cubicBezTo>
                <a:cubicBezTo>
                  <a:pt x="11139" y="16648"/>
                  <a:pt x="11430" y="15925"/>
                  <a:pt x="11735" y="15275"/>
                </a:cubicBezTo>
                <a:cubicBezTo>
                  <a:pt x="11761" y="15218"/>
                  <a:pt x="11808" y="15175"/>
                  <a:pt x="11855" y="15175"/>
                </a:cubicBezTo>
                <a:cubicBezTo>
                  <a:pt x="12292" y="15126"/>
                  <a:pt x="12777" y="15060"/>
                  <a:pt x="13088" y="15010"/>
                </a:cubicBezTo>
                <a:cubicBezTo>
                  <a:pt x="13114" y="15002"/>
                  <a:pt x="13136" y="15052"/>
                  <a:pt x="13130" y="15093"/>
                </a:cubicBezTo>
                <a:cubicBezTo>
                  <a:pt x="13057" y="15455"/>
                  <a:pt x="12982" y="15800"/>
                  <a:pt x="12930" y="16039"/>
                </a:cubicBezTo>
                <a:cubicBezTo>
                  <a:pt x="12793" y="16615"/>
                  <a:pt x="13009" y="17149"/>
                  <a:pt x="13272" y="17527"/>
                </a:cubicBezTo>
                <a:cubicBezTo>
                  <a:pt x="13572" y="17963"/>
                  <a:pt x="14977" y="20071"/>
                  <a:pt x="14888" y="20499"/>
                </a:cubicBezTo>
                <a:cubicBezTo>
                  <a:pt x="14835" y="20746"/>
                  <a:pt x="14619" y="20966"/>
                  <a:pt x="14256" y="20776"/>
                </a:cubicBezTo>
                <a:cubicBezTo>
                  <a:pt x="13887" y="20587"/>
                  <a:pt x="13604" y="20967"/>
                  <a:pt x="13640" y="21452"/>
                </a:cubicBezTo>
                <a:cubicBezTo>
                  <a:pt x="13640" y="21452"/>
                  <a:pt x="13793" y="21050"/>
                  <a:pt x="13988" y="21033"/>
                </a:cubicBezTo>
                <a:cubicBezTo>
                  <a:pt x="14003" y="21033"/>
                  <a:pt x="14019" y="21050"/>
                  <a:pt x="14019" y="21075"/>
                </a:cubicBezTo>
                <a:cubicBezTo>
                  <a:pt x="14040" y="21305"/>
                  <a:pt x="14252" y="21550"/>
                  <a:pt x="14526" y="21345"/>
                </a:cubicBezTo>
                <a:cubicBezTo>
                  <a:pt x="14715" y="21205"/>
                  <a:pt x="15126" y="21188"/>
                  <a:pt x="15242" y="21188"/>
                </a:cubicBezTo>
                <a:cubicBezTo>
                  <a:pt x="15257" y="21188"/>
                  <a:pt x="15279" y="21196"/>
                  <a:pt x="15289" y="21221"/>
                </a:cubicBezTo>
                <a:cubicBezTo>
                  <a:pt x="15337" y="21287"/>
                  <a:pt x="15478" y="21460"/>
                  <a:pt x="15678" y="21460"/>
                </a:cubicBezTo>
                <a:cubicBezTo>
                  <a:pt x="15925" y="21460"/>
                  <a:pt x="16531" y="21460"/>
                  <a:pt x="16625" y="21460"/>
                </a:cubicBezTo>
                <a:cubicBezTo>
                  <a:pt x="16715" y="21460"/>
                  <a:pt x="16790" y="21393"/>
                  <a:pt x="16795" y="21270"/>
                </a:cubicBezTo>
                <a:cubicBezTo>
                  <a:pt x="16795" y="21245"/>
                  <a:pt x="16811" y="21229"/>
                  <a:pt x="16821" y="21229"/>
                </a:cubicBezTo>
                <a:cubicBezTo>
                  <a:pt x="16927" y="21237"/>
                  <a:pt x="17031" y="21295"/>
                  <a:pt x="17121" y="21468"/>
                </a:cubicBezTo>
                <a:cubicBezTo>
                  <a:pt x="17126" y="21057"/>
                  <a:pt x="16963" y="20950"/>
                  <a:pt x="16774" y="20925"/>
                </a:cubicBezTo>
                <a:cubicBezTo>
                  <a:pt x="16758" y="20925"/>
                  <a:pt x="16736" y="20909"/>
                  <a:pt x="16726" y="20884"/>
                </a:cubicBezTo>
                <a:cubicBezTo>
                  <a:pt x="16673" y="20786"/>
                  <a:pt x="16574" y="20762"/>
                  <a:pt x="16295" y="20828"/>
                </a:cubicBezTo>
                <a:cubicBezTo>
                  <a:pt x="15989" y="20902"/>
                  <a:pt x="15537" y="20473"/>
                  <a:pt x="15079" y="19617"/>
                </a:cubicBezTo>
                <a:cubicBezTo>
                  <a:pt x="14621" y="18762"/>
                  <a:pt x="13973" y="17576"/>
                  <a:pt x="13925" y="16992"/>
                </a:cubicBezTo>
                <a:cubicBezTo>
                  <a:pt x="13904" y="16737"/>
                  <a:pt x="14130" y="15462"/>
                  <a:pt x="14383" y="14319"/>
                </a:cubicBezTo>
                <a:cubicBezTo>
                  <a:pt x="14414" y="14171"/>
                  <a:pt x="14482" y="14049"/>
                  <a:pt x="14572" y="13967"/>
                </a:cubicBezTo>
                <a:cubicBezTo>
                  <a:pt x="18063" y="11055"/>
                  <a:pt x="18185" y="7477"/>
                  <a:pt x="18401" y="5651"/>
                </a:cubicBezTo>
                <a:cubicBezTo>
                  <a:pt x="18585" y="4104"/>
                  <a:pt x="18806" y="3462"/>
                  <a:pt x="18906" y="3239"/>
                </a:cubicBezTo>
                <a:cubicBezTo>
                  <a:pt x="18938" y="3174"/>
                  <a:pt x="18980" y="3131"/>
                  <a:pt x="19033" y="3131"/>
                </a:cubicBezTo>
                <a:lnTo>
                  <a:pt x="20976" y="2936"/>
                </a:lnTo>
                <a:cubicBezTo>
                  <a:pt x="21029" y="2920"/>
                  <a:pt x="21060" y="2835"/>
                  <a:pt x="21034" y="2761"/>
                </a:cubicBezTo>
                <a:cubicBezTo>
                  <a:pt x="20918" y="2408"/>
                  <a:pt x="20507" y="1561"/>
                  <a:pt x="19159" y="1314"/>
                </a:cubicBezTo>
                <a:cubicBezTo>
                  <a:pt x="19128" y="1306"/>
                  <a:pt x="19095" y="1290"/>
                  <a:pt x="19069" y="1257"/>
                </a:cubicBezTo>
                <a:cubicBezTo>
                  <a:pt x="18355" y="473"/>
                  <a:pt x="18298" y="10"/>
                  <a:pt x="1720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chermafbeelding 2019-05-09 om 16.59.57.png" descr="Schermafbeelding 2019-05-09 om 16.59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23" y="-1"/>
            <a:ext cx="3552238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hermafbeelding 2019-05-09 om 16.59.57.png" descr="Schermafbeelding 2019-05-09 om 16.59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56" y="-1769956"/>
            <a:ext cx="3552238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hermafbeelding 2019-05-09 om 16.59.57.png" descr="Schermafbeelding 2019-05-09 om 16.59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56" y="1729775"/>
            <a:ext cx="3552238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hermafbeelding 2019-05-09 om 16.59.57.png" descr="Schermafbeelding 2019-05-09 om 16.59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5" y="-2856549"/>
            <a:ext cx="3552238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hermafbeelding 2019-05-09 om 16.59.57.png" descr="Schermafbeelding 2019-05-09 om 16.59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5" y="5838156"/>
            <a:ext cx="3552238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Dia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plossing"/>
          <p:cNvSpPr txBox="1">
            <a:spLocks noGrp="1"/>
          </p:cNvSpPr>
          <p:nvPr>
            <p:ph type="ctrTitle"/>
          </p:nvPr>
        </p:nvSpPr>
        <p:spPr>
          <a:xfrm>
            <a:off x="-2229358" y="-760484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Oplossing</a:t>
            </a:r>
            <a:endParaRPr dirty="0"/>
          </a:p>
        </p:txBody>
      </p:sp>
      <p:sp>
        <p:nvSpPr>
          <p:cNvPr id="134" name="1. Filters (&amp; Favorieten)…"/>
          <p:cNvSpPr txBox="1">
            <a:spLocks noGrp="1"/>
          </p:cNvSpPr>
          <p:nvPr>
            <p:ph type="subTitle" sz="half" idx="1"/>
          </p:nvPr>
        </p:nvSpPr>
        <p:spPr>
          <a:xfrm>
            <a:off x="1026540" y="2729033"/>
            <a:ext cx="10464801" cy="411696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1. Filters (&amp; </a:t>
            </a:r>
            <a:r>
              <a:rPr dirty="0" err="1"/>
              <a:t>Favorieten</a:t>
            </a:r>
            <a:r>
              <a:rPr dirty="0"/>
              <a:t>)</a:t>
            </a:r>
          </a:p>
          <a:p>
            <a:pPr algn="l"/>
            <a:r>
              <a:rPr dirty="0"/>
              <a:t>2. </a:t>
            </a:r>
            <a:r>
              <a:rPr dirty="0" err="1"/>
              <a:t>Sorteren</a:t>
            </a:r>
            <a:endParaRPr dirty="0"/>
          </a:p>
          <a:p>
            <a:pPr algn="l"/>
            <a:r>
              <a:rPr dirty="0"/>
              <a:t>3. Live </a:t>
            </a:r>
            <a:r>
              <a:rPr dirty="0" err="1"/>
              <a:t>zoeken</a:t>
            </a:r>
            <a:endParaRPr dirty="0"/>
          </a:p>
        </p:txBody>
      </p:sp>
      <p:sp>
        <p:nvSpPr>
          <p:cNvPr id="135" name="Dia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. Filters"/>
          <p:cNvSpPr txBox="1">
            <a:spLocks noGrp="1"/>
          </p:cNvSpPr>
          <p:nvPr>
            <p:ph type="ctrTitle"/>
          </p:nvPr>
        </p:nvSpPr>
        <p:spPr>
          <a:xfrm>
            <a:off x="-2351463" y="-1476221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rPr dirty="0"/>
              <a:t>1. Filters</a:t>
            </a:r>
          </a:p>
        </p:txBody>
      </p:sp>
      <p:pic>
        <p:nvPicPr>
          <p:cNvPr id="138" name="Schermafbeelding 2019-05-09 om 17.04.38.png" descr="Schermafbeelding 2019-05-09 om 17.04.38.png"/>
          <p:cNvPicPr>
            <a:picLocks noChangeAspect="1"/>
          </p:cNvPicPr>
          <p:nvPr/>
        </p:nvPicPr>
        <p:blipFill>
          <a:blip r:embed="rId2"/>
          <a:srcRect l="92" r="92" b="184"/>
          <a:stretch>
            <a:fillRect/>
          </a:stretch>
        </p:blipFill>
        <p:spPr>
          <a:xfrm>
            <a:off x="9910962" y="400679"/>
            <a:ext cx="2882901" cy="849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Is er een Functie aangevinkt?"/>
          <p:cNvSpPr txBox="1"/>
          <p:nvPr/>
        </p:nvSpPr>
        <p:spPr>
          <a:xfrm>
            <a:off x="2224122" y="3058770"/>
            <a:ext cx="50827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 Is </a:t>
            </a:r>
            <a:r>
              <a:rPr dirty="0" err="1"/>
              <a:t>er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>
                <a:solidFill>
                  <a:srgbClr val="0000FF"/>
                </a:solidFill>
              </a:rPr>
              <a:t>Functie</a:t>
            </a:r>
            <a:r>
              <a:rPr dirty="0"/>
              <a:t> </a:t>
            </a:r>
            <a:r>
              <a:rPr dirty="0" err="1"/>
              <a:t>aangevinkt</a:t>
            </a:r>
            <a:r>
              <a:rPr dirty="0"/>
              <a:t>?</a:t>
            </a:r>
          </a:p>
        </p:txBody>
      </p:sp>
      <p:sp>
        <p:nvSpPr>
          <p:cNvPr id="140" name="Bezit die dokter de functie?"/>
          <p:cNvSpPr txBox="1"/>
          <p:nvPr/>
        </p:nvSpPr>
        <p:spPr>
          <a:xfrm>
            <a:off x="-201788" y="4646270"/>
            <a:ext cx="45940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Bezit die dokter de functie?</a:t>
            </a:r>
          </a:p>
        </p:txBody>
      </p:sp>
      <p:sp>
        <p:nvSpPr>
          <p:cNvPr id="141" name="Lijn"/>
          <p:cNvSpPr/>
          <p:nvPr/>
        </p:nvSpPr>
        <p:spPr>
          <a:xfrm>
            <a:off x="4756615" y="3543731"/>
            <a:ext cx="1087619" cy="10876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Lijn"/>
          <p:cNvSpPr/>
          <p:nvPr/>
        </p:nvSpPr>
        <p:spPr>
          <a:xfrm flipH="1">
            <a:off x="3125973" y="3599506"/>
            <a:ext cx="976068" cy="9760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ja"/>
          <p:cNvSpPr txBox="1"/>
          <p:nvPr/>
        </p:nvSpPr>
        <p:spPr>
          <a:xfrm>
            <a:off x="3028700" y="3852520"/>
            <a:ext cx="3739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</a:t>
            </a:r>
          </a:p>
        </p:txBody>
      </p:sp>
      <p:sp>
        <p:nvSpPr>
          <p:cNvPr id="144" name="nee"/>
          <p:cNvSpPr txBox="1"/>
          <p:nvPr/>
        </p:nvSpPr>
        <p:spPr>
          <a:xfrm>
            <a:off x="5348101" y="3746193"/>
            <a:ext cx="6449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</a:t>
            </a:r>
          </a:p>
        </p:txBody>
      </p:sp>
      <p:sp>
        <p:nvSpPr>
          <p:cNvPr id="145" name="1.1. Dokters Filteren"/>
          <p:cNvSpPr txBox="1"/>
          <p:nvPr/>
        </p:nvSpPr>
        <p:spPr>
          <a:xfrm>
            <a:off x="1537009" y="2265020"/>
            <a:ext cx="30327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1.1. </a:t>
            </a:r>
            <a:r>
              <a:rPr dirty="0" err="1"/>
              <a:t>Dokters</a:t>
            </a:r>
            <a:r>
              <a:rPr dirty="0"/>
              <a:t> </a:t>
            </a:r>
            <a:r>
              <a:rPr dirty="0" err="1"/>
              <a:t>Filteren</a:t>
            </a:r>
            <a:endParaRPr dirty="0"/>
          </a:p>
        </p:txBody>
      </p:sp>
      <p:sp>
        <p:nvSpPr>
          <p:cNvPr id="146" name="Controleer volgende filter"/>
          <p:cNvSpPr txBox="1"/>
          <p:nvPr/>
        </p:nvSpPr>
        <p:spPr>
          <a:xfrm>
            <a:off x="5410270" y="4646270"/>
            <a:ext cx="38224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r>
              <a:t>Controleer volgende filter</a:t>
            </a:r>
          </a:p>
        </p:txBody>
      </p:sp>
      <p:sp>
        <p:nvSpPr>
          <p:cNvPr id="147" name="Lijn"/>
          <p:cNvSpPr/>
          <p:nvPr/>
        </p:nvSpPr>
        <p:spPr>
          <a:xfrm>
            <a:off x="4205713" y="4876800"/>
            <a:ext cx="111955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ja"/>
          <p:cNvSpPr txBox="1"/>
          <p:nvPr/>
        </p:nvSpPr>
        <p:spPr>
          <a:xfrm>
            <a:off x="4578496" y="4956571"/>
            <a:ext cx="3739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</a:t>
            </a:r>
          </a:p>
        </p:txBody>
      </p:sp>
      <p:sp>
        <p:nvSpPr>
          <p:cNvPr id="149" name="nee"/>
          <p:cNvSpPr txBox="1"/>
          <p:nvPr/>
        </p:nvSpPr>
        <p:spPr>
          <a:xfrm>
            <a:off x="1772772" y="5370170"/>
            <a:ext cx="6449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</a:t>
            </a:r>
          </a:p>
        </p:txBody>
      </p:sp>
      <p:sp>
        <p:nvSpPr>
          <p:cNvPr id="150" name="Lijn"/>
          <p:cNvSpPr/>
          <p:nvPr/>
        </p:nvSpPr>
        <p:spPr>
          <a:xfrm flipH="1">
            <a:off x="2395900" y="5081061"/>
            <a:ext cx="1" cy="11789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top en controleer de volgende dokter"/>
          <p:cNvSpPr txBox="1"/>
          <p:nvPr/>
        </p:nvSpPr>
        <p:spPr>
          <a:xfrm>
            <a:off x="29534" y="6286368"/>
            <a:ext cx="5702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Stop en controleer de volgende dokter</a:t>
            </a:r>
          </a:p>
        </p:txBody>
      </p:sp>
      <p:sp>
        <p:nvSpPr>
          <p:cNvPr id="154" name="Lijn"/>
          <p:cNvSpPr/>
          <p:nvPr/>
        </p:nvSpPr>
        <p:spPr>
          <a:xfrm>
            <a:off x="6973112" y="5177042"/>
            <a:ext cx="1" cy="461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…"/>
          <p:cNvSpPr txBox="1"/>
          <p:nvPr/>
        </p:nvSpPr>
        <p:spPr>
          <a:xfrm>
            <a:off x="6763562" y="5457802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</a:t>
            </a:r>
          </a:p>
        </p:txBody>
      </p:sp>
      <p:sp>
        <p:nvSpPr>
          <p:cNvPr id="156" name="Dia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Filters"/>
          <p:cNvSpPr txBox="1"/>
          <p:nvPr/>
        </p:nvSpPr>
        <p:spPr>
          <a:xfrm>
            <a:off x="-2350339" y="-1474792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1. Filters</a:t>
            </a:r>
          </a:p>
        </p:txBody>
      </p:sp>
      <p:sp>
        <p:nvSpPr>
          <p:cNvPr id="159" name="Controleer volgende filter"/>
          <p:cNvSpPr txBox="1"/>
          <p:nvPr/>
        </p:nvSpPr>
        <p:spPr>
          <a:xfrm>
            <a:off x="5410270" y="4646270"/>
            <a:ext cx="38224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r>
              <a:t>Controleer volgende filter</a:t>
            </a:r>
          </a:p>
        </p:txBody>
      </p:sp>
      <p:sp>
        <p:nvSpPr>
          <p:cNvPr id="160" name="1.3. Favorieten"/>
          <p:cNvSpPr txBox="1"/>
          <p:nvPr/>
        </p:nvSpPr>
        <p:spPr>
          <a:xfrm>
            <a:off x="2226239" y="2259588"/>
            <a:ext cx="16542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Favorieten</a:t>
            </a:r>
            <a:endParaRPr dirty="0"/>
          </a:p>
        </p:txBody>
      </p:sp>
      <p:sp>
        <p:nvSpPr>
          <p:cNvPr id="161" name="Lijn"/>
          <p:cNvSpPr/>
          <p:nvPr/>
        </p:nvSpPr>
        <p:spPr>
          <a:xfrm>
            <a:off x="6973112" y="5177042"/>
            <a:ext cx="1" cy="461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Lijn"/>
          <p:cNvSpPr/>
          <p:nvPr/>
        </p:nvSpPr>
        <p:spPr>
          <a:xfrm>
            <a:off x="6973112" y="5897277"/>
            <a:ext cx="1" cy="6088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…"/>
          <p:cNvSpPr txBox="1"/>
          <p:nvPr/>
        </p:nvSpPr>
        <p:spPr>
          <a:xfrm>
            <a:off x="6763562" y="5457802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</a:t>
            </a:r>
          </a:p>
        </p:txBody>
      </p:sp>
      <p:sp>
        <p:nvSpPr>
          <p:cNvPr id="164" name="Bestaat de persoon binnen de favorieten lijst?"/>
          <p:cNvSpPr txBox="1"/>
          <p:nvPr/>
        </p:nvSpPr>
        <p:spPr>
          <a:xfrm>
            <a:off x="5693421" y="6529971"/>
            <a:ext cx="2928614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Bestaat de persoon binnen de favorieten lijst?</a:t>
            </a:r>
          </a:p>
        </p:txBody>
      </p:sp>
      <p:sp>
        <p:nvSpPr>
          <p:cNvPr id="165" name="Voeg vooraan aan de lijst toe"/>
          <p:cNvSpPr txBox="1"/>
          <p:nvPr/>
        </p:nvSpPr>
        <p:spPr>
          <a:xfrm>
            <a:off x="125364" y="6898271"/>
            <a:ext cx="43141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Voeg vooraan aan de lijst toe</a:t>
            </a:r>
          </a:p>
        </p:txBody>
      </p:sp>
      <p:sp>
        <p:nvSpPr>
          <p:cNvPr id="166" name="Lijn"/>
          <p:cNvSpPr/>
          <p:nvPr/>
        </p:nvSpPr>
        <p:spPr>
          <a:xfrm flipH="1">
            <a:off x="4621775" y="7128801"/>
            <a:ext cx="8893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ja"/>
          <p:cNvSpPr txBox="1"/>
          <p:nvPr/>
        </p:nvSpPr>
        <p:spPr>
          <a:xfrm>
            <a:off x="4879467" y="6685244"/>
            <a:ext cx="3739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</a:t>
            </a:r>
          </a:p>
        </p:txBody>
      </p:sp>
      <p:sp>
        <p:nvSpPr>
          <p:cNvPr id="168" name="Lijn"/>
          <p:cNvSpPr/>
          <p:nvPr/>
        </p:nvSpPr>
        <p:spPr>
          <a:xfrm>
            <a:off x="8804306" y="7128801"/>
            <a:ext cx="8893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nee"/>
          <p:cNvSpPr txBox="1"/>
          <p:nvPr/>
        </p:nvSpPr>
        <p:spPr>
          <a:xfrm>
            <a:off x="8804306" y="6685244"/>
            <a:ext cx="6449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</a:t>
            </a:r>
          </a:p>
        </p:txBody>
      </p:sp>
      <p:sp>
        <p:nvSpPr>
          <p:cNvPr id="170" name="Voeg achteraan toe"/>
          <p:cNvSpPr txBox="1"/>
          <p:nvPr/>
        </p:nvSpPr>
        <p:spPr>
          <a:xfrm>
            <a:off x="9875952" y="6898271"/>
            <a:ext cx="29370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Voeg achteraan toe</a:t>
            </a:r>
          </a:p>
        </p:txBody>
      </p:sp>
      <p:sp>
        <p:nvSpPr>
          <p:cNvPr id="171" name="Dia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gebouwde sorteerfuncties van Angular voor elk type sortering =&gt; synchrone callback"/>
          <p:cNvSpPr txBox="1">
            <a:spLocks noGrp="1"/>
          </p:cNvSpPr>
          <p:nvPr>
            <p:ph type="ctrTitle"/>
          </p:nvPr>
        </p:nvSpPr>
        <p:spPr>
          <a:xfrm>
            <a:off x="671495" y="2769320"/>
            <a:ext cx="10464801" cy="1318872"/>
          </a:xfrm>
          <a:prstGeom prst="rect">
            <a:avLst/>
          </a:prstGeom>
        </p:spPr>
        <p:txBody>
          <a:bodyPr/>
          <a:lstStyle>
            <a:lvl1pPr algn="l" defTabSz="280415">
              <a:defRPr sz="3839"/>
            </a:lvl1pPr>
          </a:lstStyle>
          <a:p>
            <a:r>
              <a:t>Ingebouwde sorteerfuncties van Angular voor elk type sortering =&gt; synchrone callback</a:t>
            </a:r>
          </a:p>
        </p:txBody>
      </p:sp>
      <p:sp>
        <p:nvSpPr>
          <p:cNvPr id="174" name="Hoofdteks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2. Sorteren"/>
          <p:cNvSpPr txBox="1"/>
          <p:nvPr/>
        </p:nvSpPr>
        <p:spPr>
          <a:xfrm>
            <a:off x="-2090846" y="-964269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2. </a:t>
            </a:r>
            <a:r>
              <a:rPr dirty="0" err="1"/>
              <a:t>Sorteren</a:t>
            </a:r>
            <a:endParaRPr dirty="0"/>
          </a:p>
        </p:txBody>
      </p:sp>
      <p:sp>
        <p:nvSpPr>
          <p:cNvPr id="176" name="Dia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7" name="—&gt; Gefilterd…"/>
          <p:cNvSpPr txBox="1"/>
          <p:nvPr/>
        </p:nvSpPr>
        <p:spPr>
          <a:xfrm>
            <a:off x="4850866" y="6360706"/>
            <a:ext cx="330306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—&gt; Gefilterd</a:t>
            </a:r>
          </a:p>
          <a:p>
            <a:r>
              <a:t>  + Gesorteerd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lle invoer van een dokter (naam, locatie, skills etc.) pushen in een array"/>
          <p:cNvSpPr txBox="1">
            <a:spLocks noGrp="1"/>
          </p:cNvSpPr>
          <p:nvPr>
            <p:ph type="ctrTitle"/>
          </p:nvPr>
        </p:nvSpPr>
        <p:spPr>
          <a:xfrm>
            <a:off x="387458" y="3549970"/>
            <a:ext cx="11490153" cy="481769"/>
          </a:xfrm>
          <a:prstGeom prst="rect">
            <a:avLst/>
          </a:prstGeom>
        </p:spPr>
        <p:txBody>
          <a:bodyPr/>
          <a:lstStyle>
            <a:lvl1pPr defTabSz="484886">
              <a:defRPr sz="2490"/>
            </a:lvl1pPr>
          </a:lstStyle>
          <a:p>
            <a:r>
              <a:t>Alle invoer van een dokter (naam, locatie, skills etc.) pushen in een array</a:t>
            </a:r>
          </a:p>
        </p:txBody>
      </p:sp>
      <p:sp>
        <p:nvSpPr>
          <p:cNvPr id="180" name="3. Live Zoeken"/>
          <p:cNvSpPr txBox="1"/>
          <p:nvPr/>
        </p:nvSpPr>
        <p:spPr>
          <a:xfrm>
            <a:off x="-951569" y="-814820"/>
            <a:ext cx="1046480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3. Live </a:t>
            </a:r>
            <a:r>
              <a:rPr dirty="0" err="1"/>
              <a:t>Zoeken</a:t>
            </a:r>
            <a:endParaRPr dirty="0"/>
          </a:p>
        </p:txBody>
      </p:sp>
      <p:sp>
        <p:nvSpPr>
          <p:cNvPr id="181" name="Alle mogelijke eigenschappen van de dokter aflopen en proberen matchen met invoer"/>
          <p:cNvSpPr txBox="1"/>
          <p:nvPr/>
        </p:nvSpPr>
        <p:spPr>
          <a:xfrm>
            <a:off x="757324" y="4163321"/>
            <a:ext cx="11490152" cy="48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38150">
              <a:defRPr sz="225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Alle mogelijke eigenschappen van de dokter aflopen en proberen matchen met invoer</a:t>
            </a:r>
          </a:p>
        </p:txBody>
      </p:sp>
      <p:sp>
        <p:nvSpPr>
          <p:cNvPr id="182" name="—&gt; Gefilterd…"/>
          <p:cNvSpPr txBox="1"/>
          <p:nvPr/>
        </p:nvSpPr>
        <p:spPr>
          <a:xfrm>
            <a:off x="4617989" y="6113619"/>
            <a:ext cx="338573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—&gt; Gefilterd</a:t>
            </a:r>
          </a:p>
          <a:p>
            <a:r>
              <a:t>    —&gt; Gesorteerd</a:t>
            </a:r>
          </a:p>
          <a:p>
            <a:r>
              <a:t>    + Zoek criteria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147</Words>
  <Application>Microsoft Macintosh PowerPoint</Application>
  <PresentationFormat>Aangepast</PresentationFormat>
  <Paragraphs>41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Structuur in de aanvragen</vt:lpstr>
      <vt:lpstr>PowerPoint-presentatie</vt:lpstr>
      <vt:lpstr>Oplossing</vt:lpstr>
      <vt:lpstr>1. Filters</vt:lpstr>
      <vt:lpstr>PowerPoint-presentatie</vt:lpstr>
      <vt:lpstr>Ingebouwde sorteerfuncties van Angular voor elk type sortering =&gt; synchrone callback</vt:lpstr>
      <vt:lpstr>Alle invoer van een dokter (naam, locatie, skills etc.) pushen in een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Structuur in de aanvragen</dc:title>
  <cp:lastModifiedBy>Alexander Van Nevel</cp:lastModifiedBy>
  <cp:revision>2</cp:revision>
  <dcterms:modified xsi:type="dcterms:W3CDTF">2019-05-15T16:37:36Z</dcterms:modified>
</cp:coreProperties>
</file>