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34" r:id="rId28"/>
    <p:sldId id="285" r:id="rId29"/>
    <p:sldId id="286" r:id="rId30"/>
    <p:sldId id="287" r:id="rId31"/>
    <p:sldId id="296" r:id="rId32"/>
    <p:sldId id="297" r:id="rId33"/>
    <p:sldId id="288" r:id="rId34"/>
    <p:sldId id="290" r:id="rId35"/>
    <p:sldId id="335" r:id="rId36"/>
    <p:sldId id="336" r:id="rId37"/>
    <p:sldId id="289" r:id="rId38"/>
    <p:sldId id="291" r:id="rId39"/>
    <p:sldId id="292" r:id="rId40"/>
    <p:sldId id="293" r:id="rId41"/>
    <p:sldId id="294" r:id="rId42"/>
    <p:sldId id="298" r:id="rId43"/>
    <p:sldId id="299" r:id="rId44"/>
    <p:sldId id="300" r:id="rId45"/>
    <p:sldId id="301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68" y="-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4480305" y="5271758"/>
            <a:ext cx="4044247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1. Формальные языки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1.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Будем называть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натуральными числами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неотрицательные целые числа. Множество всех натуральных чисел {0, 1, 2,...} обозначается N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2.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Алфавитом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конечное непустое множество. Его элементы называются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символами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(буквами).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3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Цепочкой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(словом, строкой)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алфавите Σ называется конечная последовательность элементов Σ. </a:t>
            </a:r>
          </a:p>
        </p:txBody>
      </p:sp>
    </p:spTree>
    <p:extLst>
      <p:ext uri="{BB962C8B-B14F-4D97-AF65-F5344CB8AC3E}">
        <p14:creationId xmlns:p14="http://schemas.microsoft.com/office/powerpoint/2010/main" val="2866336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1021" y="2596443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алфавит Σ = {a, b, c}.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цепочкой или словом в алфавите Σ.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Какие еще слова могут существовать в этом алфавите?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Каков алфавит азбуки Морзе? Как его можно записать?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63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1021" y="2596443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Каков алфавит азбуки Морзе? Как его можно записать?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{., – }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30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4.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не содержащее ни одного символа (то есть последовательность длины 0),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 словом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обозначается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(эпсилон).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5.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слова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обозначаемая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есть число символов в w, причём каждый символ считается столько раз, сколько раз он встречается в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</a:p>
        </p:txBody>
      </p:sp>
    </p:spTree>
    <p:extLst>
      <p:ext uri="{BB962C8B-B14F-4D97-AF65-F5344CB8AC3E}">
        <p14:creationId xmlns:p14="http://schemas.microsoft.com/office/powerpoint/2010/main" val="3919228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4.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не содержащее ни одного символа (то есть последовательность длины 0),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 словом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обозначается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(эпсилон).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5.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слова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обозначаемая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есть число символов в w, причём каждый символ считается столько раз, сколько раз он встречается в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4</a:t>
            </a:r>
          </a:p>
        </p:txBody>
      </p:sp>
    </p:spTree>
    <p:extLst>
      <p:ext uri="{BB962C8B-B14F-4D97-AF65-F5344CB8AC3E}">
        <p14:creationId xmlns:p14="http://schemas.microsoft.com/office/powerpoint/2010/main" val="484914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4.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не содержащее ни одного символа (то есть последовательность длины 0),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 словом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обозначается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(эпсилон).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5.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слова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обозначаемая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есть число символов в w, причём каждый символ считается столько раз, сколько раз он встречается в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4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|ε| = </a:t>
            </a:r>
          </a:p>
        </p:txBody>
      </p:sp>
    </p:spTree>
    <p:extLst>
      <p:ext uri="{BB962C8B-B14F-4D97-AF65-F5344CB8AC3E}">
        <p14:creationId xmlns:p14="http://schemas.microsoft.com/office/powerpoint/2010/main" val="3539644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4.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не содержащее ни одного символа (то есть последовательность длины 0),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 словом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обозначается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(эпсилон).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5.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слова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обозначаемая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есть число символов в w, причём каждый символ считается столько раз, сколько раз он встречается в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4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|ε| = 0</a:t>
            </a:r>
          </a:p>
        </p:txBody>
      </p:sp>
    </p:spTree>
    <p:extLst>
      <p:ext uri="{BB962C8B-B14F-4D97-AF65-F5344CB8AC3E}">
        <p14:creationId xmlns:p14="http://schemas.microsoft.com/office/powerpoint/2010/main" val="3935004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6.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x и y — слова в алфавите Σ, то слово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(результат приписывания слова y в конец слова x)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конкатенацией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(катенацией, сцеплением) слов x и y.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конкатенацию слов x и y обозначают x · y.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конкатенации в естественном языке – образование слова аудиотехника из слов аудио и техника.</a:t>
            </a:r>
          </a:p>
        </p:txBody>
      </p:sp>
    </p:spTree>
    <p:extLst>
      <p:ext uri="{BB962C8B-B14F-4D97-AF65-F5344CB8AC3E}">
        <p14:creationId xmlns:p14="http://schemas.microsoft.com/office/powerpoint/2010/main" val="2947326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7.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x — слово и n ∈ N, то через </a:t>
            </a:r>
            <a:r>
              <a:rPr lang="ru-RU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5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обозначается слово x · x · ... · x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n раз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определению x</a:t>
            </a:r>
            <a:r>
              <a:rPr lang="ru-RU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ε.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над словами и символами, как правило, являются натуральными числами.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Левая фигурная скобка 1"/>
          <p:cNvSpPr/>
          <p:nvPr/>
        </p:nvSpPr>
        <p:spPr>
          <a:xfrm rot="16200000">
            <a:off x="5710312" y="2703816"/>
            <a:ext cx="504056" cy="2520280"/>
          </a:xfrm>
          <a:prstGeom prst="leftBrace">
            <a:avLst>
              <a:gd name="adj1" fmla="val 44409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453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7525657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 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–– это знаковая система, используемая для целей коммуникации и познания.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характеризуется: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набором используемых знаков – алфавитом;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правилами образования из этих знаков таких языковых конструкций, как “слова”, “фразы” и “тексты”  и т.д.;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набором синтаксических, семантических и других правил использования этих языковых конструкций.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10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9012739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bababa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принятым соглашениям, ba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(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bababa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582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слов в алфавите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(сигма со звездочкой).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непустых слов в алфавите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Σ = {a}, то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0078223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слов в алфавите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(сигма со звездочкой).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непустых слов в алфавите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Σ = {a}, то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,...}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1478244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слов в алфавите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(сигма со звездочкой).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непустых слов в алфавите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Σ = {a}, то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,...}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{ε, a,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,...}</a:t>
            </a:r>
          </a:p>
        </p:txBody>
      </p:sp>
    </p:spTree>
    <p:extLst>
      <p:ext uri="{BB962C8B-B14F-4D97-AF65-F5344CB8AC3E}">
        <p14:creationId xmlns:p14="http://schemas.microsoft.com/office/powerpoint/2010/main" val="8318460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216642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Говорят, что слово x —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(начало) слова y (обозначение x     y), если y =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некоторого слова u.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 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  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08" y="5218360"/>
            <a:ext cx="522536" cy="5225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32" y="5164832"/>
            <a:ext cx="522536" cy="5225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08" y="5180666"/>
            <a:ext cx="522536" cy="5225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00" y="5164832"/>
            <a:ext cx="522536" cy="5225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80" y="2860576"/>
            <a:ext cx="522536" cy="5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70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1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Говорят, что слово x —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(конец) слова y (обозначение x     y), если y =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некоторого слова u. 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1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Говорят, что слово x —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подслово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слова y, если y =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uxv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некоторых слов u и v.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0036EF4-E32E-4598-BA60-763C65AE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06456" y="2932584"/>
            <a:ext cx="522536" cy="5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38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1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w|</a:t>
            </a:r>
            <a:r>
              <a:rPr lang="ru-RU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количество вхождений символа a в слово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Σ = {a, b, c}, то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46074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1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w|</a:t>
            </a:r>
            <a:r>
              <a:rPr lang="ru-RU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количество вхождений символа a в слово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Σ = {a, b, c}, то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2725695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1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w|</a:t>
            </a:r>
            <a:r>
              <a:rPr lang="ru-RU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количество вхождений символа a в слово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Σ = {a, b, c}, то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28110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можно условно разделить на естественные и искусственные. 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Естественные языки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привычные нам языки общения, складывавшиеся «стихийно» на протяжении долгих лет.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настоящий момент в мире насчитывается более 7 тысяч языков.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Каждые 2 недели исчезает один язык (уменьшение числа носителей, развитие коммуникации между народами).</a:t>
            </a:r>
          </a:p>
        </p:txBody>
      </p:sp>
    </p:spTree>
    <p:extLst>
      <p:ext uri="{BB962C8B-B14F-4D97-AF65-F5344CB8AC3E}">
        <p14:creationId xmlns:p14="http://schemas.microsoft.com/office/powerpoint/2010/main" val="26158915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1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|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w|</a:t>
            </a:r>
            <a:r>
              <a:rPr lang="ru-RU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количество вхождений символа a в слово w.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Σ = {a, b, c}, то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baaa|</a:t>
            </a:r>
            <a:r>
              <a:rPr lang="ru-RU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59892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зеркальным образом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слова w (обозначается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называется слово, составленное из символов слова w в обратном порядке.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w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02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Алфавит и цепочки (слова).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зеркальным образом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слова w (обозначается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называется слово, составленное из символов слова w в обратном порядке.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w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dcba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86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L ⊆ Σ∗, то L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языком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(или формальным языком) над алфавитом Σ.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9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{a,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является языком над алфавитом {a, b}.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{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k ≤ l} является языком над алфавитом {a, b}.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2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каждый язык является множеством, можно рассматривать операции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языков, заданных над одними тем же алфавитом: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∪ L2 – объединение: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L1 ∩ L2 – пересечение: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L1 − L2 – разность: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ÐÐ°ÑÑÐ¸Ð½ÐºÐ¸ Ð¿Ð¾ Ð·Ð°Ð¿ÑÐ¾ÑÑ Ð¾Ð±ÑÐµÐ´Ð¸Ð½ÐµÐ½Ð¸Ðµ  Ð¼Ð½Ð¾Ð¶ÐµÑÑÐ²">
            <a:extLst>
              <a:ext uri="{FF2B5EF4-FFF2-40B4-BE49-F238E27FC236}">
                <a16:creationId xmlns:a16="http://schemas.microsoft.com/office/drawing/2014/main" xmlns="" id="{FA3429FD-678F-4821-96B8-82966AF925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0838FFDD-B1F0-4FD3-9DD8-EB0A30F4F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3877087"/>
            <a:ext cx="3349166" cy="23042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C9D555A0-93B9-4855-A50E-5D547D272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30" y="5668888"/>
            <a:ext cx="3508383" cy="25059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B725E411-26A1-4B1C-AAFF-98F3F0283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40" y="7744698"/>
            <a:ext cx="3672408" cy="29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00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={a, aa,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…}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={aa, ab,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объединение, пересечение и разность языков.</a:t>
            </a:r>
          </a:p>
        </p:txBody>
      </p:sp>
    </p:spTree>
    <p:extLst>
      <p:ext uri="{BB962C8B-B14F-4D97-AF65-F5344CB8AC3E}">
        <p14:creationId xmlns:p14="http://schemas.microsoft.com/office/powerpoint/2010/main" val="695047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L ⊆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Тогда язык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L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языка L относительно алфавита Σ. 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из контекста ясно, о каком алфавите идёт речь, говорят просто, что язык Σ</a:t>
            </a:r>
            <a:r>
              <a:rPr lang="ru-RU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L является дополнением языка L.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136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L1, L2 ⊆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· L2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x ∈ L1, y ∈ L2}.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L1·L2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конкатенацией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= {a,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= {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c},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·L2 =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5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L1, L2 ⊆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· L2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x ∈ L1, y ∈ L2}.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L1·L2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конкатенацией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= {a,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= {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c},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·L2 =  {ac,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abbbbc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12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4151" y="2128498"/>
            <a:ext cx="11216642" cy="7157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Естественные языки имеют ряд свойств, в большинстве случаев отличающих их от искусственных: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почти все слова имеют несколько значений;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встречаются слова с неточным и неясным значением;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отдельных слов и выражений зависят не только от них самих, но и от их окружения (контекста);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распространены синонимы (разное звучание - одинаковый смысл) и омонимы (одинаковое звучание - разный смысл);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 и те же предметы могут иметь несколько названий;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слова, не обозначающие никаких предметов.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269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L ⊆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{ε} </a:t>
            </a:r>
          </a:p>
          <a:p>
            <a:pPr marL="0" indent="0">
              <a:buNone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· ... · L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L = {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aa, bb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, то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aaaaaa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aaaabb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aabbaa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aabbbb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bbaaaa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bbaabb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bbbbaa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bbbbbb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 rot="16200000">
            <a:off x="2367967" y="3639493"/>
            <a:ext cx="504056" cy="1657037"/>
          </a:xfrm>
          <a:prstGeom prst="leftBrace">
            <a:avLst>
              <a:gd name="adj1" fmla="val 44409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813953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Языки. Определения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Определение 28.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Итерацией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Kleene closure)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языка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(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обозначение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4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язык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Эта операция называется также </a:t>
                </a:r>
                <a:r>
                  <a:rPr lang="ru-RU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звёздочкой Клини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Kleene star, star operation). </a:t>
                </a: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Пример.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:r>
                  <a:rPr lang="el-G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 = {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b}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{aa, bb},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4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ε,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bb,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aaaa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bbbb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aabb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bbaa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aaaaaa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bbbbbb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ru-RU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  <a:blipFill rotWithShape="1">
                <a:blip r:embed="rId3"/>
                <a:stretch>
                  <a:fillRect l="-2074" t="-1789" r="-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878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язык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множество слов (цепочек), составленных из символов некоторого конечного алфавита.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задать формальный язык?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максимальное число символов в цепочках ограничено – перечислить все возможные цепочки языка.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число символов в цепочке не ограничено?</a:t>
            </a:r>
          </a:p>
        </p:txBody>
      </p:sp>
    </p:spTree>
    <p:extLst>
      <p:ext uri="{BB962C8B-B14F-4D97-AF65-F5344CB8AC3E}">
        <p14:creationId xmlns:p14="http://schemas.microsoft.com/office/powerpoint/2010/main" val="4085318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способ задания языка.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Слова: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91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способ задания языка.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описание грамматики порождает бесконечное множество слов.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00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способ описания синтаксических закономерностей языка.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задания грамматик – метаязык.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7374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можно условно разделить на естественные и искусственные. 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языки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языки, специально созданные человеком для определенных целей: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Эсперанто.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Азбука Морзе.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математической логики (и другие математические языки).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Морской семафор.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5383612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языки чаще всего характеризуются однозначной определённостью их словаря, а также правил образования выражений и правил придания им значений.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искусственных языков выделяется большая группа формальных языков.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8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(формальный)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язык –– язык, характеризующийся точными правилами построения выражений и их понимания (синтаксисом и семантикой) или более обще – точной грамматикой.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язык строится в соответствии с четкими правилами, обеспечивая непротиворечивое, точное и компактное отображение свойств и отношений изучаемой предметной области (моделируемых объектов).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00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язык использует естественный язык как лексическую форму оформления входящих в него абстрактных объектов, как метаязык (язык для описания другого языка, его грамматики).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перечисленных выше формальными являются «математические» языки и языки программирования.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42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Естественный язык: </a:t>
            </a: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Целое число x делится на целое число y без остатка.</a:t>
            </a:r>
          </a:p>
          <a:p>
            <a:pPr marL="0" indent="0">
              <a:buNone/>
            </a:pP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Математический язык: </a:t>
            </a: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 x кратно числу y.</a:t>
            </a:r>
          </a:p>
          <a:p>
            <a:pPr marL="0" indent="0">
              <a:buNone/>
            </a:pP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</a:t>
            </a:r>
          </a:p>
          <a:p>
            <a:pPr marL="0" indent="0">
              <a:buNone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mod y = 0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410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1823</Words>
  <Application>Microsoft Office PowerPoint</Application>
  <PresentationFormat>Произвольный</PresentationFormat>
  <Paragraphs>307</Paragraphs>
  <Slides>45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White</vt:lpstr>
      <vt:lpstr>Презентация PowerPoint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Алфавит и цепочки (слова). Определения</vt:lpstr>
      <vt:lpstr>Языки. Определения</vt:lpstr>
      <vt:lpstr>Языки. Определения</vt:lpstr>
      <vt:lpstr>Языки. Определения</vt:lpstr>
      <vt:lpstr>Языки. Определения</vt:lpstr>
      <vt:lpstr>Языки. Определения</vt:lpstr>
      <vt:lpstr>Языки. Определения</vt:lpstr>
      <vt:lpstr>Языки. Определения</vt:lpstr>
      <vt:lpstr>Языки. Определения</vt:lpstr>
      <vt:lpstr>Языки. Определения</vt:lpstr>
      <vt:lpstr>Грамматики. Определение и классификация</vt:lpstr>
      <vt:lpstr>Грамматики. Определение и классификация</vt:lpstr>
      <vt:lpstr>Грамматики. Определение и классификация</vt:lpstr>
      <vt:lpstr>Грамматики. Определение и классификация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Преподаватель ОПДС</cp:lastModifiedBy>
  <cp:revision>89</cp:revision>
  <dcterms:modified xsi:type="dcterms:W3CDTF">2019-09-03T08:35:22Z</dcterms:modified>
</cp:coreProperties>
</file>