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65" r:id="rId3"/>
    <p:sldId id="266" r:id="rId4"/>
    <p:sldId id="267" r:id="rId5"/>
    <p:sldId id="298" r:id="rId6"/>
    <p:sldId id="301" r:id="rId7"/>
    <p:sldId id="302" r:id="rId8"/>
    <p:sldId id="303" r:id="rId9"/>
    <p:sldId id="306" r:id="rId10"/>
    <p:sldId id="307" r:id="rId11"/>
    <p:sldId id="310" r:id="rId12"/>
    <p:sldId id="308" r:id="rId13"/>
    <p:sldId id="309" r:id="rId14"/>
    <p:sldId id="311" r:id="rId15"/>
    <p:sldId id="312" r:id="rId16"/>
    <p:sldId id="313" r:id="rId17"/>
    <p:sldId id="314" r:id="rId18"/>
    <p:sldId id="315" r:id="rId19"/>
    <p:sldId id="336" r:id="rId20"/>
    <p:sldId id="337" r:id="rId21"/>
    <p:sldId id="338" r:id="rId22"/>
    <p:sldId id="339" r:id="rId23"/>
    <p:sldId id="335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40" r:id="rId33"/>
    <p:sldId id="325" r:id="rId34"/>
    <p:sldId id="326" r:id="rId35"/>
    <p:sldId id="327" r:id="rId36"/>
    <p:sldId id="345" r:id="rId37"/>
    <p:sldId id="329" r:id="rId38"/>
    <p:sldId id="341" r:id="rId39"/>
    <p:sldId id="342" r:id="rId40"/>
    <p:sldId id="328" r:id="rId41"/>
    <p:sldId id="330" r:id="rId42"/>
    <p:sldId id="344" r:id="rId43"/>
    <p:sldId id="331" r:id="rId44"/>
    <p:sldId id="332" r:id="rId45"/>
    <p:sldId id="343" r:id="rId46"/>
    <p:sldId id="346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476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4112237"/>
            <a:ext cx="11054081" cy="60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Теория Автоматов и Формальных языков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4969222" y="5271758"/>
            <a:ext cx="3066415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2. Грамматики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порождения 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записываются в виде: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правило позволяет менять левое слово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на правое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при порождении слов языка.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правило позволяет менять слово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слово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при порождении слов языка.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0280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каждой грамматике должно быть правило, в левой части которого есть начальный порождающий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2513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Терминальные и нетерминальные символы в грамматике: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Нетерминальные символы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используются в левых и правых частях правил.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для их обозначения используются заглавные буквы.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Терминальные символы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конечные, алфавит языка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Левая часть правила не может состоять только из терминальных символов.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их обозначения используются строчные буквы.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7402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языка, состоящего только из слова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“a” (L={a}):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,    ,    ,   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8574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языка, состоящего только из слова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“a” (L={a}):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,    ,    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5254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языка, состоящего только из слова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“a” (L={a}):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{a}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4330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языка, состоящего только из слова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“a” (L={a}):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   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{a}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{S →a}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9807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языка, состоящего только из слова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“a” (L={a}):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{a}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{S →a}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3729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    ,    ,    ,   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4342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    ,    ,    , S}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9565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Формализованный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(формальный)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язык ––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язык, характеризующийся точными правилами построения выражений и их понимания (синтаксисом и семантикой) или более обще – точной грамматикой.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Формальный язык строится в соответствии с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четкими правилами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непротиворечивое, точное и компактное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отображение свойств и отношений изучаемой предметной области (моделируемых объектов).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0013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    ,{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   , S}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6032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G={{S, A},{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   , S}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5332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G={{S, A},{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55207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G={{S, A},{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},S}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4636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G={{S, A},{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},{S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},S}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собрать цепочку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74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G={{S, A},{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},{S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},S}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собрать цепочку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1838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G={{S, A},{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},{S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},S}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собрать цепочку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abaA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1068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G={{S, A},{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},{S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},S}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собрать цепочку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ababa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2840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рекурсивное правило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позволяющее создавать цепочки.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en-US" altLang="ru-RU" sz="3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рекурсивные правила.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921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0 – грамматика без ограничений.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1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неукорачивающая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контекстно-зависимая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2 –контекстно-свободная грамматика.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3 – регулярная грамматика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2228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Примером формальных языков являются «математические» языки и языки программирования.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42342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 по Хомскому: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Картинки по запросу иерархия хомског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92" y="2933611"/>
            <a:ext cx="8136904" cy="595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1506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грамматики (тип 3)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задают алгоритмы порождения цепочек присоединением некоторого количества терминальных символов с правого или левого края порождаемой цепочки.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регулярных грамматик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символов.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60515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Грамматики, где нетерминальный символ стоит справа в правой части правила,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праволинейными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нетерминальный символ стоит слева от терминала, то грамматику называют </a:t>
            </a:r>
            <a:r>
              <a:rPr lang="ru-RU" alt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леволинейной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5502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языка</a:t>
            </a:r>
            <a:r>
              <a:rPr lang="pt-BR" sz="3600" dirty="0"/>
              <a:t> 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{aba, ababa, abababa, ...}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G={{S, A},{+,a },{S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→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},S}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леволинейная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изменить ее на противоположную?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004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Контекстно-свободная грамматика (тип 2)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грамматика, в которой правила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цепочка, состоящая из терминальных и нетерминальных символов,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терминальный символ.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aaBbb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16917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Присоединение цепочек в КС грамматиках, в отличие от регулярных, происходит не только строго справа или слева, но также одновременно справа и слева или с помощью появления новых символов внутри слова.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7851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для понимания: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КС-грамматика – это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иерархий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составления слова происходит все большее уточнение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категорий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нетерминалы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промежуточные типы (мебель, стол), терминалы – типы без наследников (именно вот этот стол)).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51623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</a:t>
            </a:r>
            <a:r>
              <a:rPr lang="pt-BR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n = 1, 2, 3,...}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правила для этого языка: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92802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</a:t>
            </a:r>
            <a:r>
              <a:rPr lang="pt-BR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n = 1, 2, 3,...}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правила для этого языка: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ab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08296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= {a</a:t>
            </a:r>
            <a:r>
              <a:rPr lang="pt-BR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sz="3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n = 1, 2, 3,...}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правила для этого языка: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→ ab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aSb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611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Естественный язык: </a:t>
            </a: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Целое число x делится на целое число y без остатка.</a:t>
            </a:r>
          </a:p>
          <a:p>
            <a:pPr marL="0" indent="0">
              <a:buNone/>
            </a:pP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Математический язык: </a:t>
            </a:r>
          </a:p>
          <a:p>
            <a:pPr marL="0" indent="0">
              <a:buNone/>
            </a:pPr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 x кратно числу y.</a:t>
            </a:r>
          </a:p>
          <a:p>
            <a:pPr marL="0" indent="0">
              <a:buNone/>
            </a:pP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</a:t>
            </a:r>
          </a:p>
          <a:p>
            <a:pPr marL="0" indent="0">
              <a:buNone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mod y = 0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41008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Контекстно-зависимая грамматика (тип 1)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грамматика, в которой правила имеют вид: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Symbol" panose="05050102010706020507" pitchFamily="18" charset="2"/>
              <a:buChar char="a"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непустая цепочка, состоящая из терминальных и нетерминальных символов,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произвольные цепочки (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м.б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пустые), </a:t>
            </a: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–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терминальный символ.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7006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 понимать, что КС-грамматики являются подмножеством КЗ-грамматик, в которых в правиле: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цепочки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</a:t>
            </a:r>
            <a:r>
              <a:rPr lang="en-US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строго пустые.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072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КЗ-грамматиками связан другой тип грамматик –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неукорачивающие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неукорачивающих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грамматиках длина цепочки слева должна быть не меньше, чем длин цепочки справа.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 КЗ-грамматиках есть правило о том, что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должна быть не пустой, КЗ-грамматики являются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неукорачивающими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57918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 без ограничений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грамматика, в которой нет сформулированных требований к правилам. В процессе преобразований она может удлиняться, укорачиваться, символы могут наращиваться или убираться из начала слова, конца или середины.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6928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называется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контекстным языком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он порождается некоторой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контекстной грамматикой: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Праволинейный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 – это язык, порождаемый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праволинейной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грамматикой.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Леволинейный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 – это язык, порождаемый </a:t>
            </a:r>
            <a:r>
              <a:rPr lang="ru-RU" alt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леволинейной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грамматикой.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Регулярный язык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язык, порождаемый регулярной(право- или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леволинейной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грамматикой.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38159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Контекстно-свободный язык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порождается контекстно-свободной грамматикой.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Контекстно-зависимый язык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порождается контекстно-зависимой грамматикой.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Грамматикой без ограничений порождается </a:t>
            </a:r>
            <a:r>
              <a:rPr lang="ru-RU" alt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формальный язык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56006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 название курса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этот курс назван Теория АВТОМАТОВ и формальных языков?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Каждому типу грамматики по Хомскому ставится в соответствие свой автомат: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 характеризуется входным </a:t>
            </a:r>
            <a:r>
              <a:rPr lang="ru-RU" altLang="ru-RU" sz="3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алфавитом</a:t>
            </a:r>
            <a:r>
              <a:rPr lang="ru-RU" alt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набором 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внутренних состояний и опционально выходным алфавитом и памятью.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C2EE153-6599-4FF4-B905-56F57E797E44}"/>
              </a:ext>
            </a:extLst>
          </p:cNvPr>
          <p:cNvGrpSpPr/>
          <p:nvPr/>
        </p:nvGrpSpPr>
        <p:grpSpPr>
          <a:xfrm>
            <a:off x="1801710" y="5342138"/>
            <a:ext cx="8644123" cy="1885203"/>
            <a:chOff x="1577616" y="3724672"/>
            <a:chExt cx="8644123" cy="1885203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8BB7854-396C-4A6A-A068-AD01DF355221}"/>
                </a:ext>
              </a:extLst>
            </p:cNvPr>
            <p:cNvSpPr/>
            <p:nvPr/>
          </p:nvSpPr>
          <p:spPr>
            <a:xfrm>
              <a:off x="3982120" y="3724672"/>
              <a:ext cx="3600400" cy="1885203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15352F4-E8A4-4DE3-B9A6-18E13C7EFC65}"/>
                </a:ext>
              </a:extLst>
            </p:cNvPr>
            <p:cNvSpPr/>
            <p:nvPr/>
          </p:nvSpPr>
          <p:spPr>
            <a:xfrm>
              <a:off x="4198144" y="3980022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Состояния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B04CFA1-80A3-49B8-9AAE-F212E0FC926C}"/>
                </a:ext>
              </a:extLst>
            </p:cNvPr>
            <p:cNvSpPr/>
            <p:nvPr/>
          </p:nvSpPr>
          <p:spPr>
            <a:xfrm>
              <a:off x="5812410" y="4851038"/>
              <a:ext cx="1584176" cy="47192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Память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55CB7137-1784-4D96-938C-AF6D063FFD5B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791477" y="4667273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D97818-7777-48DF-A44C-B5E5F3728BBE}"/>
                </a:ext>
              </a:extLst>
            </p:cNvPr>
            <p:cNvSpPr txBox="1"/>
            <p:nvPr/>
          </p:nvSpPr>
          <p:spPr>
            <a:xfrm>
              <a:off x="1577616" y="4640838"/>
              <a:ext cx="240450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Входной алфавит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338B7E7E-4CE9-4749-A5B3-46B2EC746FC4}"/>
                </a:ext>
              </a:extLst>
            </p:cNvPr>
            <p:cNvCxnSpPr/>
            <p:nvPr/>
          </p:nvCxnSpPr>
          <p:spPr>
            <a:xfrm>
              <a:off x="7610447" y="4693708"/>
              <a:ext cx="219064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4E31D3-D0F2-49E1-A717-1D96009A15FD}"/>
                </a:ext>
              </a:extLst>
            </p:cNvPr>
            <p:cNvSpPr txBox="1"/>
            <p:nvPr/>
          </p:nvSpPr>
          <p:spPr>
            <a:xfrm>
              <a:off x="7610447" y="4667273"/>
              <a:ext cx="261129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В</a:t>
              </a: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ы</a:t>
              </a: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ходной алфавит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17083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Грамматики. Определение и классификация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Формальный язык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множество слов (цепочек), составленных из символов некоторого конечного алфавита.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можно задать формальный язык?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максимальное число символов в цепочках ограничено – перечислить все возможные цепочки языка.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число символов в цепочке не ограничено?</a:t>
            </a:r>
          </a:p>
        </p:txBody>
      </p:sp>
    </p:spTree>
    <p:extLst>
      <p:ext uri="{BB962C8B-B14F-4D97-AF65-F5344CB8AC3E}">
        <p14:creationId xmlns:p14="http://schemas.microsoft.com/office/powerpoint/2010/main" val="408531817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Грамматики. Определение и классификация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Грамматика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конечный способ описания синтаксических закономерностей языка.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задания грамматик – метаязык.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7374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Грамматики. Определение и классификация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грамматик:</a:t>
            </a:r>
          </a:p>
          <a:p>
            <a:pPr marL="0" indent="0">
              <a:buNone/>
            </a:pP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Распознающие грамматики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устройства (алгоритмы), которым на вход подается цепочка языка (слово), а на выходе возникает сигнал 1 («да»), если цепочка принадлежит языку, и 0 («нет»), если не принадлежит.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Порождающие грамматики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устройства, при помощи которых производится порождение цепочек языков по требованию. 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Перечисляющие грамматики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устройства, печатающие одну за другой все цепочки языка. Если язык состоит из бесконечного числа цепочек, то процесс перечисления в общем случае никогда не остановится. 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990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Грамматики. Определение и классификация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 грамматик: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сделать из порождающей грамматики перечисляющую?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сделать из перечисляющей грамматики распознающую?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ли сделать из распознающей грамматики перечисляющую?</a:t>
            </a:r>
          </a:p>
        </p:txBody>
      </p:sp>
    </p:spTree>
    <p:extLst>
      <p:ext uri="{BB962C8B-B14F-4D97-AF65-F5344CB8AC3E}">
        <p14:creationId xmlns:p14="http://schemas.microsoft.com/office/powerpoint/2010/main" val="291008964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Порождающие грамматики Хомского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3948" y="2330738"/>
            <a:ext cx="11461100" cy="715715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Порождающая грамматика Хомского — это четверка 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ru-RU" altLang="ru-RU" sz="3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{N, T, P, S}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</a:t>
            </a:r>
            <a:r>
              <a:rPr lang="ru-RU" alt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нетерминальных символов.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алфавит терминальных символов (совпадает с алфавитом языка). </a:t>
            </a:r>
          </a:p>
          <a:p>
            <a:pPr marL="0" indent="0" defTabSz="914400" hangingPunct="0">
              <a:lnSpc>
                <a:spcPct val="100000"/>
              </a:lnSpc>
              <a:buSzTx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∩ 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∅</a:t>
            </a:r>
            <a:endParaRPr lang="ru-RU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конечное множество правил порождения.</a:t>
            </a:r>
          </a:p>
          <a:p>
            <a:pPr defTabSz="914400" hangingPunct="0">
              <a:lnSpc>
                <a:spcPct val="100000"/>
              </a:lnSpc>
              <a:buSzTx/>
            </a:pP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грамматики (аксиома)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∈ N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0596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1662</Words>
  <Application>Microsoft Office PowerPoint</Application>
  <PresentationFormat>Произвольный</PresentationFormat>
  <Paragraphs>310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Helvetica</vt:lpstr>
      <vt:lpstr>Helvetica Light</vt:lpstr>
      <vt:lpstr>Helvetica Neue</vt:lpstr>
      <vt:lpstr>Symbol</vt:lpstr>
      <vt:lpstr>Times New Roman</vt:lpstr>
      <vt:lpstr>White</vt:lpstr>
      <vt:lpstr>Презентация PowerPoint</vt:lpstr>
      <vt:lpstr>Введение</vt:lpstr>
      <vt:lpstr>Введение</vt:lpstr>
      <vt:lpstr>Введение</vt:lpstr>
      <vt:lpstr>Грамматики. Определение и классификация</vt:lpstr>
      <vt:lpstr>Грамматики. Определение и классификация</vt:lpstr>
      <vt:lpstr>Грамматики. Определение и классификация</vt:lpstr>
      <vt:lpstr>Грамматики. Определение и классификация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Порождающие грамматики Хомского</vt:lpstr>
      <vt:lpstr>Про название курса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95</cp:revision>
  <dcterms:modified xsi:type="dcterms:W3CDTF">2019-09-01T12:28:07Z</dcterms:modified>
</cp:coreProperties>
</file>