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60"/>
  </p:normalViewPr>
  <p:slideViewPr>
    <p:cSldViewPr snapToGrid="0">
      <p:cViewPr varScale="1">
        <p:scale>
          <a:sx n="87" d="100"/>
          <a:sy n="87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727-74A7-4A79-8E9C-79D045534F7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CBC63C5-6855-412B-9C4E-7BEC746DF8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1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727-74A7-4A79-8E9C-79D045534F7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63C5-6855-412B-9C4E-7BEC746DF87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67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727-74A7-4A79-8E9C-79D045534F7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63C5-6855-412B-9C4E-7BEC746DF8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53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727-74A7-4A79-8E9C-79D045534F7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63C5-6855-412B-9C4E-7BEC746DF87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15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727-74A7-4A79-8E9C-79D045534F7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63C5-6855-412B-9C4E-7BEC746DF8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6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727-74A7-4A79-8E9C-79D045534F7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63C5-6855-412B-9C4E-7BEC746DF87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34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727-74A7-4A79-8E9C-79D045534F7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63C5-6855-412B-9C4E-7BEC746DF87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76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727-74A7-4A79-8E9C-79D045534F7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63C5-6855-412B-9C4E-7BEC746DF87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26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727-74A7-4A79-8E9C-79D045534F7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63C5-6855-412B-9C4E-7BEC746D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6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727-74A7-4A79-8E9C-79D045534F7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63C5-6855-412B-9C4E-7BEC746DF87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56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24AB727-74A7-4A79-8E9C-79D045534F7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63C5-6855-412B-9C4E-7BEC746DF87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96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AB727-74A7-4A79-8E9C-79D045534F7E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CBC63C5-6855-412B-9C4E-7BEC746DF8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0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Calibri" panose="020F0502020204030204" pitchFamily="34" charset="0"/>
              <a:buChar char="-"/>
            </a:pPr>
            <a:r>
              <a:rPr lang="en-US" sz="2000" dirty="0"/>
              <a:t>Adrianna 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US" sz="2000" dirty="0" err="1"/>
              <a:t>Aivy</a:t>
            </a:r>
            <a:endParaRPr lang="en-US" sz="2000" dirty="0"/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US" sz="2000" dirty="0"/>
              <a:t>Akin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US" sz="2000" dirty="0" err="1"/>
              <a:t>Aya</a:t>
            </a:r>
            <a:endParaRPr lang="en-US" sz="2000" dirty="0"/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US" sz="2000" dirty="0"/>
              <a:t>Nikki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16" y="-895350"/>
            <a:ext cx="9982200" cy="561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9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robberdam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764" y="1929954"/>
            <a:ext cx="5478904" cy="39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1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Adrianna 	- Map, database</a:t>
            </a:r>
          </a:p>
          <a:p>
            <a:r>
              <a:rPr lang="en-US" dirty="0" err="1"/>
              <a:t>Aivy</a:t>
            </a:r>
            <a:r>
              <a:rPr lang="en-US" dirty="0"/>
              <a:t>		- Months diagram, ERD, dots on map</a:t>
            </a:r>
          </a:p>
          <a:p>
            <a:r>
              <a:rPr lang="en-US" dirty="0"/>
              <a:t>Akin		- Start screen, signals &amp; slots, bugfixes</a:t>
            </a:r>
          </a:p>
          <a:p>
            <a:r>
              <a:rPr lang="en-US" dirty="0" err="1"/>
              <a:t>Aya</a:t>
            </a:r>
            <a:r>
              <a:rPr lang="en-US" dirty="0"/>
              <a:t>		- UML diagrams, dayparts diagram, start screen, ERD</a:t>
            </a:r>
          </a:p>
          <a:p>
            <a:r>
              <a:rPr lang="en-US" dirty="0"/>
              <a:t>Nikki		- Database, near metrostations diagram</a:t>
            </a:r>
          </a:p>
        </p:txBody>
      </p:sp>
    </p:spTree>
    <p:extLst>
      <p:ext uri="{BB962C8B-B14F-4D97-AF65-F5344CB8AC3E}">
        <p14:creationId xmlns:p14="http://schemas.microsoft.com/office/powerpoint/2010/main" val="289401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CO-operation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3000" dirty="0"/>
              <a:t>Very good !</a:t>
            </a:r>
          </a:p>
        </p:txBody>
      </p:sp>
    </p:spTree>
    <p:extLst>
      <p:ext uri="{BB962C8B-B14F-4D97-AF65-F5344CB8AC3E}">
        <p14:creationId xmlns:p14="http://schemas.microsoft.com/office/powerpoint/2010/main" val="213374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start</a:t>
            </a:r>
          </a:p>
          <a:p>
            <a:r>
              <a:rPr lang="en-US" dirty="0"/>
              <a:t>Just a bad start, nothing else.</a:t>
            </a:r>
          </a:p>
        </p:txBody>
      </p:sp>
    </p:spTree>
    <p:extLst>
      <p:ext uri="{BB962C8B-B14F-4D97-AF65-F5344CB8AC3E}">
        <p14:creationId xmlns:p14="http://schemas.microsoft.com/office/powerpoint/2010/main" val="339452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end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205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</TotalTime>
  <Words>19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PowerPoint Presentation</vt:lpstr>
      <vt:lpstr> robberdam</vt:lpstr>
      <vt:lpstr> Roles</vt:lpstr>
      <vt:lpstr> CO-operation</vt:lpstr>
      <vt:lpstr> Problems</vt:lpstr>
      <vt:lpstr>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Robberdam</dc:title>
  <dc:creator>Akin U</dc:creator>
  <cp:lastModifiedBy>Akin U</cp:lastModifiedBy>
  <cp:revision>5</cp:revision>
  <dcterms:created xsi:type="dcterms:W3CDTF">2017-04-19T13:18:34Z</dcterms:created>
  <dcterms:modified xsi:type="dcterms:W3CDTF">2017-04-19T14:20:07Z</dcterms:modified>
</cp:coreProperties>
</file>