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18"/>
  </p:notesMasterIdLst>
  <p:sldIdLst>
    <p:sldId id="266" r:id="rId4"/>
    <p:sldId id="267" r:id="rId5"/>
    <p:sldId id="283" r:id="rId6"/>
    <p:sldId id="268" r:id="rId7"/>
    <p:sldId id="282" r:id="rId8"/>
    <p:sldId id="269" r:id="rId9"/>
    <p:sldId id="276" r:id="rId10"/>
    <p:sldId id="281" r:id="rId11"/>
    <p:sldId id="275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83"/>
            <p14:sldId id="268"/>
            <p14:sldId id="282"/>
            <p14:sldId id="269"/>
            <p14:sldId id="276"/>
            <p14:sldId id="281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5051" autoAdjust="0"/>
  </p:normalViewPr>
  <p:slideViewPr>
    <p:cSldViewPr snapToGrid="0">
      <p:cViewPr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</a:p>
          <a:p>
            <a:r>
              <a:rPr lang="en-US" dirty="0">
                <a:highlight>
                  <a:srgbClr val="FFFF00"/>
                </a:highlight>
              </a:rPr>
              <a:t>Each insert our own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896" y="239584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graph of a number of cases&#10;&#10;Description automatically generated">
            <a:extLst>
              <a:ext uri="{FF2B5EF4-FFF2-40B4-BE49-F238E27FC236}">
                <a16:creationId xmlns:a16="http://schemas.microsoft.com/office/drawing/2014/main" id="{EBDEFD7F-54A2-1834-B409-6327F28A0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6" y="1621934"/>
            <a:ext cx="5021947" cy="3829869"/>
          </a:xfrm>
          <a:prstGeom prst="rect">
            <a:avLst/>
          </a:prstGeom>
        </p:spPr>
      </p:pic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3D411CD-A398-6247-5C4A-D785D69FD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49" y="1621935"/>
            <a:ext cx="5021947" cy="382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FE2DA-87CA-2DBF-3F7B-0AB5FC68E281}"/>
              </a:ext>
            </a:extLst>
          </p:cNvPr>
          <p:cNvSpPr txBox="1"/>
          <p:nvPr/>
        </p:nvSpPr>
        <p:spPr>
          <a:xfrm>
            <a:off x="1699683" y="5492166"/>
            <a:ext cx="9654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1: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8" y="1302497"/>
            <a:ext cx="1127082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1: </a:t>
            </a:r>
            <a:r>
              <a:rPr lang="en-US" sz="22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2: </a:t>
            </a:r>
            <a:r>
              <a:rPr lang="en-US" sz="2200" dirty="0"/>
              <a:t>Counties where a Democratic candidate won the election led to a higher number of COVID-19 cases compared to counties where a Republican candidate won.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Hypothesis 3: </a:t>
            </a:r>
            <a:r>
              <a:rPr lang="en-US" sz="22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3847</TotalTime>
  <Words>448</Words>
  <Application>Microsoft Office PowerPoint</Application>
  <PresentationFormat>Widescreen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Ayodeji Iwayemi –New York State</vt:lpstr>
      <vt:lpstr>PowerPoint Presentation</vt:lpstr>
      <vt:lpstr>Employment – Kol Herget (SC)</vt:lpstr>
      <vt:lpstr>Stage 4: Machine Learning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17</cp:revision>
  <dcterms:created xsi:type="dcterms:W3CDTF">2022-03-19T21:04:53Z</dcterms:created>
  <dcterms:modified xsi:type="dcterms:W3CDTF">2024-04-17T00:54:03Z</dcterms:modified>
</cp:coreProperties>
</file>