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4"/>
  </p:notesMasterIdLst>
  <p:sldIdLst>
    <p:sldId id="266" r:id="rId4"/>
    <p:sldId id="267" r:id="rId5"/>
    <p:sldId id="283" r:id="rId6"/>
    <p:sldId id="268" r:id="rId7"/>
    <p:sldId id="282" r:id="rId8"/>
    <p:sldId id="269" r:id="rId9"/>
    <p:sldId id="281" r:id="rId10"/>
    <p:sldId id="275" r:id="rId11"/>
    <p:sldId id="288" r:id="rId12"/>
    <p:sldId id="289" r:id="rId13"/>
    <p:sldId id="290" r:id="rId14"/>
    <p:sldId id="270" r:id="rId15"/>
    <p:sldId id="292" r:id="rId16"/>
    <p:sldId id="284" r:id="rId17"/>
    <p:sldId id="285" r:id="rId18"/>
    <p:sldId id="291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292"/>
            <p14:sldId id="284"/>
            <p14:sldId id="285"/>
            <p14:sldId id="291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 varScale="1"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4611</TotalTime>
  <Words>955</Words>
  <Application>Microsoft Office PowerPoint</Application>
  <PresentationFormat>Widescreen</PresentationFormat>
  <Paragraphs>117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Employment – Kol Herget (SC)</vt:lpstr>
      <vt:lpstr>Kevin Hayes- Predicted Cases and Deaths</vt:lpstr>
      <vt:lpstr>Kevin Hayes- Hypothesis Tests</vt:lpstr>
      <vt:lpstr>Hypothesis test – Neetha Ravva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28</cp:revision>
  <dcterms:created xsi:type="dcterms:W3CDTF">2022-03-19T21:04:53Z</dcterms:created>
  <dcterms:modified xsi:type="dcterms:W3CDTF">2024-04-21T13:49:30Z</dcterms:modified>
</cp:coreProperties>
</file>