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687" r:id="rId2"/>
    <p:sldMasterId id="2147483672" r:id="rId3"/>
  </p:sldMasterIdLst>
  <p:notesMasterIdLst>
    <p:notesMasterId r:id="rId14"/>
  </p:notesMasterIdLst>
  <p:sldIdLst>
    <p:sldId id="266" r:id="rId4"/>
    <p:sldId id="267" r:id="rId5"/>
    <p:sldId id="268" r:id="rId6"/>
    <p:sldId id="269" r:id="rId7"/>
    <p:sldId id="275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64A86D-4B40-4D4D-839A-2A70250C28A9}">
          <p14:sldIdLst>
            <p14:sldId id="266"/>
            <p14:sldId id="267"/>
            <p14:sldId id="268"/>
            <p14:sldId id="269"/>
            <p14:sldId id="275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Wyatt" initials="RW" lastIdx="2" clrIdx="0">
    <p:extLst>
      <p:ext uri="{19B8F6BF-5375-455C-9EA6-DF929625EA0E}">
        <p15:presenceInfo xmlns:p15="http://schemas.microsoft.com/office/powerpoint/2012/main" userId="c0gzB53Meh4q54bW0vB8iO96rLmdOaeE+Vl1KvpspzQ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85051" autoAdjust="0"/>
  </p:normalViewPr>
  <p:slideViewPr>
    <p:cSldViewPr snapToGrid="0">
      <p:cViewPr>
        <p:scale>
          <a:sx n="71" d="100"/>
          <a:sy n="71" d="100"/>
        </p:scale>
        <p:origin x="67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118F-6A56-44B4-8CD4-2559404DE2D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6E41-1F62-4E61-82DC-4FF03C9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8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4345B-51E1-48BA-8DD3-D289779D938B}"/>
              </a:ext>
            </a:extLst>
          </p:cNvPr>
          <p:cNvSpPr/>
          <p:nvPr userDrawn="1"/>
        </p:nvSpPr>
        <p:spPr>
          <a:xfrm>
            <a:off x="0" y="0"/>
            <a:ext cx="12192000" cy="24909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A6C8-B938-45F5-94CD-87F8021DA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75" y="603023"/>
            <a:ext cx="2448239" cy="145523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5933-A7C5-414D-93EF-23E722D13A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3007" y="3710344"/>
            <a:ext cx="6985986" cy="15445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079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607F-A0D7-414C-B0C1-2251342AF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A4700-1B71-487E-9DBB-61CED8191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0B58-30C1-41E9-A64B-BB6F3784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46CF-5B99-4C9B-BFD9-160D27F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2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2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567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9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8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06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D9F9E7-96D7-4B3D-B41A-10863580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13CE537-BF8A-43D7-96D1-B79BD8EC8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4375-F36B-4AE2-ADC8-49F012E3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7C47F4-245A-4F07-9A64-DEF60E4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0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F2D0-F508-4650-B7A7-1AD8FE676A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237485"/>
            <a:ext cx="1492469" cy="5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CC0EF-9387-49EB-BBF9-72AC439715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9" y="6237485"/>
            <a:ext cx="1492469" cy="4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BD18-00E3-5CD6-6474-E67E13735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411E8-8889-9271-C0F8-310197192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Ayodeji </a:t>
            </a:r>
            <a:r>
              <a:rPr lang="en-US" dirty="0" err="1"/>
              <a:t>Iwayemi</a:t>
            </a:r>
            <a:r>
              <a:rPr lang="en-US" dirty="0"/>
              <a:t>, Kevin Hayes, Kol Herget, </a:t>
            </a:r>
            <a:r>
              <a:rPr lang="en-US" dirty="0" err="1"/>
              <a:t>Neetha</a:t>
            </a:r>
            <a:r>
              <a:rPr lang="en-US" dirty="0"/>
              <a:t> </a:t>
            </a:r>
            <a:r>
              <a:rPr lang="en-US" dirty="0" err="1"/>
              <a:t>Raava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2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22D59-3A7D-6256-FE6A-2C73012C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11" y="285077"/>
            <a:ext cx="9277134" cy="639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DB77-DAFD-4E9D-3E36-321BF3F5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2358"/>
            <a:ext cx="10515600" cy="953284"/>
          </a:xfrm>
        </p:spPr>
        <p:txBody>
          <a:bodyPr/>
          <a:lstStyle/>
          <a:p>
            <a:pPr algn="ctr"/>
            <a:r>
              <a:rPr lang="en-US" dirty="0"/>
              <a:t>Stage 1: Set up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60E6-9DA5-34D0-2BE3-316ED89D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05008"/>
            <a:ext cx="10515600" cy="568829"/>
          </a:xfrm>
        </p:spPr>
        <p:txBody>
          <a:bodyPr/>
          <a:lstStyle/>
          <a:p>
            <a:pPr algn="ctr"/>
            <a:r>
              <a:rPr lang="en-US" dirty="0"/>
              <a:t>Variable dictionaries, set up and merge datasets</a:t>
            </a:r>
          </a:p>
        </p:txBody>
      </p:sp>
    </p:spTree>
    <p:extLst>
      <p:ext uri="{BB962C8B-B14F-4D97-AF65-F5344CB8AC3E}">
        <p14:creationId xmlns:p14="http://schemas.microsoft.com/office/powerpoint/2010/main" val="227525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F6-71B7-E040-7E49-9DEA73B7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942"/>
            <a:ext cx="10515600" cy="89411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Stage 2: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D3F5-8831-EF9E-823E-0EC0933A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67718"/>
            <a:ext cx="10515600" cy="472010"/>
          </a:xfrm>
        </p:spPr>
        <p:txBody>
          <a:bodyPr/>
          <a:lstStyle/>
          <a:p>
            <a:pPr algn="ctr"/>
            <a:r>
              <a:rPr lang="en-US" dirty="0"/>
              <a:t>Weekly statistics &amp; trends</a:t>
            </a:r>
          </a:p>
        </p:txBody>
      </p:sp>
    </p:spTree>
    <p:extLst>
      <p:ext uri="{BB962C8B-B14F-4D97-AF65-F5344CB8AC3E}">
        <p14:creationId xmlns:p14="http://schemas.microsoft.com/office/powerpoint/2010/main" val="264385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B4A-0F3D-665F-2B44-858A0687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944542"/>
            <a:ext cx="10515600" cy="968916"/>
          </a:xfrm>
        </p:spPr>
        <p:txBody>
          <a:bodyPr/>
          <a:lstStyle/>
          <a:p>
            <a:pPr algn="ctr"/>
            <a:r>
              <a:rPr lang="en-US" dirty="0"/>
              <a:t>Stage 3: Individual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12E0-DA21-49DD-C542-65D2471E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0967"/>
            <a:ext cx="10515600" cy="488146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Each insert our own findings </a:t>
            </a:r>
          </a:p>
        </p:txBody>
      </p:sp>
    </p:spTree>
    <p:extLst>
      <p:ext uri="{BB962C8B-B14F-4D97-AF65-F5344CB8AC3E}">
        <p14:creationId xmlns:p14="http://schemas.microsoft.com/office/powerpoint/2010/main" val="378287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FA9F-CF39-A7AE-6A66-2DFACA64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FA6A-48CE-38FF-2666-8E237984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5482"/>
            <a:ext cx="10515600" cy="1981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Hypotheses:</a:t>
            </a:r>
          </a:p>
          <a:p>
            <a:pPr lvl="1"/>
            <a:r>
              <a:rPr lang="en-US" dirty="0"/>
              <a:t>Higher employment level…</a:t>
            </a:r>
          </a:p>
          <a:p>
            <a:pPr lvl="1"/>
            <a:r>
              <a:rPr lang="en-US" dirty="0"/>
              <a:t>Higher taxable annual wages…</a:t>
            </a:r>
          </a:p>
          <a:p>
            <a:pPr lvl="1"/>
            <a:r>
              <a:rPr lang="en-US" dirty="0"/>
              <a:t>Higher establishments counts…</a:t>
            </a:r>
          </a:p>
          <a:p>
            <a:pPr marL="0" indent="0">
              <a:buNone/>
            </a:pPr>
            <a:r>
              <a:rPr lang="en-US" sz="2400" dirty="0"/>
              <a:t>…lead to higher numbers of cases in all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66E62-B085-06AB-9ED1-0115BEC7D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6" b="1"/>
          <a:stretch/>
        </p:blipFill>
        <p:spPr>
          <a:xfrm>
            <a:off x="838199" y="1477399"/>
            <a:ext cx="3268831" cy="2529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78F6A-568E-4923-72AF-5AF585AA4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0783" y="1477399"/>
            <a:ext cx="3303387" cy="252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96F58-4AB0-E1C1-38E3-5B48C5CAD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52" y="1477400"/>
            <a:ext cx="3257310" cy="2529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7A22CD-B57D-BEF5-48C0-5FA9B526A8B2}"/>
              </a:ext>
            </a:extLst>
          </p:cNvPr>
          <p:cNvSpPr txBox="1"/>
          <p:nvPr/>
        </p:nvSpPr>
        <p:spPr>
          <a:xfrm>
            <a:off x="8659906" y="4195482"/>
            <a:ext cx="2616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Compared normalized data from each category against normalized COVID cases data</a:t>
            </a:r>
          </a:p>
        </p:txBody>
      </p:sp>
    </p:spTree>
    <p:extLst>
      <p:ext uri="{BB962C8B-B14F-4D97-AF65-F5344CB8AC3E}">
        <p14:creationId xmlns:p14="http://schemas.microsoft.com/office/powerpoint/2010/main" val="209375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204C-CA1B-E276-A3AB-85B6A9BF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949921"/>
            <a:ext cx="10515600" cy="958158"/>
          </a:xfrm>
        </p:spPr>
        <p:txBody>
          <a:bodyPr/>
          <a:lstStyle/>
          <a:p>
            <a:pPr algn="ctr"/>
            <a:r>
              <a:rPr lang="en-US" dirty="0"/>
              <a:t>Stage 4: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99B6-989A-2B85-C3EB-8DF90F90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88249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Regression models (linear, polynomial), predictions</a:t>
            </a:r>
          </a:p>
          <a:p>
            <a:r>
              <a:rPr lang="en-US" dirty="0">
                <a:highlight>
                  <a:srgbClr val="FFFF00"/>
                </a:highlight>
              </a:rPr>
              <a:t>One slide each on individual predictions and whether they were correct or not</a:t>
            </a:r>
          </a:p>
        </p:txBody>
      </p:sp>
    </p:spTree>
    <p:extLst>
      <p:ext uri="{BB962C8B-B14F-4D97-AF65-F5344CB8AC3E}">
        <p14:creationId xmlns:p14="http://schemas.microsoft.com/office/powerpoint/2010/main" val="87189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2CFB-D499-4A27-66AF-BCC0E53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9623"/>
            <a:ext cx="10515600" cy="998753"/>
          </a:xfrm>
        </p:spPr>
        <p:txBody>
          <a:bodyPr/>
          <a:lstStyle/>
          <a:p>
            <a:pPr algn="ctr"/>
            <a:r>
              <a:rPr lang="en-US" dirty="0"/>
              <a:t>Stage 5: Dashboard</a:t>
            </a:r>
          </a:p>
        </p:txBody>
      </p:sp>
    </p:spTree>
    <p:extLst>
      <p:ext uri="{BB962C8B-B14F-4D97-AF65-F5344CB8AC3E}">
        <p14:creationId xmlns:p14="http://schemas.microsoft.com/office/powerpoint/2010/main" val="382855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B312C-62DB-102C-B00C-9797C2B9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9" y="295101"/>
            <a:ext cx="9315796" cy="63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8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E96EF-FF46-3F7F-20C5-FF12D3F4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55" y="292681"/>
            <a:ext cx="9200350" cy="62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13734"/>
      </p:ext>
    </p:extLst>
  </p:cSld>
  <p:clrMapOvr>
    <a:masterClrMapping/>
  </p:clrMapOvr>
</p:sld>
</file>

<file path=ppt/theme/theme1.xml><?xml version="1.0" encoding="utf-8"?>
<a:theme xmlns:a="http://schemas.openxmlformats.org/drawingml/2006/main" name="UNCG_ End_Thank You Slides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A6205726-1400-45D6-8DDD-D3C71C5BF93F}"/>
    </a:ext>
  </a:extLst>
</a:theme>
</file>

<file path=ppt/theme/theme2.xml><?xml version="1.0" encoding="utf-8"?>
<a:theme xmlns:a="http://schemas.openxmlformats.org/drawingml/2006/main" name="UNCG Navy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E46950CF-BB60-4D79-B6C8-B17A544D2152}"/>
    </a:ext>
  </a:extLst>
</a:theme>
</file>

<file path=ppt/theme/theme3.xml><?xml version="1.0" encoding="utf-8"?>
<a:theme xmlns:a="http://schemas.openxmlformats.org/drawingml/2006/main" name="UNCG White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14A34B68-982E-46B3-8F07-518A67D0A89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uncg-ppt-tmpl-2018-wide169-logo-bl-horiz-v2</Template>
  <TotalTime>3563</TotalTime>
  <Words>117</Words>
  <Application>Microsoft Office PowerPoint</Application>
  <PresentationFormat>Widescreen</PresentationFormat>
  <Paragraphs>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</vt:lpstr>
      <vt:lpstr>UNCG_ End_Thank You Slides</vt:lpstr>
      <vt:lpstr>UNCG Navy Background</vt:lpstr>
      <vt:lpstr>UNCG White Background</vt:lpstr>
      <vt:lpstr>COVID Tracking</vt:lpstr>
      <vt:lpstr>Stage 1: Set up data</vt:lpstr>
      <vt:lpstr>Stage 2: Data Modeling</vt:lpstr>
      <vt:lpstr>Stage 3: Individual work</vt:lpstr>
      <vt:lpstr>Employment – Kol Herget</vt:lpstr>
      <vt:lpstr>Stage 4: Machine Learning</vt:lpstr>
      <vt:lpstr>Stage 5: Dashboard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Davis-Ketchmore</dc:creator>
  <cp:lastModifiedBy>Kol H</cp:lastModifiedBy>
  <cp:revision>14</cp:revision>
  <dcterms:created xsi:type="dcterms:W3CDTF">2022-03-19T21:04:53Z</dcterms:created>
  <dcterms:modified xsi:type="dcterms:W3CDTF">2024-04-14T13:21:47Z</dcterms:modified>
</cp:coreProperties>
</file>