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31"/>
  </p:notesMasterIdLst>
  <p:sldIdLst>
    <p:sldId id="266" r:id="rId4"/>
    <p:sldId id="267" r:id="rId5"/>
    <p:sldId id="283" r:id="rId6"/>
    <p:sldId id="295" r:id="rId7"/>
    <p:sldId id="268" r:id="rId8"/>
    <p:sldId id="282" r:id="rId9"/>
    <p:sldId id="269" r:id="rId10"/>
    <p:sldId id="281" r:id="rId11"/>
    <p:sldId id="275" r:id="rId12"/>
    <p:sldId id="288" r:id="rId13"/>
    <p:sldId id="289" r:id="rId14"/>
    <p:sldId id="290" r:id="rId15"/>
    <p:sldId id="270" r:id="rId16"/>
    <p:sldId id="292" r:id="rId17"/>
    <p:sldId id="293" r:id="rId18"/>
    <p:sldId id="284" r:id="rId19"/>
    <p:sldId id="294" r:id="rId20"/>
    <p:sldId id="285" r:id="rId21"/>
    <p:sldId id="291" r:id="rId22"/>
    <p:sldId id="271" r:id="rId23"/>
    <p:sldId id="297" r:id="rId24"/>
    <p:sldId id="298" r:id="rId25"/>
    <p:sldId id="299" r:id="rId26"/>
    <p:sldId id="300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95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292"/>
            <p14:sldId id="293"/>
            <p14:sldId id="284"/>
            <p14:sldId id="294"/>
            <p14:sldId id="285"/>
            <p14:sldId id="291"/>
            <p14:sldId id="271"/>
            <p14:sldId id="297"/>
            <p14:sldId id="298"/>
            <p14:sldId id="299"/>
            <p14:sldId id="30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 varScale="1">
        <p:scale>
          <a:sx n="94" d="100"/>
          <a:sy n="94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cedsci/table?q=dp&amp;tid=ACSDP1Y2018.DP05" TargetMode="External"/><Relationship Id="rId2" Type="http://schemas.openxmlformats.org/officeDocument/2006/relationships/hyperlink" Target="https://usafacts.org/visualizations/coronavirus-covid-19-spread-ma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kaggle.com/unanimad/us-election-2020" TargetMode="External"/><Relationship Id="rId4" Type="http://schemas.openxmlformats.org/officeDocument/2006/relationships/hyperlink" Target="https://www.bls.gov/cew/downloadable-data-file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– Ayodeji Iwayemi (NY)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10453"/>
            <a:ext cx="10703560" cy="47548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significant correlation between the total number of votes cast in the 2020 presidential election and the number of COVID-19 cases in New York counties between 2020-06-01 and 2021-01-03</a:t>
            </a:r>
          </a:p>
          <a:p>
            <a:pPr lvl="1"/>
            <a:r>
              <a:rPr lang="en-US" i="1" dirty="0"/>
              <a:t>Null accepted; alternative rejected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p-value: 0.99, which is~1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lvl="1"/>
            <a:r>
              <a:rPr lang="en-US" i="1" dirty="0"/>
              <a:t>Null accepted; alternative rejected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p-value &gt; alpha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 victory of Joe Biden in the 2020 presidential election in New York has no significant influence on the increase in COVID-19 cases in the state.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p_value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&lt; alpha)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" y="170336"/>
            <a:ext cx="5284133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NY Predicted Cases and Deaths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graph with different colored lines">
            <a:extLst>
              <a:ext uri="{FF2B5EF4-FFF2-40B4-BE49-F238E27FC236}">
                <a16:creationId xmlns:a16="http://schemas.microsoft.com/office/drawing/2014/main" id="{03859CBF-4A61-F16E-A659-8E65213D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8" y="3309150"/>
            <a:ext cx="5274315" cy="3158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E3108-32AA-993B-1B9E-405F4914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98" y="510162"/>
            <a:ext cx="5552250" cy="305548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C67AA49-98F6-F9E3-AC3E-72C22DB8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" y="612833"/>
            <a:ext cx="5552249" cy="3055483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ADD2196-02D7-B084-9EC1-5F8B7C44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" y="3372874"/>
            <a:ext cx="5838023" cy="2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281093"/>
            <a:ext cx="11209867" cy="799888"/>
          </a:xfrm>
        </p:spPr>
        <p:txBody>
          <a:bodyPr/>
          <a:lstStyle/>
          <a:p>
            <a:r>
              <a:rPr lang="en-US" sz="4400" b="1" dirty="0"/>
              <a:t>Features of the Interactive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138184"/>
            <a:ext cx="10784840" cy="490357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Start Date:</a:t>
            </a:r>
            <a:r>
              <a:rPr lang="en-US" sz="2000" dirty="0">
                <a:latin typeface="+mj-lt"/>
              </a:rPr>
              <a:t> Select the start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End Date:</a:t>
            </a:r>
            <a:r>
              <a:rPr lang="en-US" sz="2000" dirty="0">
                <a:latin typeface="+mj-lt"/>
              </a:rPr>
              <a:t> Select the end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Mode Selector:</a:t>
            </a:r>
            <a:r>
              <a:rPr lang="en-US" sz="2000" dirty="0">
                <a:latin typeface="+mj-lt"/>
              </a:rPr>
              <a:t> Choose between Linear and Log scale for the y-axis of the charts.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State Selector for Cases and Deaths:</a:t>
            </a:r>
            <a:r>
              <a:rPr lang="en-US" sz="2000" dirty="0">
                <a:latin typeface="+mj-lt"/>
              </a:rPr>
              <a:t> Select one or more states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Cases and Deaths Graph:</a:t>
            </a:r>
            <a:r>
              <a:rPr lang="en-US" sz="2000" dirty="0">
                <a:latin typeface="+mj-lt"/>
              </a:rPr>
              <a:t> Displays the COVID-19 cases and deaths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Performance Options for Cases and Deaths :</a:t>
            </a:r>
            <a:r>
              <a:rPr lang="en-US" sz="2000" dirty="0">
                <a:latin typeface="+mj-l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Actual values     ii. Trendline     iii. 7-Day Moving Avg.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Prediction 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Legends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30D6-0400-5574-F963-B42F5896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9743-A139-F679-2AD8-C42A5DC2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B7EB0-0685-3795-4B73-26E9ADE9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" y="471488"/>
            <a:ext cx="11897731" cy="57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549-06AD-F674-C84F-3C2E34B5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BD0-EDEC-4148-610E-95A9B16B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D34F-473B-3683-FAD1-D80C725C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4546-310B-F165-960B-9BE64217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3" y="307181"/>
            <a:ext cx="11786771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1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4F798-8BD5-54F5-EF55-B706819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6F3-C1F0-9277-3422-6B3DF13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0" y="1063413"/>
            <a:ext cx="11779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49" y="921175"/>
            <a:ext cx="10884747" cy="540808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 GitHub account was created</a:t>
            </a:r>
            <a:r>
              <a:rPr lang="en-US" dirty="0"/>
              <a:t> – </a:t>
            </a:r>
            <a:r>
              <a:rPr lang="en-US" b="1" dirty="0"/>
              <a:t>https://github.com/aiwayemi/Group-1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b="1" dirty="0"/>
              <a:t>COVID-19 Dataset: Number of Cases, Number of Deaths, County Populations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https://usafacts.org/visualizations/coronavirus-covid-19-spread-map/</a:t>
            </a: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b="1" dirty="0"/>
              <a:t>Census Demographic ACS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https://data.census.gov/cedsci/table?q=dp&amp;tid=ACSDP1Y2018.DP05</a:t>
            </a:r>
            <a:endParaRPr lang="en-US" dirty="0"/>
          </a:p>
          <a:p>
            <a:endParaRPr lang="en-US" sz="2100" dirty="0"/>
          </a:p>
          <a:p>
            <a:r>
              <a:rPr lang="en-US" b="1" dirty="0"/>
              <a:t> ACS Social, Economic, and Housing</a:t>
            </a:r>
            <a:r>
              <a:rPr lang="en-US" dirty="0"/>
              <a:t> – 	</a:t>
            </a:r>
            <a:r>
              <a:rPr lang="en-US" dirty="0">
                <a:hlinkClick r:id="rId3"/>
              </a:rPr>
              <a:t>https://data.census.gov/cedsci/table?q=dp&amp;tid=ACSDP1Y2018.DP05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Employment Dataset-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https://www.bls.gov/cew/downloadable-data-files.htm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Presidential Election Results (Political leanings) - 	</a:t>
            </a:r>
            <a:r>
              <a:rPr lang="en-US" dirty="0">
                <a:hlinkClick r:id="rId5"/>
              </a:rPr>
              <a:t>https://www.kaggle.com/unanimad/us-election-2020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4676</TotalTime>
  <Words>1330</Words>
  <Application>Microsoft Office PowerPoint</Application>
  <PresentationFormat>Widescreen</PresentationFormat>
  <Paragraphs>160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Employment – Kol Herget (SC)</vt:lpstr>
      <vt:lpstr>Election – Ayodeji Iwayemi (NY)</vt:lpstr>
      <vt:lpstr>NY Predicted Cases and Deaths</vt:lpstr>
      <vt:lpstr>Kevin Hayes- Predicted Cases and Deaths</vt:lpstr>
      <vt:lpstr>Kevin Hayes- Hypothesis Tests</vt:lpstr>
      <vt:lpstr>Hypothesis test – Neetha Ravva</vt:lpstr>
      <vt:lpstr>Stage 5: Dashboard</vt:lpstr>
      <vt:lpstr>Features of the Interactive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Ayodeji Iwayemi</cp:lastModifiedBy>
  <cp:revision>35</cp:revision>
  <dcterms:created xsi:type="dcterms:W3CDTF">2022-03-19T21:04:53Z</dcterms:created>
  <dcterms:modified xsi:type="dcterms:W3CDTF">2024-04-21T20:44:11Z</dcterms:modified>
</cp:coreProperties>
</file>