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4" r:id="rId8"/>
    <p:sldId id="267" r:id="rId9"/>
    <p:sldId id="266" r:id="rId10"/>
    <p:sldId id="265" r:id="rId11"/>
    <p:sldId id="268" r:id="rId12"/>
    <p:sldId id="269" r:id="rId13"/>
    <p:sldId id="26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F945D4F-3A68-45B8-A74B-0BF66DA60904}" type="datetimeFigureOut">
              <a:rPr lang="en-US" smtClean="0"/>
              <a:t>3/8/2020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A80F77-43F4-44E4-94E4-55EB949952CF}" type="slidenum">
              <a:rPr lang="en-US" smtClean="0"/>
              <a:t>‹#›</a:t>
            </a:fld>
            <a:endParaRPr lang="en-US"/>
          </a:p>
        </p:txBody>
      </p:sp>
    </p:spTree>
    <p:extLst>
      <p:ext uri="{BB962C8B-B14F-4D97-AF65-F5344CB8AC3E}">
        <p14:creationId xmlns:p14="http://schemas.microsoft.com/office/powerpoint/2010/main" val="3363180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945D4F-3A68-45B8-A74B-0BF66DA60904}" type="datetimeFigureOut">
              <a:rPr lang="en-US" smtClean="0"/>
              <a:t>3/8/2020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A80F77-43F4-44E4-94E4-55EB949952CF}" type="slidenum">
              <a:rPr lang="en-US" smtClean="0"/>
              <a:t>‹#›</a:t>
            </a:fld>
            <a:endParaRPr lang="en-US"/>
          </a:p>
        </p:txBody>
      </p:sp>
    </p:spTree>
    <p:extLst>
      <p:ext uri="{BB962C8B-B14F-4D97-AF65-F5344CB8AC3E}">
        <p14:creationId xmlns:p14="http://schemas.microsoft.com/office/powerpoint/2010/main" val="1509960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945D4F-3A68-45B8-A74B-0BF66DA60904}" type="datetimeFigureOut">
              <a:rPr lang="en-US" smtClean="0"/>
              <a:t>3/8/2020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A80F77-43F4-44E4-94E4-55EB949952CF}" type="slidenum">
              <a:rPr lang="en-US" smtClean="0"/>
              <a:t>‹#›</a:t>
            </a:fld>
            <a:endParaRPr lang="en-US"/>
          </a:p>
        </p:txBody>
      </p:sp>
    </p:spTree>
    <p:extLst>
      <p:ext uri="{BB962C8B-B14F-4D97-AF65-F5344CB8AC3E}">
        <p14:creationId xmlns:p14="http://schemas.microsoft.com/office/powerpoint/2010/main" val="2665495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945D4F-3A68-45B8-A74B-0BF66DA60904}" type="datetimeFigureOut">
              <a:rPr lang="en-US" smtClean="0"/>
              <a:t>3/8/2020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A80F77-43F4-44E4-94E4-55EB949952CF}" type="slidenum">
              <a:rPr lang="en-US" smtClean="0"/>
              <a:t>‹#›</a:t>
            </a:fld>
            <a:endParaRPr lang="en-US"/>
          </a:p>
        </p:txBody>
      </p:sp>
    </p:spTree>
    <p:extLst>
      <p:ext uri="{BB962C8B-B14F-4D97-AF65-F5344CB8AC3E}">
        <p14:creationId xmlns:p14="http://schemas.microsoft.com/office/powerpoint/2010/main" val="3481622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945D4F-3A68-45B8-A74B-0BF66DA60904}" type="datetimeFigureOut">
              <a:rPr lang="en-US" smtClean="0"/>
              <a:t>3/8/2020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A80F77-43F4-44E4-94E4-55EB949952CF}" type="slidenum">
              <a:rPr lang="en-US" smtClean="0"/>
              <a:t>‹#›</a:t>
            </a:fld>
            <a:endParaRPr lang="en-US"/>
          </a:p>
        </p:txBody>
      </p:sp>
    </p:spTree>
    <p:extLst>
      <p:ext uri="{BB962C8B-B14F-4D97-AF65-F5344CB8AC3E}">
        <p14:creationId xmlns:p14="http://schemas.microsoft.com/office/powerpoint/2010/main" val="3236753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F945D4F-3A68-45B8-A74B-0BF66DA60904}" type="datetimeFigureOut">
              <a:rPr lang="en-US" smtClean="0"/>
              <a:t>3/8/2020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A80F77-43F4-44E4-94E4-55EB949952CF}" type="slidenum">
              <a:rPr lang="en-US" smtClean="0"/>
              <a:t>‹#›</a:t>
            </a:fld>
            <a:endParaRPr lang="en-US"/>
          </a:p>
        </p:txBody>
      </p:sp>
    </p:spTree>
    <p:extLst>
      <p:ext uri="{BB962C8B-B14F-4D97-AF65-F5344CB8AC3E}">
        <p14:creationId xmlns:p14="http://schemas.microsoft.com/office/powerpoint/2010/main" val="1832460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F945D4F-3A68-45B8-A74B-0BF66DA60904}" type="datetimeFigureOut">
              <a:rPr lang="en-US" smtClean="0"/>
              <a:t>3/8/2020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A80F77-43F4-44E4-94E4-55EB949952CF}" type="slidenum">
              <a:rPr lang="en-US" smtClean="0"/>
              <a:t>‹#›</a:t>
            </a:fld>
            <a:endParaRPr lang="en-US"/>
          </a:p>
        </p:txBody>
      </p:sp>
    </p:spTree>
    <p:extLst>
      <p:ext uri="{BB962C8B-B14F-4D97-AF65-F5344CB8AC3E}">
        <p14:creationId xmlns:p14="http://schemas.microsoft.com/office/powerpoint/2010/main" val="2052208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F945D4F-3A68-45B8-A74B-0BF66DA60904}" type="datetimeFigureOut">
              <a:rPr lang="en-US" smtClean="0"/>
              <a:t>3/8/2020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A80F77-43F4-44E4-94E4-55EB949952CF}" type="slidenum">
              <a:rPr lang="en-US" smtClean="0"/>
              <a:t>‹#›</a:t>
            </a:fld>
            <a:endParaRPr lang="en-US"/>
          </a:p>
        </p:txBody>
      </p:sp>
    </p:spTree>
    <p:extLst>
      <p:ext uri="{BB962C8B-B14F-4D97-AF65-F5344CB8AC3E}">
        <p14:creationId xmlns:p14="http://schemas.microsoft.com/office/powerpoint/2010/main" val="1991357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945D4F-3A68-45B8-A74B-0BF66DA60904}" type="datetimeFigureOut">
              <a:rPr lang="en-US" smtClean="0"/>
              <a:t>3/8/2020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A80F77-43F4-44E4-94E4-55EB949952CF}" type="slidenum">
              <a:rPr lang="en-US" smtClean="0"/>
              <a:t>‹#›</a:t>
            </a:fld>
            <a:endParaRPr lang="en-US"/>
          </a:p>
        </p:txBody>
      </p:sp>
    </p:spTree>
    <p:extLst>
      <p:ext uri="{BB962C8B-B14F-4D97-AF65-F5344CB8AC3E}">
        <p14:creationId xmlns:p14="http://schemas.microsoft.com/office/powerpoint/2010/main" val="871528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945D4F-3A68-45B8-A74B-0BF66DA60904}" type="datetimeFigureOut">
              <a:rPr lang="en-US" smtClean="0"/>
              <a:t>3/8/2020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A80F77-43F4-44E4-94E4-55EB949952CF}" type="slidenum">
              <a:rPr lang="en-US" smtClean="0"/>
              <a:t>‹#›</a:t>
            </a:fld>
            <a:endParaRPr lang="en-US"/>
          </a:p>
        </p:txBody>
      </p:sp>
    </p:spTree>
    <p:extLst>
      <p:ext uri="{BB962C8B-B14F-4D97-AF65-F5344CB8AC3E}">
        <p14:creationId xmlns:p14="http://schemas.microsoft.com/office/powerpoint/2010/main" val="4001093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945D4F-3A68-45B8-A74B-0BF66DA60904}" type="datetimeFigureOut">
              <a:rPr lang="en-US" smtClean="0"/>
              <a:t>3/8/2020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A80F77-43F4-44E4-94E4-55EB949952CF}" type="slidenum">
              <a:rPr lang="en-US" smtClean="0"/>
              <a:t>‹#›</a:t>
            </a:fld>
            <a:endParaRPr lang="en-US"/>
          </a:p>
        </p:txBody>
      </p:sp>
    </p:spTree>
    <p:extLst>
      <p:ext uri="{BB962C8B-B14F-4D97-AF65-F5344CB8AC3E}">
        <p14:creationId xmlns:p14="http://schemas.microsoft.com/office/powerpoint/2010/main" val="2672745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945D4F-3A68-45B8-A74B-0BF66DA60904}" type="datetimeFigureOut">
              <a:rPr lang="en-US" smtClean="0"/>
              <a:t>3/8/2020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A80F77-43F4-44E4-94E4-55EB949952CF}" type="slidenum">
              <a:rPr lang="en-US" smtClean="0"/>
              <a:t>‹#›</a:t>
            </a:fld>
            <a:endParaRPr lang="en-US"/>
          </a:p>
        </p:txBody>
      </p:sp>
    </p:spTree>
    <p:extLst>
      <p:ext uri="{BB962C8B-B14F-4D97-AF65-F5344CB8AC3E}">
        <p14:creationId xmlns:p14="http://schemas.microsoft.com/office/powerpoint/2010/main" val="2662823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Recursion</a:t>
            </a:r>
            <a:endParaRPr lang="en-US" dirty="0"/>
          </a:p>
        </p:txBody>
      </p:sp>
      <p:sp>
        <p:nvSpPr>
          <p:cNvPr id="3" name="Subtitle 2"/>
          <p:cNvSpPr>
            <a:spLocks noGrp="1"/>
          </p:cNvSpPr>
          <p:nvPr>
            <p:ph type="subTitle" idx="1"/>
          </p:nvPr>
        </p:nvSpPr>
        <p:spPr/>
        <p:txBody>
          <a:bodyPr/>
          <a:lstStyle/>
          <a:p>
            <a:r>
              <a:rPr lang="en-US" dirty="0" smtClean="0"/>
              <a:t>Lab # </a:t>
            </a:r>
            <a:r>
              <a:rPr lang="en-US" dirty="0" smtClean="0"/>
              <a:t>6</a:t>
            </a:r>
            <a:endParaRPr lang="en-US" dirty="0"/>
          </a:p>
        </p:txBody>
      </p:sp>
    </p:spTree>
    <p:extLst>
      <p:ext uri="{BB962C8B-B14F-4D97-AF65-F5344CB8AC3E}">
        <p14:creationId xmlns:p14="http://schemas.microsoft.com/office/powerpoint/2010/main" val="512858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Steps </a:t>
            </a:r>
            <a:br>
              <a:rPr lang="en-US" b="1" dirty="0"/>
            </a:br>
            <a:endParaRPr lang="en-US" dirty="0"/>
          </a:p>
        </p:txBody>
      </p:sp>
      <p:sp>
        <p:nvSpPr>
          <p:cNvPr id="3" name="Content Placeholder 2"/>
          <p:cNvSpPr>
            <a:spLocks noGrp="1"/>
          </p:cNvSpPr>
          <p:nvPr>
            <p:ph idx="1"/>
          </p:nvPr>
        </p:nvSpPr>
        <p:spPr/>
        <p:txBody>
          <a:bodyPr/>
          <a:lstStyle/>
          <a:p>
            <a:pPr lvl="0"/>
            <a:r>
              <a:rPr lang="en-US" dirty="0" smtClean="0"/>
              <a:t>T </a:t>
            </a:r>
            <a:r>
              <a:rPr lang="en-US" dirty="0"/>
              <a:t>(N-1, Beg, End, Aux)</a:t>
            </a:r>
          </a:p>
          <a:p>
            <a:pPr lvl="0"/>
            <a:r>
              <a:rPr lang="en-US" dirty="0"/>
              <a:t>T (1, Beg, Aux, End)</a:t>
            </a:r>
          </a:p>
          <a:p>
            <a:pPr lvl="0"/>
            <a:r>
              <a:rPr lang="en-US" dirty="0"/>
              <a:t>T (N-1, Aux, Beg, End)</a:t>
            </a:r>
          </a:p>
          <a:p>
            <a:r>
              <a:rPr lang="en-US" dirty="0"/>
              <a:t>Step 1 says: Move Top (N-1) disk from beg to Aux peg.</a:t>
            </a:r>
          </a:p>
          <a:p>
            <a:r>
              <a:rPr lang="en-US" dirty="0"/>
              <a:t>Step 2 Say: Move one disk from Beg to End Peg </a:t>
            </a:r>
          </a:p>
          <a:p>
            <a:r>
              <a:rPr lang="en-US" dirty="0"/>
              <a:t>Step 3 says: Move Top(N-1) disk from Aux to End.</a:t>
            </a:r>
          </a:p>
          <a:p>
            <a:endParaRPr lang="en-US" dirty="0"/>
          </a:p>
        </p:txBody>
      </p:sp>
    </p:spTree>
    <p:extLst>
      <p:ext uri="{BB962C8B-B14F-4D97-AF65-F5344CB8AC3E}">
        <p14:creationId xmlns:p14="http://schemas.microsoft.com/office/powerpoint/2010/main" val="30414870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3639"/>
            <a:ext cx="10515600" cy="5713324"/>
          </a:xfrm>
        </p:spPr>
        <p:txBody>
          <a:bodyPr/>
          <a:lstStyle/>
          <a:p>
            <a:r>
              <a:rPr lang="en-US" dirty="0"/>
              <a:t>We have three disks all placed in peg A, So N=3 (Number of disk) therefore we start with </a:t>
            </a:r>
          </a:p>
          <a:p>
            <a:r>
              <a:rPr lang="en-US" b="1" dirty="0"/>
              <a:t>T (3, A, B, C)</a:t>
            </a:r>
            <a:endParaRPr lang="en-US" dirty="0"/>
          </a:p>
          <a:p>
            <a:endParaRPr lang="en-US" dirty="0"/>
          </a:p>
        </p:txBody>
      </p:sp>
      <p:pic>
        <p:nvPicPr>
          <p:cNvPr id="4" name="Picture 3"/>
          <p:cNvPicPr/>
          <p:nvPr/>
        </p:nvPicPr>
        <p:blipFill>
          <a:blip r:embed="rId2"/>
          <a:stretch>
            <a:fillRect/>
          </a:stretch>
        </p:blipFill>
        <p:spPr>
          <a:xfrm>
            <a:off x="1481069" y="1990349"/>
            <a:ext cx="8744755" cy="4186614"/>
          </a:xfrm>
          <a:prstGeom prst="rect">
            <a:avLst/>
          </a:prstGeom>
        </p:spPr>
      </p:pic>
    </p:spTree>
    <p:extLst>
      <p:ext uri="{BB962C8B-B14F-4D97-AF65-F5344CB8AC3E}">
        <p14:creationId xmlns:p14="http://schemas.microsoft.com/office/powerpoint/2010/main" val="5800907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a:t>
            </a:r>
            <a:endParaRPr lang="en-US" dirty="0"/>
          </a:p>
        </p:txBody>
      </p:sp>
      <p:pic>
        <p:nvPicPr>
          <p:cNvPr id="4" name="Content Placeholder 3"/>
          <p:cNvPicPr>
            <a:picLocks noGrp="1" noChangeAspect="1"/>
          </p:cNvPicPr>
          <p:nvPr>
            <p:ph idx="1"/>
          </p:nvPr>
        </p:nvPicPr>
        <p:blipFill>
          <a:blip r:embed="rId2"/>
          <a:stretch>
            <a:fillRect/>
          </a:stretch>
        </p:blipFill>
        <p:spPr>
          <a:xfrm>
            <a:off x="586505" y="1339403"/>
            <a:ext cx="10012623" cy="4837560"/>
          </a:xfrm>
          <a:prstGeom prst="rect">
            <a:avLst/>
          </a:prstGeom>
        </p:spPr>
      </p:pic>
    </p:spTree>
    <p:extLst>
      <p:ext uri="{BB962C8B-B14F-4D97-AF65-F5344CB8AC3E}">
        <p14:creationId xmlns:p14="http://schemas.microsoft.com/office/powerpoint/2010/main" val="2909793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LAB TASK</a:t>
            </a:r>
            <a:endParaRPr lang="en-US" dirty="0"/>
          </a:p>
        </p:txBody>
      </p:sp>
      <p:sp>
        <p:nvSpPr>
          <p:cNvPr id="3" name="Content Placeholder 2"/>
          <p:cNvSpPr>
            <a:spLocks noGrp="1"/>
          </p:cNvSpPr>
          <p:nvPr>
            <p:ph idx="1"/>
          </p:nvPr>
        </p:nvSpPr>
        <p:spPr/>
        <p:txBody>
          <a:bodyPr/>
          <a:lstStyle/>
          <a:p>
            <a:pPr marL="514350" lvl="0" indent="-514350">
              <a:buFont typeface="+mj-lt"/>
              <a:buAutoNum type="arabicPeriod"/>
            </a:pPr>
            <a:r>
              <a:rPr lang="en-US" dirty="0"/>
              <a:t>Write a program to calculate factorial of any given number by using recursion.</a:t>
            </a:r>
          </a:p>
          <a:p>
            <a:pPr marL="514350" lvl="0" indent="-514350">
              <a:buFont typeface="+mj-lt"/>
              <a:buAutoNum type="arabicPeriod"/>
            </a:pPr>
            <a:r>
              <a:rPr lang="en-US" dirty="0"/>
              <a:t>Write a program to calculate the Fibonacci series of any given number using recursion.</a:t>
            </a:r>
          </a:p>
          <a:p>
            <a:pPr marL="514350" lvl="0" indent="-514350">
              <a:buFont typeface="+mj-lt"/>
              <a:buAutoNum type="arabicPeriod"/>
            </a:pPr>
            <a:r>
              <a:rPr lang="en-US" dirty="0"/>
              <a:t>Implementation of Tower of Hanoi problem using recursion.</a:t>
            </a:r>
          </a:p>
          <a:p>
            <a:endParaRPr lang="en-US" dirty="0"/>
          </a:p>
        </p:txBody>
      </p:sp>
    </p:spTree>
    <p:extLst>
      <p:ext uri="{BB962C8B-B14F-4D97-AF65-F5344CB8AC3E}">
        <p14:creationId xmlns:p14="http://schemas.microsoft.com/office/powerpoint/2010/main" val="15246483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Recursion</a:t>
            </a:r>
            <a:br>
              <a:rPr lang="en-US" b="1" dirty="0"/>
            </a:br>
            <a:endParaRPr lang="en-US" dirty="0"/>
          </a:p>
        </p:txBody>
      </p:sp>
      <p:sp>
        <p:nvSpPr>
          <p:cNvPr id="3" name="Content Placeholder 2"/>
          <p:cNvSpPr>
            <a:spLocks noGrp="1"/>
          </p:cNvSpPr>
          <p:nvPr>
            <p:ph idx="1"/>
          </p:nvPr>
        </p:nvSpPr>
        <p:spPr>
          <a:xfrm>
            <a:off x="1251678" y="1637731"/>
            <a:ext cx="10178322" cy="4241861"/>
          </a:xfrm>
        </p:spPr>
        <p:txBody>
          <a:bodyPr>
            <a:normAutofit/>
          </a:bodyPr>
          <a:lstStyle/>
          <a:p>
            <a:r>
              <a:rPr lang="en-US" sz="2800" dirty="0"/>
              <a:t>The process in which a function calls itself is known as recursion and the corresponding function is called the </a:t>
            </a:r>
            <a:r>
              <a:rPr lang="en-US" sz="2800" b="1" dirty="0"/>
              <a:t>recursive function</a:t>
            </a:r>
            <a:endParaRPr lang="en-US" sz="2800" dirty="0"/>
          </a:p>
        </p:txBody>
      </p:sp>
      <p:sp>
        <p:nvSpPr>
          <p:cNvPr id="4" name="Footer Placeholder 3"/>
          <p:cNvSpPr>
            <a:spLocks noGrp="1"/>
          </p:cNvSpPr>
          <p:nvPr>
            <p:ph type="ftr" sz="quarter" idx="11"/>
          </p:nvPr>
        </p:nvSpPr>
        <p:spPr/>
        <p:txBody>
          <a:bodyPr/>
          <a:lstStyle/>
          <a:p>
            <a:r>
              <a:rPr lang="en-US" smtClean="0"/>
              <a:t>CSC-113 Computer Programming</a:t>
            </a:r>
            <a:endParaRPr lang="en-US"/>
          </a:p>
        </p:txBody>
      </p:sp>
      <p:sp>
        <p:nvSpPr>
          <p:cNvPr id="5" name="Slide Number Placeholder 4"/>
          <p:cNvSpPr>
            <a:spLocks noGrp="1"/>
          </p:cNvSpPr>
          <p:nvPr>
            <p:ph type="sldNum" sz="quarter" idx="12"/>
          </p:nvPr>
        </p:nvSpPr>
        <p:spPr/>
        <p:txBody>
          <a:bodyPr/>
          <a:lstStyle/>
          <a:p>
            <a:fld id="{FC7A2E8A-5C13-4B5F-A839-A032F2BF169B}" type="slidenum">
              <a:rPr lang="en-US" smtClean="0"/>
              <a:t>2</a:t>
            </a:fld>
            <a:endParaRPr lang="en-US"/>
          </a:p>
        </p:txBody>
      </p:sp>
      <p:sp>
        <p:nvSpPr>
          <p:cNvPr id="6" name="AutoShape 2" descr="C++ recurs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stretch>
            <a:fillRect/>
          </a:stretch>
        </p:blipFill>
        <p:spPr>
          <a:xfrm>
            <a:off x="1546636" y="2769727"/>
            <a:ext cx="9316982" cy="3317174"/>
          </a:xfrm>
          <a:prstGeom prst="rect">
            <a:avLst/>
          </a:prstGeom>
        </p:spPr>
      </p:pic>
    </p:spTree>
    <p:extLst>
      <p:ext uri="{BB962C8B-B14F-4D97-AF65-F5344CB8AC3E}">
        <p14:creationId xmlns:p14="http://schemas.microsoft.com/office/powerpoint/2010/main" val="4294889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Flow chart</a:t>
            </a:r>
            <a:endParaRPr lang="en-US" sz="2000" dirty="0"/>
          </a:p>
        </p:txBody>
      </p:sp>
      <p:sp>
        <p:nvSpPr>
          <p:cNvPr id="4" name="Footer Placeholder 3"/>
          <p:cNvSpPr>
            <a:spLocks noGrp="1"/>
          </p:cNvSpPr>
          <p:nvPr>
            <p:ph type="ftr" sz="quarter" idx="11"/>
          </p:nvPr>
        </p:nvSpPr>
        <p:spPr/>
        <p:txBody>
          <a:bodyPr/>
          <a:lstStyle/>
          <a:p>
            <a:r>
              <a:rPr lang="en-US" smtClean="0"/>
              <a:t>CSC-113 Computer Programming</a:t>
            </a:r>
            <a:endParaRPr lang="en-US"/>
          </a:p>
        </p:txBody>
      </p:sp>
      <p:sp>
        <p:nvSpPr>
          <p:cNvPr id="5" name="Slide Number Placeholder 4"/>
          <p:cNvSpPr>
            <a:spLocks noGrp="1"/>
          </p:cNvSpPr>
          <p:nvPr>
            <p:ph type="sldNum" sz="quarter" idx="12"/>
          </p:nvPr>
        </p:nvSpPr>
        <p:spPr/>
        <p:txBody>
          <a:bodyPr/>
          <a:lstStyle/>
          <a:p>
            <a:fld id="{FC7A2E8A-5C13-4B5F-A839-A032F2BF169B}" type="slidenum">
              <a:rPr lang="en-US" smtClean="0"/>
              <a:t>3</a:t>
            </a:fld>
            <a:endParaRPr lang="en-US"/>
          </a:p>
        </p:txBody>
      </p:sp>
      <p:pic>
        <p:nvPicPr>
          <p:cNvPr id="8" name="Content Placeholder 7"/>
          <p:cNvPicPr>
            <a:picLocks noGrp="1" noChangeAspect="1"/>
          </p:cNvPicPr>
          <p:nvPr>
            <p:ph idx="1"/>
          </p:nvPr>
        </p:nvPicPr>
        <p:blipFill>
          <a:blip r:embed="rId2"/>
          <a:stretch>
            <a:fillRect/>
          </a:stretch>
        </p:blipFill>
        <p:spPr>
          <a:xfrm>
            <a:off x="4314422" y="553792"/>
            <a:ext cx="4866765" cy="5635401"/>
          </a:xfrm>
          <a:prstGeom prst="rect">
            <a:avLst/>
          </a:prstGeom>
        </p:spPr>
      </p:pic>
    </p:spTree>
    <p:extLst>
      <p:ext uri="{BB962C8B-B14F-4D97-AF65-F5344CB8AC3E}">
        <p14:creationId xmlns:p14="http://schemas.microsoft.com/office/powerpoint/2010/main" val="3356769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1883390" y="436729"/>
            <a:ext cx="8584443" cy="5938950"/>
          </a:xfrm>
          <a:prstGeom prst="rect">
            <a:avLst/>
          </a:prstGeom>
        </p:spPr>
      </p:pic>
      <p:sp>
        <p:nvSpPr>
          <p:cNvPr id="4" name="Footer Placeholder 3"/>
          <p:cNvSpPr>
            <a:spLocks noGrp="1"/>
          </p:cNvSpPr>
          <p:nvPr>
            <p:ph type="ftr" sz="quarter" idx="11"/>
          </p:nvPr>
        </p:nvSpPr>
        <p:spPr/>
        <p:txBody>
          <a:bodyPr/>
          <a:lstStyle/>
          <a:p>
            <a:r>
              <a:rPr lang="en-US" smtClean="0"/>
              <a:t>CSC-113 Computer Programming</a:t>
            </a:r>
            <a:endParaRPr lang="en-US"/>
          </a:p>
        </p:txBody>
      </p:sp>
      <p:sp>
        <p:nvSpPr>
          <p:cNvPr id="5" name="Slide Number Placeholder 4"/>
          <p:cNvSpPr>
            <a:spLocks noGrp="1"/>
          </p:cNvSpPr>
          <p:nvPr>
            <p:ph type="sldNum" sz="quarter" idx="12"/>
          </p:nvPr>
        </p:nvSpPr>
        <p:spPr/>
        <p:txBody>
          <a:bodyPr/>
          <a:lstStyle/>
          <a:p>
            <a:fld id="{FC7A2E8A-5C13-4B5F-A839-A032F2BF169B}" type="slidenum">
              <a:rPr lang="en-US" smtClean="0"/>
              <a:t>4</a:t>
            </a:fld>
            <a:endParaRPr lang="en-US"/>
          </a:p>
        </p:txBody>
      </p:sp>
    </p:spTree>
    <p:extLst>
      <p:ext uri="{BB962C8B-B14F-4D97-AF65-F5344CB8AC3E}">
        <p14:creationId xmlns:p14="http://schemas.microsoft.com/office/powerpoint/2010/main" val="2097508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504719"/>
          </a:xfrm>
        </p:spPr>
        <p:txBody>
          <a:bodyPr>
            <a:normAutofit/>
          </a:bodyPr>
          <a:lstStyle/>
          <a:p>
            <a:r>
              <a:rPr lang="en-US" sz="2400" dirty="0" smtClean="0"/>
              <a:t>example</a:t>
            </a:r>
            <a:endParaRPr lang="en-US" sz="2400" dirty="0"/>
          </a:p>
        </p:txBody>
      </p:sp>
      <p:pic>
        <p:nvPicPr>
          <p:cNvPr id="7" name="Content Placeholder 6"/>
          <p:cNvPicPr>
            <a:picLocks noGrp="1" noChangeAspect="1"/>
          </p:cNvPicPr>
          <p:nvPr>
            <p:ph idx="1"/>
          </p:nvPr>
        </p:nvPicPr>
        <p:blipFill>
          <a:blip r:embed="rId2"/>
          <a:stretch>
            <a:fillRect/>
          </a:stretch>
        </p:blipFill>
        <p:spPr>
          <a:xfrm>
            <a:off x="6802272" y="1322769"/>
            <a:ext cx="2436717" cy="4617245"/>
          </a:xfrm>
          <a:prstGeom prst="rect">
            <a:avLst/>
          </a:prstGeom>
        </p:spPr>
      </p:pic>
      <p:sp>
        <p:nvSpPr>
          <p:cNvPr id="4" name="Footer Placeholder 3"/>
          <p:cNvSpPr>
            <a:spLocks noGrp="1"/>
          </p:cNvSpPr>
          <p:nvPr>
            <p:ph type="ftr" sz="quarter" idx="11"/>
          </p:nvPr>
        </p:nvSpPr>
        <p:spPr/>
        <p:txBody>
          <a:bodyPr/>
          <a:lstStyle/>
          <a:p>
            <a:r>
              <a:rPr lang="en-US" dirty="0" smtClean="0"/>
              <a:t>CSC-113 Computer Programming</a:t>
            </a:r>
            <a:endParaRPr lang="en-US" dirty="0"/>
          </a:p>
        </p:txBody>
      </p:sp>
      <p:sp>
        <p:nvSpPr>
          <p:cNvPr id="5" name="Slide Number Placeholder 4"/>
          <p:cNvSpPr>
            <a:spLocks noGrp="1"/>
          </p:cNvSpPr>
          <p:nvPr>
            <p:ph type="sldNum" sz="quarter" idx="12"/>
          </p:nvPr>
        </p:nvSpPr>
        <p:spPr/>
        <p:txBody>
          <a:bodyPr/>
          <a:lstStyle/>
          <a:p>
            <a:fld id="{FC7A2E8A-5C13-4B5F-A839-A032F2BF169B}" type="slidenum">
              <a:rPr lang="en-US" smtClean="0"/>
              <a:t>5</a:t>
            </a:fld>
            <a:endParaRPr lang="en-US"/>
          </a:p>
        </p:txBody>
      </p:sp>
      <p:pic>
        <p:nvPicPr>
          <p:cNvPr id="6" name="Picture 5"/>
          <p:cNvPicPr>
            <a:picLocks noChangeAspect="1"/>
          </p:cNvPicPr>
          <p:nvPr/>
        </p:nvPicPr>
        <p:blipFill>
          <a:blip r:embed="rId3"/>
          <a:stretch>
            <a:fillRect/>
          </a:stretch>
        </p:blipFill>
        <p:spPr>
          <a:xfrm>
            <a:off x="1787608" y="1117069"/>
            <a:ext cx="5014664" cy="5258610"/>
          </a:xfrm>
          <a:prstGeom prst="rect">
            <a:avLst/>
          </a:prstGeom>
        </p:spPr>
      </p:pic>
    </p:spTree>
    <p:extLst>
      <p:ext uri="{BB962C8B-B14F-4D97-AF65-F5344CB8AC3E}">
        <p14:creationId xmlns:p14="http://schemas.microsoft.com/office/powerpoint/2010/main" val="5229833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7959144" y="278445"/>
            <a:ext cx="3818360" cy="5993566"/>
          </a:xfrm>
          <a:prstGeom prst="rect">
            <a:avLst/>
          </a:prstGeom>
        </p:spPr>
      </p:pic>
      <p:sp>
        <p:nvSpPr>
          <p:cNvPr id="4" name="Footer Placeholder 3"/>
          <p:cNvSpPr>
            <a:spLocks noGrp="1"/>
          </p:cNvSpPr>
          <p:nvPr>
            <p:ph type="ftr" sz="quarter" idx="11"/>
          </p:nvPr>
        </p:nvSpPr>
        <p:spPr/>
        <p:txBody>
          <a:bodyPr/>
          <a:lstStyle/>
          <a:p>
            <a:r>
              <a:rPr lang="en-US" smtClean="0"/>
              <a:t>CSC-113 Computer Programming</a:t>
            </a:r>
            <a:endParaRPr lang="en-US"/>
          </a:p>
        </p:txBody>
      </p:sp>
      <p:sp>
        <p:nvSpPr>
          <p:cNvPr id="5" name="Slide Number Placeholder 4"/>
          <p:cNvSpPr>
            <a:spLocks noGrp="1"/>
          </p:cNvSpPr>
          <p:nvPr>
            <p:ph type="sldNum" sz="quarter" idx="12"/>
          </p:nvPr>
        </p:nvSpPr>
        <p:spPr/>
        <p:txBody>
          <a:bodyPr/>
          <a:lstStyle/>
          <a:p>
            <a:fld id="{FC7A2E8A-5C13-4B5F-A839-A032F2BF169B}" type="slidenum">
              <a:rPr lang="en-US" smtClean="0"/>
              <a:t>6</a:t>
            </a:fld>
            <a:endParaRPr lang="en-US"/>
          </a:p>
        </p:txBody>
      </p:sp>
      <p:pic>
        <p:nvPicPr>
          <p:cNvPr id="7" name="Picture 6"/>
          <p:cNvPicPr>
            <a:picLocks noChangeAspect="1"/>
          </p:cNvPicPr>
          <p:nvPr/>
        </p:nvPicPr>
        <p:blipFill>
          <a:blip r:embed="rId3"/>
          <a:stretch>
            <a:fillRect/>
          </a:stretch>
        </p:blipFill>
        <p:spPr>
          <a:xfrm>
            <a:off x="1339536" y="278445"/>
            <a:ext cx="6619608" cy="5993566"/>
          </a:xfrm>
          <a:prstGeom prst="rect">
            <a:avLst/>
          </a:prstGeom>
        </p:spPr>
      </p:pic>
    </p:spTree>
    <p:extLst>
      <p:ext uri="{BB962C8B-B14F-4D97-AF65-F5344CB8AC3E}">
        <p14:creationId xmlns:p14="http://schemas.microsoft.com/office/powerpoint/2010/main" val="23602024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Tower of Hanoi</a:t>
            </a:r>
            <a:br>
              <a:rPr lang="en-US" b="1" i="1" dirty="0"/>
            </a:br>
            <a:endParaRPr lang="en-US" dirty="0"/>
          </a:p>
        </p:txBody>
      </p:sp>
      <p:sp>
        <p:nvSpPr>
          <p:cNvPr id="3" name="Content Placeholder 2"/>
          <p:cNvSpPr>
            <a:spLocks noGrp="1"/>
          </p:cNvSpPr>
          <p:nvPr>
            <p:ph idx="1"/>
          </p:nvPr>
        </p:nvSpPr>
        <p:spPr>
          <a:xfrm>
            <a:off x="838200" y="1068946"/>
            <a:ext cx="10515600" cy="5108017"/>
          </a:xfrm>
        </p:spPr>
        <p:txBody>
          <a:bodyPr>
            <a:normAutofit/>
          </a:bodyPr>
          <a:lstStyle/>
          <a:p>
            <a:pPr marL="0" indent="0">
              <a:buNone/>
            </a:pPr>
            <a:r>
              <a:rPr lang="en-US" dirty="0" smtClean="0"/>
              <a:t>The </a:t>
            </a:r>
            <a:r>
              <a:rPr lang="en-US" dirty="0"/>
              <a:t>Tower of Hanoi is a mathematical game or puzzle. It consists of three rods/pegs, and a number of disks of different sizes which can slide onto any rod. The puzzle starts with the disks in a neat stack in ascending order of size on one rod, the smallest at the top.</a:t>
            </a:r>
          </a:p>
          <a:p>
            <a:r>
              <a:rPr lang="en-US" dirty="0"/>
              <a:t>The objective of the puzzle is to move the entire stack to another rod in such away they are in same order, obeying the following rules:</a:t>
            </a:r>
          </a:p>
          <a:p>
            <a:pPr marL="914400" lvl="1" indent="-457200">
              <a:buFont typeface="+mj-lt"/>
              <a:buAutoNum type="arabicPeriod"/>
            </a:pPr>
            <a:r>
              <a:rPr lang="en-US" dirty="0"/>
              <a:t>Only one disk may be moved at a time</a:t>
            </a:r>
          </a:p>
          <a:p>
            <a:pPr marL="914400" lvl="1" indent="-457200">
              <a:buFont typeface="+mj-lt"/>
              <a:buAutoNum type="arabicPeriod"/>
            </a:pPr>
            <a:r>
              <a:rPr lang="en-US" dirty="0"/>
              <a:t>Each move consists of taking the upper disk from one of the rods and sliding it onto another rod, on top of the other disks that may already be present on that rod.</a:t>
            </a:r>
          </a:p>
          <a:p>
            <a:pPr marL="914400" lvl="1" indent="-457200">
              <a:buFont typeface="+mj-lt"/>
              <a:buAutoNum type="arabicPeriod"/>
            </a:pPr>
            <a:r>
              <a:rPr lang="en-US" dirty="0"/>
              <a:t>We cannot place a bigger disk on the top of a smaller disk.</a:t>
            </a:r>
          </a:p>
          <a:p>
            <a:endParaRPr lang="en-US" dirty="0"/>
          </a:p>
        </p:txBody>
      </p:sp>
    </p:spTree>
    <p:extLst>
      <p:ext uri="{BB962C8B-B14F-4D97-AF65-F5344CB8AC3E}">
        <p14:creationId xmlns:p14="http://schemas.microsoft.com/office/powerpoint/2010/main" val="14798728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rotWithShape="1">
          <a:blip r:embed="rId2"/>
          <a:srcRect l="10256" t="12656" r="7532" b="13885"/>
          <a:stretch/>
        </p:blipFill>
        <p:spPr bwMode="auto">
          <a:xfrm>
            <a:off x="1094704" y="682581"/>
            <a:ext cx="8937938" cy="501198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930755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General Notation </a:t>
            </a:r>
            <a:br>
              <a:rPr lang="en-US" b="1" dirty="0"/>
            </a:br>
            <a:endParaRPr lang="en-US" dirty="0"/>
          </a:p>
        </p:txBody>
      </p:sp>
      <p:sp>
        <p:nvSpPr>
          <p:cNvPr id="3" name="Content Placeholder 2"/>
          <p:cNvSpPr>
            <a:spLocks noGrp="1"/>
          </p:cNvSpPr>
          <p:nvPr>
            <p:ph idx="1"/>
          </p:nvPr>
        </p:nvSpPr>
        <p:spPr/>
        <p:txBody>
          <a:bodyPr/>
          <a:lstStyle/>
          <a:p>
            <a:r>
              <a:rPr lang="en-US" dirty="0" smtClean="0"/>
              <a:t>T </a:t>
            </a:r>
            <a:r>
              <a:rPr lang="en-US" dirty="0"/>
              <a:t>(N, Beg, Aux, End)</a:t>
            </a:r>
          </a:p>
          <a:p>
            <a:r>
              <a:rPr lang="en-US" dirty="0"/>
              <a:t>Where T donates procedure</a:t>
            </a:r>
          </a:p>
          <a:p>
            <a:r>
              <a:rPr lang="en-US" dirty="0"/>
              <a:t>N donates the number of disks </a:t>
            </a:r>
          </a:p>
          <a:p>
            <a:r>
              <a:rPr lang="en-US" dirty="0"/>
              <a:t>Beg is initial peg </a:t>
            </a:r>
          </a:p>
          <a:p>
            <a:r>
              <a:rPr lang="en-US" dirty="0"/>
              <a:t>Aux is the Auxiliary peg </a:t>
            </a:r>
          </a:p>
          <a:p>
            <a:r>
              <a:rPr lang="en-US" dirty="0"/>
              <a:t>End is the final peg</a:t>
            </a:r>
          </a:p>
          <a:p>
            <a:endParaRPr lang="en-US" dirty="0"/>
          </a:p>
        </p:txBody>
      </p:sp>
    </p:spTree>
    <p:extLst>
      <p:ext uri="{BB962C8B-B14F-4D97-AF65-F5344CB8AC3E}">
        <p14:creationId xmlns:p14="http://schemas.microsoft.com/office/powerpoint/2010/main" val="3666489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374</Words>
  <Application>Microsoft Office PowerPoint</Application>
  <PresentationFormat>Widescreen</PresentationFormat>
  <Paragraphs>43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Recursion</vt:lpstr>
      <vt:lpstr>Recursion </vt:lpstr>
      <vt:lpstr>Flow chart</vt:lpstr>
      <vt:lpstr>PowerPoint Presentation</vt:lpstr>
      <vt:lpstr>example</vt:lpstr>
      <vt:lpstr>PowerPoint Presentation</vt:lpstr>
      <vt:lpstr>Tower of Hanoi </vt:lpstr>
      <vt:lpstr>PowerPoint Presentation</vt:lpstr>
      <vt:lpstr>General Notation  </vt:lpstr>
      <vt:lpstr>Steps  </vt:lpstr>
      <vt:lpstr>PowerPoint Presentation</vt:lpstr>
      <vt:lpstr>CODE</vt:lpstr>
      <vt:lpstr> LAB TASK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Recursion</dc:title>
  <dc:creator>Sidra   Mudassar</dc:creator>
  <cp:lastModifiedBy>User</cp:lastModifiedBy>
  <cp:revision>8</cp:revision>
  <dcterms:created xsi:type="dcterms:W3CDTF">2018-04-11T18:23:55Z</dcterms:created>
  <dcterms:modified xsi:type="dcterms:W3CDTF">2020-03-08T15:03:04Z</dcterms:modified>
</cp:coreProperties>
</file>