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8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9843-4F10-443C-991D-87BBE98FB4A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9217-9E65-4837-B690-C076FC5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0245"/>
            <a:ext cx="10515600" cy="370671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graph is a non-linear data structure. A graph can be defined as a collection of Nodes which are also called “vertices” and “edges” that connect two or more vertices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42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Example of a graph data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92" y="3903260"/>
            <a:ext cx="5233608" cy="256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093" y="1955919"/>
            <a:ext cx="66191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3A3A3A"/>
                </a:solidFill>
                <a:effectLst/>
                <a:latin typeface="Work Sans"/>
              </a:rPr>
              <a:t>Given above is an example graph G. Graph G is a set of vertices {A,B,C,D,E} and a set of edges {(A,B),(B,C),(A,D),(D,E),(E,C),(B,E),(B,D)}.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32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Graphs – Directed And Undirected Graph</a:t>
            </a:r>
          </a:p>
          <a:p>
            <a:r>
              <a:rPr lang="en-US" dirty="0" smtClean="0"/>
              <a:t>A </a:t>
            </a:r>
            <a:r>
              <a:rPr lang="en-US" dirty="0"/>
              <a:t>graph in which the edges do not have directions is called the Undirected graph. The graph shown above is an undirected graph.</a:t>
            </a:r>
          </a:p>
          <a:p>
            <a:r>
              <a:rPr lang="en-US" dirty="0"/>
              <a:t>A graph in which the edges have directions associated with them is called a Directed graph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13" y="4047763"/>
            <a:ext cx="4275426" cy="22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2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101755"/>
            <a:ext cx="10685060" cy="407520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Vertex: </a:t>
            </a:r>
            <a:r>
              <a:rPr lang="en-US" dirty="0" smtClean="0"/>
              <a:t>Each node of the graph is called a vertex. In the above graph, A, B, C, and D are the vertices of the graph.</a:t>
            </a:r>
          </a:p>
          <a:p>
            <a:r>
              <a:rPr lang="en-US" b="1" dirty="0" smtClean="0"/>
              <a:t>Edge: </a:t>
            </a:r>
            <a:r>
              <a:rPr lang="en-US" dirty="0" smtClean="0"/>
              <a:t>The link or path between two vertices is called an edge. It connects two or more vertices. The different edges in the above graph are AB, BC, AD, and DC.</a:t>
            </a:r>
          </a:p>
          <a:p>
            <a:r>
              <a:rPr lang="en-US" b="1" dirty="0" smtClean="0"/>
              <a:t>Adjacent node: </a:t>
            </a:r>
            <a:r>
              <a:rPr lang="en-US" dirty="0" smtClean="0"/>
              <a:t>In a graph, if two nodes are connected by an edge then they are called adjacent nodes or neighbors. In the above graph, vertices A and B are connected by edge AB. Thus A and B are adjacent nodes.</a:t>
            </a:r>
          </a:p>
          <a:p>
            <a:r>
              <a:rPr lang="en-US" b="1" dirty="0" smtClean="0"/>
              <a:t>Degree of the node: </a:t>
            </a:r>
            <a:r>
              <a:rPr lang="en-US" dirty="0" smtClean="0"/>
              <a:t>The number of edges that are connected to a particular node is called the degree of the node. In the above graph, node A has a degree 2.</a:t>
            </a:r>
          </a:p>
          <a:p>
            <a:r>
              <a:rPr lang="en-US" b="1" dirty="0" smtClean="0"/>
              <a:t>Path: </a:t>
            </a:r>
            <a:r>
              <a:rPr lang="en-US" dirty="0" smtClean="0"/>
              <a:t>The sequence of nodes that we need to follow when we have to travel from one vertex to another in a graph is called the path. In our example graph, if we need to go from node A to C, then the path would be A-&gt;B-&gt;C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45" y="0"/>
            <a:ext cx="3521123" cy="21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way in which graph data structure is stored in memory is called “representation”. The graph can be stored as a sequential representation or as a linked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sequential representation of graphs, we use the adjacency matrix. An adjacency matrix is a matrix of size n x n where n is the number of vertices in the graph.</a:t>
            </a:r>
          </a:p>
          <a:p>
            <a:r>
              <a:rPr lang="en-US" dirty="0"/>
              <a:t>The rows and columns of the adjacency matrix represent the vertices in a graph. The matrix element is set to 1 when there is an edge present between the vertices. If the edge is not present then the element is set to 0.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6" y="3112862"/>
            <a:ext cx="11216209" cy="37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Representation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adjacency list for the linked representation of the graph. The adjacency list representation maintains each node of the graph and a link to the nodes that are adjacent to this node. When we traverse all the adjacent nodes, we set the next pointer to null at the end of the list.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42" y="3920909"/>
            <a:ext cx="7341358" cy="25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Graphs are used to represent many real-life applications: Graphs are used to represent networks. The networks may include paths in a city or telephone network or circuit network. Graphs are also used in social networks like linkedIn, Facebook. For example, in Facebook, each person is represented with a vertex(or node). Each node is a structure and contains information like person id, name, gender and locale</a:t>
            </a:r>
          </a:p>
        </p:txBody>
      </p:sp>
    </p:spTree>
    <p:extLst>
      <p:ext uri="{BB962C8B-B14F-4D97-AF65-F5344CB8AC3E}">
        <p14:creationId xmlns:p14="http://schemas.microsoft.com/office/powerpoint/2010/main" val="254714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593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Work Sans</vt:lpstr>
      <vt:lpstr>Office Theme</vt:lpstr>
      <vt:lpstr>GRAPH</vt:lpstr>
      <vt:lpstr>Graph </vt:lpstr>
      <vt:lpstr>EXAMPLE</vt:lpstr>
      <vt:lpstr>Types of Graphs</vt:lpstr>
      <vt:lpstr>Graph Terminology </vt:lpstr>
      <vt:lpstr>Graph Representation </vt:lpstr>
      <vt:lpstr>sequential representation</vt:lpstr>
      <vt:lpstr>Linked Representation </vt:lpstr>
      <vt:lpstr>real-life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User</dc:creator>
  <cp:lastModifiedBy>User</cp:lastModifiedBy>
  <cp:revision>8</cp:revision>
  <dcterms:created xsi:type="dcterms:W3CDTF">2020-06-18T05:17:26Z</dcterms:created>
  <dcterms:modified xsi:type="dcterms:W3CDTF">2020-06-18T07:44:16Z</dcterms:modified>
</cp:coreProperties>
</file>