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C116-C19B-4305-AB4D-3CA45FBFC43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7797-6C45-4BD3-9F90-64F23F36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C116-C19B-4305-AB4D-3CA45FBFC43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7797-6C45-4BD3-9F90-64F23F36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7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C116-C19B-4305-AB4D-3CA45FBFC43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7797-6C45-4BD3-9F90-64F23F36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4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C116-C19B-4305-AB4D-3CA45FBFC43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7797-6C45-4BD3-9F90-64F23F36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7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C116-C19B-4305-AB4D-3CA45FBFC43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7797-6C45-4BD3-9F90-64F23F36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9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C116-C19B-4305-AB4D-3CA45FBFC43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7797-6C45-4BD3-9F90-64F23F36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2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C116-C19B-4305-AB4D-3CA45FBFC43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7797-6C45-4BD3-9F90-64F23F36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1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C116-C19B-4305-AB4D-3CA45FBFC43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7797-6C45-4BD3-9F90-64F23F36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C116-C19B-4305-AB4D-3CA45FBFC43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7797-6C45-4BD3-9F90-64F23F36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5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C116-C19B-4305-AB4D-3CA45FBFC43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7797-6C45-4BD3-9F90-64F23F36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C116-C19B-4305-AB4D-3CA45FBFC43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7797-6C45-4BD3-9F90-64F23F36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9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C116-C19B-4305-AB4D-3CA45FBFC43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7797-6C45-4BD3-9F90-64F23F36F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#3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search </a:t>
            </a:r>
            <a:r>
              <a:rPr lang="en-US" dirty="0"/>
              <a:t>is a fast search </a:t>
            </a:r>
            <a:r>
              <a:rPr lang="en-US" dirty="0" smtClean="0"/>
              <a:t>algorithm</a:t>
            </a:r>
          </a:p>
          <a:p>
            <a:r>
              <a:rPr lang="en-US" dirty="0"/>
              <a:t>This search algorithm works on the principle of divide and </a:t>
            </a:r>
            <a:r>
              <a:rPr lang="en-US" dirty="0" smtClean="0"/>
              <a:t>conquer</a:t>
            </a:r>
          </a:p>
          <a:p>
            <a:r>
              <a:rPr lang="en-US" dirty="0"/>
              <a:t> data collection should be in the sorted form.</a:t>
            </a:r>
          </a:p>
        </p:txBody>
      </p:sp>
    </p:spTree>
    <p:extLst>
      <p:ext uri="{BB962C8B-B14F-4D97-AF65-F5344CB8AC3E}">
        <p14:creationId xmlns:p14="http://schemas.microsoft.com/office/powerpoint/2010/main" val="99300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51" y="216838"/>
            <a:ext cx="11311896" cy="664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7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833"/>
            <a:ext cx="10515600" cy="48531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Write a program which uses Binary Search to search the elements </a:t>
            </a:r>
            <a:r>
              <a:rPr lang="en-US" dirty="0" smtClean="0"/>
              <a:t>45. </a:t>
            </a:r>
            <a:r>
              <a:rPr lang="en-US" dirty="0"/>
              <a:t>NUMBERS=[11,22,33,36,45,52,57,60,64,78]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Write a program which uses Binary Search to search the elements 52, and 33 and print it. NUMBERS</a:t>
            </a:r>
            <a:r>
              <a:rPr lang="en-US" smtClean="0"/>
              <a:t>=[</a:t>
            </a:r>
            <a:r>
              <a:rPr lang="en-US" smtClean="0"/>
              <a:t>10,20,33,36,47,50,59,60,64,78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7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25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Lab #3 </vt:lpstr>
      <vt:lpstr>Binary search</vt:lpstr>
      <vt:lpstr>PowerPoint Presentation</vt:lpstr>
      <vt:lpstr>Lab Tasks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Sidra   Mudassar</dc:creator>
  <cp:lastModifiedBy>Sidra   Mudassar</cp:lastModifiedBy>
  <cp:revision>8</cp:revision>
  <dcterms:created xsi:type="dcterms:W3CDTF">2018-02-21T20:25:07Z</dcterms:created>
  <dcterms:modified xsi:type="dcterms:W3CDTF">2019-02-15T04:41:11Z</dcterms:modified>
</cp:coreProperties>
</file>