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262" r:id="rId5"/>
    <p:sldId id="263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CF005-3996-48C1-87CF-BD974ADE6905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7F46F-0974-4926-99DC-C1AC4333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2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CA46-5B80-4875-8248-E45D6A20C32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DC47-BA3A-4F84-B63C-4EE9886D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7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CA46-5B80-4875-8248-E45D6A20C32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DC47-BA3A-4F84-B63C-4EE9886D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9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CA46-5B80-4875-8248-E45D6A20C32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DC47-BA3A-4F84-B63C-4EE9886D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CA46-5B80-4875-8248-E45D6A20C32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DC47-BA3A-4F84-B63C-4EE9886D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2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CA46-5B80-4875-8248-E45D6A20C32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DC47-BA3A-4F84-B63C-4EE9886D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9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CA46-5B80-4875-8248-E45D6A20C32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DC47-BA3A-4F84-B63C-4EE9886D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9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CA46-5B80-4875-8248-E45D6A20C32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DC47-BA3A-4F84-B63C-4EE9886D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5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CA46-5B80-4875-8248-E45D6A20C32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DC47-BA3A-4F84-B63C-4EE9886D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9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CA46-5B80-4875-8248-E45D6A20C32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DC47-BA3A-4F84-B63C-4EE9886D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2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CA46-5B80-4875-8248-E45D6A20C32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DC47-BA3A-4F84-B63C-4EE9886D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2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CA46-5B80-4875-8248-E45D6A20C32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DC47-BA3A-4F84-B63C-4EE9886D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9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BCA46-5B80-4875-8248-E45D6A20C32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ADC47-BA3A-4F84-B63C-4EE9886D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9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4078" y="3875964"/>
            <a:ext cx="6873921" cy="138183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48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smtClean="0"/>
              <a:t>push(10);</a:t>
            </a:r>
          </a:p>
          <a:p>
            <a:pPr marL="0" indent="0">
              <a:buNone/>
            </a:pPr>
            <a:r>
              <a:rPr lang="en-US" sz="2000" dirty="0" smtClean="0"/>
              <a:t>push(20);</a:t>
            </a:r>
          </a:p>
          <a:p>
            <a:pPr marL="0" indent="0">
              <a:buNone/>
            </a:pPr>
            <a:r>
              <a:rPr lang="en-US" sz="2000" dirty="0" smtClean="0"/>
              <a:t>push(30);</a:t>
            </a:r>
          </a:p>
          <a:p>
            <a:pPr marL="0" indent="0">
              <a:buNone/>
            </a:pPr>
            <a:r>
              <a:rPr lang="en-US" sz="2000" dirty="0" smtClean="0"/>
              <a:t>push(50);</a:t>
            </a:r>
          </a:p>
          <a:p>
            <a:pPr marL="0" indent="0">
              <a:buNone/>
            </a:pPr>
            <a:r>
              <a:rPr lang="en-US" sz="2000" dirty="0" smtClean="0"/>
              <a:t>display();</a:t>
            </a:r>
          </a:p>
          <a:p>
            <a:pPr marL="0" indent="0">
              <a:buNone/>
            </a:pPr>
            <a:r>
              <a:rPr lang="en-US" sz="2000" dirty="0" err="1" smtClean="0"/>
              <a:t>cout</a:t>
            </a:r>
            <a:r>
              <a:rPr lang="en-US" sz="2000" dirty="0" smtClean="0"/>
              <a:t>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/>
              <a:t>pop() ;</a:t>
            </a:r>
          </a:p>
          <a:p>
            <a:pPr marL="0" indent="0">
              <a:buNone/>
            </a:pPr>
            <a:r>
              <a:rPr lang="en-US" sz="2000" dirty="0" smtClean="0"/>
              <a:t>pop() ;</a:t>
            </a:r>
          </a:p>
          <a:p>
            <a:pPr marL="0" indent="0">
              <a:buNone/>
            </a:pPr>
            <a:r>
              <a:rPr lang="en-US" sz="2000" dirty="0" smtClean="0"/>
              <a:t>display();</a:t>
            </a:r>
          </a:p>
          <a:p>
            <a:pPr marL="0" indent="0">
              <a:buNone/>
            </a:pPr>
            <a:r>
              <a:rPr lang="en-US" sz="2000" dirty="0" smtClean="0"/>
              <a:t> return 0;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4172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22" y="145713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Write a program to build your own stack class. The minimum your stack class should include is:</a:t>
            </a:r>
          </a:p>
          <a:p>
            <a:r>
              <a:rPr lang="en-US" dirty="0"/>
              <a:t>A push(Object) method</a:t>
            </a:r>
          </a:p>
          <a:p>
            <a:r>
              <a:rPr lang="en-US" dirty="0"/>
              <a:t>A pop() method</a:t>
            </a:r>
          </a:p>
          <a:p>
            <a:r>
              <a:rPr lang="en-US" dirty="0"/>
              <a:t>A peek() method</a:t>
            </a:r>
          </a:p>
          <a:p>
            <a:pPr marL="0" indent="0">
              <a:buNone/>
            </a:pPr>
            <a:r>
              <a:rPr lang="en-US" dirty="0"/>
              <a:t>Test the program using the following procedure: STACK of size N=6</a:t>
            </a:r>
          </a:p>
          <a:p>
            <a:r>
              <a:rPr lang="en-US" dirty="0"/>
              <a:t>Call PUSH (ITEM)</a:t>
            </a:r>
          </a:p>
          <a:p>
            <a:r>
              <a:rPr lang="en-US" dirty="0"/>
              <a:t>Call PUSH(ITEM)</a:t>
            </a:r>
          </a:p>
          <a:p>
            <a:r>
              <a:rPr lang="en-US" dirty="0" smtClean="0"/>
              <a:t>Call </a:t>
            </a:r>
            <a:r>
              <a:rPr lang="en-US" dirty="0"/>
              <a:t>POP (ITEM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Display STACK</a:t>
            </a:r>
          </a:p>
          <a:p>
            <a:r>
              <a:rPr lang="en-US" dirty="0" smtClean="0"/>
              <a:t>Display Peak value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72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263" y="1255595"/>
            <a:ext cx="10821537" cy="49213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a simple program to create an stack and to push integer numbers from 1 to 30. Then pop and print on screen the content of the stack. 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print only odd numbers.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print the top value of stack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59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6" y="1241946"/>
            <a:ext cx="10534934" cy="4935017"/>
          </a:xfrm>
        </p:spPr>
        <p:txBody>
          <a:bodyPr/>
          <a:lstStyle/>
          <a:p>
            <a:r>
              <a:rPr lang="en-US" dirty="0"/>
              <a:t>A letter means push and an asterisk means pop in </a:t>
            </a:r>
            <a:r>
              <a:rPr lang="en-US" dirty="0" smtClean="0"/>
              <a:t>the  </a:t>
            </a:r>
            <a:r>
              <a:rPr lang="en-US" dirty="0"/>
              <a:t>following sequence.  Give the sequence of values returned by the pop </a:t>
            </a:r>
            <a:r>
              <a:rPr lang="en-US" dirty="0" smtClean="0"/>
              <a:t>operations when </a:t>
            </a:r>
            <a:r>
              <a:rPr lang="en-US" dirty="0"/>
              <a:t>this sequence of operations is performed on an initially empty LIFO stack.</a:t>
            </a:r>
          </a:p>
          <a:p>
            <a:endParaRPr lang="en-US" dirty="0"/>
          </a:p>
          <a:p>
            <a:r>
              <a:rPr lang="en-US" dirty="0"/>
              <a:t>         E A S * Y * Q U E * * * S T * * * I O * N * * *</a:t>
            </a:r>
          </a:p>
        </p:txBody>
      </p:sp>
    </p:spTree>
    <p:extLst>
      <p:ext uri="{BB962C8B-B14F-4D97-AF65-F5344CB8AC3E}">
        <p14:creationId xmlns:p14="http://schemas.microsoft.com/office/powerpoint/2010/main" val="42176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914400"/>
          </a:xfrm>
        </p:spPr>
        <p:txBody>
          <a:bodyPr/>
          <a:lstStyle/>
          <a:p>
            <a:r>
              <a:rPr lang="en-US"/>
              <a:t>What is a stack?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7286" y="1219200"/>
            <a:ext cx="11788726" cy="5448886"/>
          </a:xfrm>
        </p:spPr>
        <p:txBody>
          <a:bodyPr/>
          <a:lstStyle/>
          <a:p>
            <a:r>
              <a:rPr lang="en-US" sz="2400" dirty="0">
                <a:cs typeface="Times New Roman" panose="02020603050405020304" pitchFamily="18" charset="0"/>
              </a:rPr>
              <a:t>It is an ordered group of homogeneous items of elements.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Elements are added to and removed from the top of the stack (the most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cs typeface="Times New Roman" panose="02020603050405020304" pitchFamily="18" charset="0"/>
              </a:rPr>
              <a:t>recently added items are at the top of the stack).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The last element to be added is the first to be removed (</a:t>
            </a:r>
            <a:r>
              <a:rPr lang="en-US" sz="2400" b="1" dirty="0">
                <a:cs typeface="Times New Roman" panose="02020603050405020304" pitchFamily="18" charset="0"/>
              </a:rPr>
              <a:t>LIFO</a:t>
            </a:r>
            <a:r>
              <a:rPr lang="en-US" sz="2400" dirty="0">
                <a:cs typeface="Times New Roman" panose="02020603050405020304" pitchFamily="18" charset="0"/>
              </a:rPr>
              <a:t>: Last In, First Out).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pic>
        <p:nvPicPr>
          <p:cNvPr id="2052" name="Picture 4" descr="H:\Fig Ch 4\MACJOBS\JPEGS\CHAP04\Fig4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27" y="3436034"/>
            <a:ext cx="6781800" cy="323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61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838200"/>
          </a:xfrm>
        </p:spPr>
        <p:txBody>
          <a:bodyPr/>
          <a:lstStyle/>
          <a:p>
            <a:r>
              <a:rPr lang="en-US"/>
              <a:t>Stack Specification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572000"/>
          </a:xfrm>
        </p:spPr>
        <p:txBody>
          <a:bodyPr/>
          <a:lstStyle/>
          <a:p>
            <a:r>
              <a:rPr lang="en-US"/>
              <a:t>Definitions: (provided by the user)</a:t>
            </a:r>
          </a:p>
          <a:p>
            <a:pPr lvl="1"/>
            <a:r>
              <a:rPr lang="en-US" i="1"/>
              <a:t>MAX_ITEMS</a:t>
            </a:r>
            <a:r>
              <a:rPr lang="en-US"/>
              <a:t>: Max number of items that might be on the stack</a:t>
            </a:r>
          </a:p>
          <a:p>
            <a:pPr lvl="1"/>
            <a:r>
              <a:rPr lang="en-US" i="1"/>
              <a:t>ItemType</a:t>
            </a:r>
            <a:r>
              <a:rPr lang="en-US"/>
              <a:t>: Data type of the items on the stack	</a:t>
            </a:r>
          </a:p>
          <a:p>
            <a:r>
              <a:rPr lang="en-US"/>
              <a:t>Operations</a:t>
            </a:r>
          </a:p>
          <a:p>
            <a:pPr lvl="1"/>
            <a:r>
              <a:rPr lang="en-US"/>
              <a:t>MakeEmpty	  	</a:t>
            </a:r>
          </a:p>
          <a:p>
            <a:pPr lvl="1"/>
            <a:r>
              <a:rPr lang="en-US"/>
              <a:t>Boolean IsEmpty</a:t>
            </a:r>
          </a:p>
          <a:p>
            <a:pPr lvl="1"/>
            <a:r>
              <a:rPr lang="en-US"/>
              <a:t>Boolean IsFull</a:t>
            </a:r>
          </a:p>
          <a:p>
            <a:pPr lvl="1"/>
            <a:r>
              <a:rPr lang="en-US"/>
              <a:t>Push (ItemType newItem)</a:t>
            </a:r>
          </a:p>
          <a:p>
            <a:pPr lvl="1"/>
            <a:r>
              <a:rPr lang="en-US"/>
              <a:t>Pop (ItemType&amp; item) (or pop and top)</a:t>
            </a:r>
          </a:p>
        </p:txBody>
      </p:sp>
    </p:spTree>
    <p:extLst>
      <p:ext uri="{BB962C8B-B14F-4D97-AF65-F5344CB8AC3E}">
        <p14:creationId xmlns:p14="http://schemas.microsoft.com/office/powerpoint/2010/main" val="242408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anose="02020609040205080304" pitchFamily="49" charset="-128"/>
              </a:rPr>
              <a:t>Push (ItemType newItem)</a:t>
            </a:r>
            <a:r>
              <a:rPr lang="en-US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3600" i="1">
                <a:cs typeface="Times New Roman" panose="02020603050405020304" pitchFamily="18" charset="0"/>
              </a:rPr>
              <a:t>Function</a:t>
            </a:r>
            <a:r>
              <a:rPr lang="en-US" sz="3600">
                <a:cs typeface="Times New Roman" panose="02020603050405020304" pitchFamily="18" charset="0"/>
              </a:rPr>
              <a:t>: Adds newItem to the top of the stack.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3600" i="1">
                <a:cs typeface="Times New Roman" panose="02020603050405020304" pitchFamily="18" charset="0"/>
              </a:rPr>
              <a:t>Preconditions</a:t>
            </a:r>
            <a:r>
              <a:rPr lang="en-US" sz="3600">
                <a:cs typeface="Times New Roman" panose="02020603050405020304" pitchFamily="18" charset="0"/>
              </a:rPr>
              <a:t>: Stack has been initialized and is not full.</a:t>
            </a:r>
            <a:endParaRPr lang="en-US" sz="3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i="1">
                <a:cs typeface="Times New Roman" panose="02020603050405020304" pitchFamily="18" charset="0"/>
              </a:rPr>
              <a:t>Postconditions</a:t>
            </a:r>
            <a:r>
              <a:rPr lang="en-US" sz="3600">
                <a:cs typeface="Times New Roman" panose="02020603050405020304" pitchFamily="18" charset="0"/>
              </a:rPr>
              <a:t>: newItem is at the top of the stack.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19011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anose="02020609040205080304" pitchFamily="49" charset="-128"/>
              </a:rPr>
              <a:t>Pop (ItemType&amp; item)</a:t>
            </a:r>
            <a:r>
              <a:rPr lang="en-US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cs typeface="Times New Roman" panose="02020603050405020304" pitchFamily="18" charset="0"/>
              </a:rPr>
              <a:t>Function</a:t>
            </a:r>
            <a:r>
              <a:rPr lang="en-US">
                <a:cs typeface="Times New Roman" panose="02020603050405020304" pitchFamily="18" charset="0"/>
              </a:rPr>
              <a:t>: Removes topItem from stack and returns it in item.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>
                <a:cs typeface="Times New Roman" panose="02020603050405020304" pitchFamily="18" charset="0"/>
              </a:rPr>
              <a:t>Preconditions</a:t>
            </a:r>
            <a:r>
              <a:rPr lang="en-US">
                <a:cs typeface="Times New Roman" panose="02020603050405020304" pitchFamily="18" charset="0"/>
              </a:rPr>
              <a:t>: Stack has been initialized and is not empty.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>
                <a:cs typeface="Times New Roman" panose="02020603050405020304" pitchFamily="18" charset="0"/>
              </a:rPr>
              <a:t>Postconditions</a:t>
            </a:r>
            <a:r>
              <a:rPr lang="en-US">
                <a:cs typeface="Times New Roman" panose="02020603050405020304" pitchFamily="18" charset="0"/>
              </a:rPr>
              <a:t>: Top element has been removed from stack and item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ea typeface="MS Mincho" panose="02020609040205080304" pitchFamily="49" charset="-128"/>
              </a:rPr>
              <a:t>is a copy of the removed element.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39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100" dirty="0"/>
              <a:t> #define MAX 1000</a:t>
            </a:r>
          </a:p>
          <a:p>
            <a:pPr marL="0" indent="0">
              <a:buNone/>
            </a:pPr>
            <a:r>
              <a:rPr lang="en-US" sz="4100" dirty="0" err="1" smtClean="0"/>
              <a:t>int</a:t>
            </a:r>
            <a:r>
              <a:rPr lang="en-US" sz="4100" dirty="0" smtClean="0"/>
              <a:t>  a[MAX];    //Maximum size of Stack</a:t>
            </a:r>
          </a:p>
          <a:p>
            <a:pPr marL="0" indent="0">
              <a:buNone/>
            </a:pPr>
            <a:r>
              <a:rPr lang="en-US" sz="4100" dirty="0" err="1" smtClean="0"/>
              <a:t>int</a:t>
            </a:r>
            <a:r>
              <a:rPr lang="en-US" sz="4100" dirty="0" smtClean="0"/>
              <a:t> top = -1;</a:t>
            </a:r>
          </a:p>
          <a:p>
            <a:pPr marL="0" indent="0">
              <a:buNone/>
            </a:pPr>
            <a:r>
              <a:rPr lang="en-US" sz="4100" dirty="0" err="1" smtClean="0"/>
              <a:t>bool</a:t>
            </a:r>
            <a:r>
              <a:rPr lang="en-US" sz="4100" dirty="0" smtClean="0"/>
              <a:t> </a:t>
            </a:r>
            <a:r>
              <a:rPr lang="en-US" sz="4100" dirty="0" err="1" smtClean="0"/>
              <a:t>isEmpty</a:t>
            </a:r>
            <a:r>
              <a:rPr lang="en-US" sz="4100" dirty="0" smtClean="0"/>
              <a:t>()</a:t>
            </a:r>
          </a:p>
          <a:p>
            <a:pPr marL="0" indent="0">
              <a:buNone/>
            </a:pPr>
            <a:r>
              <a:rPr lang="en-US" sz="4100" dirty="0" smtClean="0"/>
              <a:t>{</a:t>
            </a:r>
          </a:p>
          <a:p>
            <a:pPr marL="0" indent="0">
              <a:buNone/>
            </a:pPr>
            <a:r>
              <a:rPr lang="en-US" sz="4100" dirty="0" smtClean="0"/>
              <a:t>	if(top == -1)</a:t>
            </a:r>
          </a:p>
          <a:p>
            <a:pPr marL="0" indent="0">
              <a:buNone/>
            </a:pPr>
            <a:r>
              <a:rPr lang="en-US" sz="4100" dirty="0" smtClean="0"/>
              <a:t>	return true;</a:t>
            </a:r>
          </a:p>
          <a:p>
            <a:pPr marL="0" indent="0">
              <a:buNone/>
            </a:pPr>
            <a:r>
              <a:rPr lang="en-US" sz="4100" dirty="0" smtClean="0"/>
              <a:t>	else</a:t>
            </a:r>
          </a:p>
          <a:p>
            <a:pPr marL="0" indent="0">
              <a:buNone/>
            </a:pPr>
            <a:r>
              <a:rPr lang="en-US" sz="4100" dirty="0" smtClean="0"/>
              <a:t>	return false;</a:t>
            </a:r>
          </a:p>
          <a:p>
            <a:pPr marL="0" indent="0">
              <a:buNone/>
            </a:pPr>
            <a:r>
              <a:rPr lang="en-US" sz="4100" dirty="0" smtClean="0"/>
              <a:t>}}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8948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072"/>
            <a:ext cx="10515600" cy="47848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void push(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if (top == MAX-1)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&lt;&lt; "Stack full";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else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top++;</a:t>
            </a:r>
          </a:p>
          <a:p>
            <a:pPr marL="0" indent="0">
              <a:buNone/>
            </a:pPr>
            <a:r>
              <a:rPr lang="en-US" dirty="0" smtClean="0"/>
              <a:t>       a[top] = x;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2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void pop()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isEmpty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&lt;&lt; "Stack is empty";</a:t>
            </a:r>
          </a:p>
          <a:p>
            <a:r>
              <a:rPr lang="en-US" dirty="0" smtClean="0"/>
              <a:t>       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else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top--;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6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void display()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	if(</a:t>
            </a:r>
            <a:r>
              <a:rPr lang="en-US" sz="1800" dirty="0" err="1" smtClean="0"/>
              <a:t>isEmpty</a:t>
            </a:r>
            <a:r>
              <a:rPr lang="en-US" sz="1800" dirty="0" smtClean="0"/>
              <a:t>())</a:t>
            </a:r>
          </a:p>
          <a:p>
            <a:pPr marL="0" indent="0">
              <a:buNone/>
            </a:pPr>
            <a:r>
              <a:rPr lang="en-US" sz="1800" dirty="0" smtClean="0"/>
              <a:t>	{</a:t>
            </a:r>
          </a:p>
          <a:p>
            <a:pPr marL="0" indent="0"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&lt;&lt;"stack is empty";}</a:t>
            </a:r>
          </a:p>
          <a:p>
            <a:pPr marL="0" indent="0">
              <a:buNone/>
            </a:pPr>
            <a:r>
              <a:rPr lang="en-US" sz="1800" dirty="0" smtClean="0"/>
              <a:t>	else</a:t>
            </a:r>
          </a:p>
          <a:p>
            <a:pPr marL="0" indent="0">
              <a:buNone/>
            </a:pPr>
            <a:r>
              <a:rPr lang="en-US" sz="1800" dirty="0" smtClean="0"/>
              <a:t>	{</a:t>
            </a:r>
          </a:p>
          <a:p>
            <a:pPr marL="0" indent="0">
              <a:buNone/>
            </a:pPr>
            <a:r>
              <a:rPr lang="en-US" sz="1800" dirty="0" smtClean="0"/>
              <a:t>for(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= 0;i&lt;=</a:t>
            </a:r>
            <a:r>
              <a:rPr lang="en-US" sz="1800" dirty="0" err="1" smtClean="0"/>
              <a:t>top;i</a:t>
            </a:r>
            <a:r>
              <a:rPr lang="en-US" sz="1800" dirty="0" smtClean="0"/>
              <a:t>++)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&lt;&lt;a[</a:t>
            </a:r>
            <a:r>
              <a:rPr lang="en-US" sz="1800" dirty="0" err="1" smtClean="0"/>
              <a:t>i</a:t>
            </a:r>
            <a:r>
              <a:rPr lang="en-US" sz="1800" dirty="0" smtClean="0"/>
              <a:t>]&lt;&lt;"";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553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489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MS Mincho</vt:lpstr>
      <vt:lpstr>Arial</vt:lpstr>
      <vt:lpstr>Calibri</vt:lpstr>
      <vt:lpstr>Calibri Light</vt:lpstr>
      <vt:lpstr>Courier New</vt:lpstr>
      <vt:lpstr>Times New Roman</vt:lpstr>
      <vt:lpstr>Office Theme</vt:lpstr>
      <vt:lpstr>STACK</vt:lpstr>
      <vt:lpstr>What is a stack?</vt:lpstr>
      <vt:lpstr>Stack Specification</vt:lpstr>
      <vt:lpstr>Push (ItemType newItem) </vt:lpstr>
      <vt:lpstr>Pop (ItemType&amp; item) </vt:lpstr>
      <vt:lpstr>empty</vt:lpstr>
      <vt:lpstr>push</vt:lpstr>
      <vt:lpstr>Pop()</vt:lpstr>
      <vt:lpstr>Display()</vt:lpstr>
      <vt:lpstr>Main()</vt:lpstr>
      <vt:lpstr>LAB TASK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Sidra   Mudassar</dc:creator>
  <cp:lastModifiedBy>User</cp:lastModifiedBy>
  <cp:revision>15</cp:revision>
  <dcterms:created xsi:type="dcterms:W3CDTF">2018-04-18T14:54:54Z</dcterms:created>
  <dcterms:modified xsi:type="dcterms:W3CDTF">2020-04-09T20:09:10Z</dcterms:modified>
</cp:coreProperties>
</file>