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581400"/>
            <a:ext cx="319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76201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 batch operations on data without writing any for loops</a:t>
            </a:r>
          </a:p>
          <a:p>
            <a:r>
              <a:rPr lang="en-US" dirty="0" smtClean="0"/>
              <a:t>Any arithmetic operations between equal-size arrays applies the operation element-wise</a:t>
            </a:r>
          </a:p>
          <a:p>
            <a:r>
              <a:rPr lang="en-US" dirty="0" smtClean="0"/>
              <a:t>Arithmetic operations with scalars propagate the scalar argument to each element in the array</a:t>
            </a:r>
          </a:p>
          <a:p>
            <a:r>
              <a:rPr lang="en-US" dirty="0" smtClean="0"/>
              <a:t>Comparisons between arrays of the same size yield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Operations between differently sized arrays is called broadcasting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between matrix and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5240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4254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slices are views on the original array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</a:p>
          <a:p>
            <a:r>
              <a:rPr lang="en-US" dirty="0" smtClean="0"/>
              <a:t>Developed in 2005 by Travis Oliphant</a:t>
            </a:r>
          </a:p>
          <a:p>
            <a:r>
              <a:rPr lang="en-US" dirty="0" smtClean="0"/>
              <a:t>Lingua franca for data exchange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– a n-dimensional array</a:t>
            </a:r>
          </a:p>
          <a:p>
            <a:r>
              <a:rPr lang="en-US" dirty="0" smtClean="0"/>
              <a:t>Fast operations on entire arrays</a:t>
            </a:r>
          </a:p>
          <a:p>
            <a:r>
              <a:rPr lang="en-US" dirty="0" smtClean="0"/>
              <a:t>Reading/writing array data</a:t>
            </a:r>
          </a:p>
          <a:p>
            <a:r>
              <a:rPr lang="en-US" dirty="0" smtClean="0"/>
              <a:t>Linear algebra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vstack</a:t>
            </a:r>
            <a:r>
              <a:rPr lang="en-US" u="sng" dirty="0" smtClean="0"/>
              <a:t>:</a:t>
            </a:r>
            <a:r>
              <a:rPr lang="en-US" dirty="0" smtClean="0"/>
              <a:t> stack arrays row-wise (along axis 0)</a:t>
            </a:r>
          </a:p>
          <a:p>
            <a:r>
              <a:rPr lang="en-US" u="sng" dirty="0" err="1" smtClean="0"/>
              <a:t>hstack</a:t>
            </a:r>
            <a:r>
              <a:rPr lang="en-US" u="sng" dirty="0" smtClean="0"/>
              <a:t>:</a:t>
            </a:r>
            <a:r>
              <a:rPr lang="en-US" dirty="0" smtClean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524000"/>
            <a:ext cx="51053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Prepackaged with Anaconda</a:t>
            </a:r>
          </a:p>
          <a:p>
            <a:r>
              <a:rPr lang="en-US" dirty="0" smtClean="0"/>
              <a:t>Using pip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fast, flexible container for large datasets in Python</a:t>
            </a:r>
          </a:p>
          <a:p>
            <a:r>
              <a:rPr lang="en-US" dirty="0" smtClean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err="1" smtClean="0"/>
              <a:t>np.array</a:t>
            </a:r>
            <a:r>
              <a:rPr lang="en-US" u="sng" dirty="0" smtClean="0"/>
              <a:t>():</a:t>
            </a:r>
            <a:r>
              <a:rPr lang="en-US" dirty="0" smtClean="0"/>
              <a:t> convert input data to an </a:t>
            </a:r>
            <a:r>
              <a:rPr lang="en-US" dirty="0" err="1" smtClean="0"/>
              <a:t>ndarray</a:t>
            </a:r>
            <a:endParaRPr lang="en-US" dirty="0" smtClean="0"/>
          </a:p>
          <a:p>
            <a:r>
              <a:rPr lang="en-US" u="sng" dirty="0" err="1" smtClean="0"/>
              <a:t>np.zeros</a:t>
            </a:r>
            <a:r>
              <a:rPr lang="en-US" u="sng" dirty="0" smtClean="0"/>
              <a:t>():</a:t>
            </a:r>
            <a:r>
              <a:rPr lang="en-US" dirty="0" smtClean="0"/>
              <a:t> produces arrays of 0s</a:t>
            </a:r>
          </a:p>
          <a:p>
            <a:r>
              <a:rPr lang="en-US" u="sng" dirty="0" err="1" smtClean="0"/>
              <a:t>np.ones</a:t>
            </a:r>
            <a:r>
              <a:rPr lang="en-US" u="sng" dirty="0" smtClean="0"/>
              <a:t>():</a:t>
            </a:r>
            <a:r>
              <a:rPr lang="en-US" dirty="0" smtClean="0"/>
              <a:t> produces arrays of 1s</a:t>
            </a:r>
          </a:p>
          <a:p>
            <a:r>
              <a:rPr lang="en-US" u="sng" dirty="0" err="1" smtClean="0"/>
              <a:t>np.empty</a:t>
            </a:r>
            <a:r>
              <a:rPr lang="en-US" u="sng" dirty="0" smtClean="0"/>
              <a:t>():</a:t>
            </a:r>
            <a:r>
              <a:rPr lang="en-US" dirty="0" smtClean="0"/>
              <a:t> create new arrays by allocating new memory, but do not populate with any values</a:t>
            </a:r>
          </a:p>
          <a:p>
            <a:r>
              <a:rPr lang="en-US" u="sng" dirty="0" err="1" smtClean="0"/>
              <a:t>np.arange</a:t>
            </a:r>
            <a:r>
              <a:rPr lang="en-US" u="sng" dirty="0" smtClean="0"/>
              <a:t>():</a:t>
            </a:r>
            <a:r>
              <a:rPr lang="en-US" dirty="0" smtClean="0"/>
              <a:t> like the built-in range but returns an </a:t>
            </a:r>
            <a:r>
              <a:rPr lang="en-US" dirty="0" err="1" smtClean="0"/>
              <a:t>ndarray</a:t>
            </a:r>
            <a:r>
              <a:rPr lang="en-US" dirty="0" smtClean="0"/>
              <a:t> instead of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shape: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indicating the size of each dimension</a:t>
            </a:r>
          </a:p>
          <a:p>
            <a:r>
              <a:rPr lang="en-US" u="sng" dirty="0" err="1" smtClean="0"/>
              <a:t>dtype</a:t>
            </a:r>
            <a:r>
              <a:rPr lang="en-US" u="sng" dirty="0" smtClean="0"/>
              <a:t>:</a:t>
            </a:r>
            <a:r>
              <a:rPr lang="en-US" dirty="0" smtClean="0"/>
              <a:t> an object describing the data type of the array</a:t>
            </a:r>
          </a:p>
          <a:p>
            <a:r>
              <a:rPr lang="en-US" u="sng" dirty="0" err="1" smtClean="0"/>
              <a:t>ndim</a:t>
            </a:r>
            <a:r>
              <a:rPr lang="en-US" u="sng" dirty="0" smtClean="0"/>
              <a:t>:</a:t>
            </a:r>
            <a:r>
              <a:rPr lang="en-US" dirty="0" smtClean="0"/>
              <a:t> the number of dimensions of the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Numpy</vt:lpstr>
      <vt:lpstr>Numpy</vt:lpstr>
      <vt:lpstr>Vectorized operations</vt:lpstr>
      <vt:lpstr>Installation</vt:lpstr>
      <vt:lpstr>nd-array</vt:lpstr>
      <vt:lpstr>Creating ndarray</vt:lpstr>
      <vt:lpstr>Examples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Reshape</vt:lpstr>
      <vt:lpstr>concatenate</vt:lpstr>
      <vt:lpstr>Convenience functions</vt:lpstr>
      <vt:lpstr>Splitting an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Noman Islam</cp:lastModifiedBy>
  <cp:revision>2</cp:revision>
  <dcterms:created xsi:type="dcterms:W3CDTF">2006-08-16T00:00:00Z</dcterms:created>
  <dcterms:modified xsi:type="dcterms:W3CDTF">2019-09-20T14:36:12Z</dcterms:modified>
</cp:coreProperties>
</file>