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23"/>
  </p:notesMasterIdLst>
  <p:sldIdLst>
    <p:sldId id="256" r:id="rId2"/>
    <p:sldId id="259" r:id="rId3"/>
    <p:sldId id="260" r:id="rId4"/>
    <p:sldId id="262"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5" r:id="rId18"/>
    <p:sldId id="274" r:id="rId19"/>
    <p:sldId id="277" r:id="rId20"/>
    <p:sldId id="278" r:id="rId21"/>
    <p:sldId id="279"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350E21-6FEF-4191-B7AB-7DE2258DFBAD}" v="1" dt="2024-02-19T10:22:18.8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632" autoAdjust="0"/>
  </p:normalViewPr>
  <p:slideViewPr>
    <p:cSldViewPr snapToGrid="0">
      <p:cViewPr varScale="1">
        <p:scale>
          <a:sx n="50" d="100"/>
          <a:sy n="50" d="100"/>
        </p:scale>
        <p:origin x="1284" y="24"/>
      </p:cViewPr>
      <p:guideLst/>
    </p:cSldViewPr>
  </p:slideViewPr>
  <p:outlineViewPr>
    <p:cViewPr>
      <p:scale>
        <a:sx n="33" d="100"/>
        <a:sy n="33" d="100"/>
      </p:scale>
      <p:origin x="0" y="-354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lio Fabbri" userId="e5fea0acfcbfe043" providerId="LiveId" clId="{E9350E21-6FEF-4191-B7AB-7DE2258DFBAD}"/>
    <pc:docChg chg="undo custSel addSld delSld modSld">
      <pc:chgData name="Giulio Fabbri" userId="e5fea0acfcbfe043" providerId="LiveId" clId="{E9350E21-6FEF-4191-B7AB-7DE2258DFBAD}" dt="2024-02-19T20:30:14.229" v="1610" actId="20577"/>
      <pc:docMkLst>
        <pc:docMk/>
      </pc:docMkLst>
      <pc:sldChg chg="modSp mod">
        <pc:chgData name="Giulio Fabbri" userId="e5fea0acfcbfe043" providerId="LiveId" clId="{E9350E21-6FEF-4191-B7AB-7DE2258DFBAD}" dt="2024-02-19T19:36:17.415" v="210" actId="20577"/>
        <pc:sldMkLst>
          <pc:docMk/>
          <pc:sldMk cId="461707099" sldId="261"/>
        </pc:sldMkLst>
        <pc:spChg chg="mod">
          <ac:chgData name="Giulio Fabbri" userId="e5fea0acfcbfe043" providerId="LiveId" clId="{E9350E21-6FEF-4191-B7AB-7DE2258DFBAD}" dt="2024-02-19T19:36:17.415" v="210" actId="20577"/>
          <ac:spMkLst>
            <pc:docMk/>
            <pc:sldMk cId="461707099" sldId="261"/>
            <ac:spMk id="3" creationId="{7B555F43-FB15-BBFF-518E-12FD314AA454}"/>
          </ac:spMkLst>
        </pc:spChg>
      </pc:sldChg>
      <pc:sldChg chg="modSp mod">
        <pc:chgData name="Giulio Fabbri" userId="e5fea0acfcbfe043" providerId="LiveId" clId="{E9350E21-6FEF-4191-B7AB-7DE2258DFBAD}" dt="2024-02-19T19:31:48.564" v="184" actId="113"/>
        <pc:sldMkLst>
          <pc:docMk/>
          <pc:sldMk cId="2235851727" sldId="262"/>
        </pc:sldMkLst>
        <pc:spChg chg="mod">
          <ac:chgData name="Giulio Fabbri" userId="e5fea0acfcbfe043" providerId="LiveId" clId="{E9350E21-6FEF-4191-B7AB-7DE2258DFBAD}" dt="2024-02-19T19:31:48.564" v="184" actId="113"/>
          <ac:spMkLst>
            <pc:docMk/>
            <pc:sldMk cId="2235851727" sldId="262"/>
            <ac:spMk id="3" creationId="{ED2A278C-D077-8A5B-3B58-E99AACF2E0AE}"/>
          </ac:spMkLst>
        </pc:spChg>
      </pc:sldChg>
      <pc:sldChg chg="modSp mod modNotesTx">
        <pc:chgData name="Giulio Fabbri" userId="e5fea0acfcbfe043" providerId="LiveId" clId="{E9350E21-6FEF-4191-B7AB-7DE2258DFBAD}" dt="2024-02-19T20:11:29.918" v="1504" actId="113"/>
        <pc:sldMkLst>
          <pc:docMk/>
          <pc:sldMk cId="1498380623" sldId="263"/>
        </pc:sldMkLst>
        <pc:spChg chg="mod">
          <ac:chgData name="Giulio Fabbri" userId="e5fea0acfcbfe043" providerId="LiveId" clId="{E9350E21-6FEF-4191-B7AB-7DE2258DFBAD}" dt="2024-02-19T20:11:29.918" v="1504" actId="113"/>
          <ac:spMkLst>
            <pc:docMk/>
            <pc:sldMk cId="1498380623" sldId="263"/>
            <ac:spMk id="2" creationId="{06049D23-103D-010D-654B-0FAB87F6EFB3}"/>
          </ac:spMkLst>
        </pc:spChg>
      </pc:sldChg>
      <pc:sldChg chg="modSp mod modNotesTx">
        <pc:chgData name="Giulio Fabbri" userId="e5fea0acfcbfe043" providerId="LiveId" clId="{E9350E21-6FEF-4191-B7AB-7DE2258DFBAD}" dt="2024-02-19T20:13:21.711" v="1531" actId="113"/>
        <pc:sldMkLst>
          <pc:docMk/>
          <pc:sldMk cId="2193100383" sldId="264"/>
        </pc:sldMkLst>
        <pc:spChg chg="mod">
          <ac:chgData name="Giulio Fabbri" userId="e5fea0acfcbfe043" providerId="LiveId" clId="{E9350E21-6FEF-4191-B7AB-7DE2258DFBAD}" dt="2024-02-19T20:13:21.711" v="1531" actId="113"/>
          <ac:spMkLst>
            <pc:docMk/>
            <pc:sldMk cId="2193100383" sldId="264"/>
            <ac:spMk id="2" creationId="{0CF4CDE5-830E-B53F-04DC-2D01DFE44A45}"/>
          </ac:spMkLst>
        </pc:spChg>
      </pc:sldChg>
      <pc:sldChg chg="modSp mod modNotesTx">
        <pc:chgData name="Giulio Fabbri" userId="e5fea0acfcbfe043" providerId="LiveId" clId="{E9350E21-6FEF-4191-B7AB-7DE2258DFBAD}" dt="2024-02-19T20:09:44.573" v="1458" actId="113"/>
        <pc:sldMkLst>
          <pc:docMk/>
          <pc:sldMk cId="4180271447" sldId="265"/>
        </pc:sldMkLst>
        <pc:spChg chg="mod">
          <ac:chgData name="Giulio Fabbri" userId="e5fea0acfcbfe043" providerId="LiveId" clId="{E9350E21-6FEF-4191-B7AB-7DE2258DFBAD}" dt="2024-02-19T20:09:44.573" v="1458" actId="113"/>
          <ac:spMkLst>
            <pc:docMk/>
            <pc:sldMk cId="4180271447" sldId="265"/>
            <ac:spMk id="2" creationId="{1C08CCFF-DA20-3E0C-763E-BF3B50279588}"/>
          </ac:spMkLst>
        </pc:spChg>
      </pc:sldChg>
      <pc:sldChg chg="modSp mod modNotesTx">
        <pc:chgData name="Giulio Fabbri" userId="e5fea0acfcbfe043" providerId="LiveId" clId="{E9350E21-6FEF-4191-B7AB-7DE2258DFBAD}" dt="2024-02-19T20:13:57.735" v="1557" actId="20577"/>
        <pc:sldMkLst>
          <pc:docMk/>
          <pc:sldMk cId="2302056425" sldId="266"/>
        </pc:sldMkLst>
        <pc:spChg chg="mod">
          <ac:chgData name="Giulio Fabbri" userId="e5fea0acfcbfe043" providerId="LiveId" clId="{E9350E21-6FEF-4191-B7AB-7DE2258DFBAD}" dt="2024-02-19T20:13:57.735" v="1557" actId="20577"/>
          <ac:spMkLst>
            <pc:docMk/>
            <pc:sldMk cId="2302056425" sldId="266"/>
            <ac:spMk id="2" creationId="{C6CCDF07-782D-B63B-A0D4-6EAFE1DF9FFC}"/>
          </ac:spMkLst>
        </pc:spChg>
      </pc:sldChg>
      <pc:sldChg chg="modSp mod modNotesTx">
        <pc:chgData name="Giulio Fabbri" userId="e5fea0acfcbfe043" providerId="LiveId" clId="{E9350E21-6FEF-4191-B7AB-7DE2258DFBAD}" dt="2024-02-19T20:14:55.461" v="1609" actId="20577"/>
        <pc:sldMkLst>
          <pc:docMk/>
          <pc:sldMk cId="2904830458" sldId="267"/>
        </pc:sldMkLst>
        <pc:spChg chg="mod">
          <ac:chgData name="Giulio Fabbri" userId="e5fea0acfcbfe043" providerId="LiveId" clId="{E9350E21-6FEF-4191-B7AB-7DE2258DFBAD}" dt="2024-02-19T20:14:55.461" v="1609" actId="20577"/>
          <ac:spMkLst>
            <pc:docMk/>
            <pc:sldMk cId="2904830458" sldId="267"/>
            <ac:spMk id="2" creationId="{31EFF7F5-8A39-E096-F1B1-3E0418B8F856}"/>
          </ac:spMkLst>
        </pc:spChg>
      </pc:sldChg>
      <pc:sldChg chg="addSp delSp modSp mod">
        <pc:chgData name="Giulio Fabbri" userId="e5fea0acfcbfe043" providerId="LiveId" clId="{E9350E21-6FEF-4191-B7AB-7DE2258DFBAD}" dt="2024-02-19T10:34:20.412" v="110" actId="1076"/>
        <pc:sldMkLst>
          <pc:docMk/>
          <pc:sldMk cId="2330654514" sldId="274"/>
        </pc:sldMkLst>
        <pc:spChg chg="del">
          <ac:chgData name="Giulio Fabbri" userId="e5fea0acfcbfe043" providerId="LiveId" clId="{E9350E21-6FEF-4191-B7AB-7DE2258DFBAD}" dt="2024-02-19T10:24:25.591" v="4" actId="478"/>
          <ac:spMkLst>
            <pc:docMk/>
            <pc:sldMk cId="2330654514" sldId="274"/>
            <ac:spMk id="7" creationId="{036885E0-3E14-2B1A-12F7-BE48D7C632F4}"/>
          </ac:spMkLst>
        </pc:spChg>
        <pc:spChg chg="del">
          <ac:chgData name="Giulio Fabbri" userId="e5fea0acfcbfe043" providerId="LiveId" clId="{E9350E21-6FEF-4191-B7AB-7DE2258DFBAD}" dt="2024-02-19T10:24:27.435" v="5" actId="478"/>
          <ac:spMkLst>
            <pc:docMk/>
            <pc:sldMk cId="2330654514" sldId="274"/>
            <ac:spMk id="9" creationId="{38FE7B1F-7C21-87AF-1624-667503171736}"/>
          </ac:spMkLst>
        </pc:spChg>
        <pc:spChg chg="add mod">
          <ac:chgData name="Giulio Fabbri" userId="e5fea0acfcbfe043" providerId="LiveId" clId="{E9350E21-6FEF-4191-B7AB-7DE2258DFBAD}" dt="2024-02-19T10:27:47.292" v="32" actId="21"/>
          <ac:spMkLst>
            <pc:docMk/>
            <pc:sldMk cId="2330654514" sldId="274"/>
            <ac:spMk id="11" creationId="{09CA665D-9C18-8544-83A5-22D59EBD3B83}"/>
          </ac:spMkLst>
        </pc:spChg>
        <pc:picChg chg="add del mod">
          <ac:chgData name="Giulio Fabbri" userId="e5fea0acfcbfe043" providerId="LiveId" clId="{E9350E21-6FEF-4191-B7AB-7DE2258DFBAD}" dt="2024-02-19T10:28:02.416" v="34" actId="21"/>
          <ac:picMkLst>
            <pc:docMk/>
            <pc:sldMk cId="2330654514" sldId="274"/>
            <ac:picMk id="4" creationId="{FF631B27-7AE2-08D1-4224-4D931E29C3C1}"/>
          </ac:picMkLst>
        </pc:picChg>
        <pc:picChg chg="del">
          <ac:chgData name="Giulio Fabbri" userId="e5fea0acfcbfe043" providerId="LiveId" clId="{E9350E21-6FEF-4191-B7AB-7DE2258DFBAD}" dt="2024-02-19T10:24:21.739" v="3" actId="478"/>
          <ac:picMkLst>
            <pc:docMk/>
            <pc:sldMk cId="2330654514" sldId="274"/>
            <ac:picMk id="5" creationId="{654CE848-F261-4C99-A9C3-6984EEB72BD0}"/>
          </ac:picMkLst>
        </pc:picChg>
        <pc:picChg chg="add mod">
          <ac:chgData name="Giulio Fabbri" userId="e5fea0acfcbfe043" providerId="LiveId" clId="{E9350E21-6FEF-4191-B7AB-7DE2258DFBAD}" dt="2024-02-19T10:34:20.412" v="110" actId="1076"/>
          <ac:picMkLst>
            <pc:docMk/>
            <pc:sldMk cId="2330654514" sldId="274"/>
            <ac:picMk id="14" creationId="{5B37152E-259D-0C90-8CC5-55B4D2FE3A56}"/>
          </ac:picMkLst>
        </pc:picChg>
      </pc:sldChg>
      <pc:sldChg chg="addSp delSp add del mod setBg delDesignElem">
        <pc:chgData name="Giulio Fabbri" userId="e5fea0acfcbfe043" providerId="LiveId" clId="{E9350E21-6FEF-4191-B7AB-7DE2258DFBAD}" dt="2024-02-19T10:39:14.021" v="143" actId="47"/>
        <pc:sldMkLst>
          <pc:docMk/>
          <pc:sldMk cId="2300711072" sldId="276"/>
        </pc:sldMkLst>
        <pc:spChg chg="add del">
          <ac:chgData name="Giulio Fabbri" userId="e5fea0acfcbfe043" providerId="LiveId" clId="{E9350E21-6FEF-4191-B7AB-7DE2258DFBAD}" dt="2024-02-19T10:33:47.132" v="104" actId="21"/>
          <ac:spMkLst>
            <pc:docMk/>
            <pc:sldMk cId="2300711072" sldId="276"/>
            <ac:spMk id="7" creationId="{3CB9C5A5-0FE5-A71A-BBF3-5A32A3EDE33A}"/>
          </ac:spMkLst>
        </pc:spChg>
        <pc:spChg chg="del">
          <ac:chgData name="Giulio Fabbri" userId="e5fea0acfcbfe043" providerId="LiveId" clId="{E9350E21-6FEF-4191-B7AB-7DE2258DFBAD}" dt="2024-02-19T10:22:18.829" v="2"/>
          <ac:spMkLst>
            <pc:docMk/>
            <pc:sldMk cId="2300711072" sldId="276"/>
            <ac:spMk id="8" creationId="{95D5D78A-08E7-9399-A534-1C3D2448E3F1}"/>
          </ac:spMkLst>
        </pc:spChg>
        <pc:spChg chg="add del">
          <ac:chgData name="Giulio Fabbri" userId="e5fea0acfcbfe043" providerId="LiveId" clId="{E9350E21-6FEF-4191-B7AB-7DE2258DFBAD}" dt="2024-02-19T10:33:47.132" v="104" actId="21"/>
          <ac:spMkLst>
            <pc:docMk/>
            <pc:sldMk cId="2300711072" sldId="276"/>
            <ac:spMk id="9" creationId="{DC1946BF-6BC3-ABF9-07A3-5D0FB7D96333}"/>
          </ac:spMkLst>
        </pc:spChg>
        <pc:spChg chg="del">
          <ac:chgData name="Giulio Fabbri" userId="e5fea0acfcbfe043" providerId="LiveId" clId="{E9350E21-6FEF-4191-B7AB-7DE2258DFBAD}" dt="2024-02-19T10:22:18.829" v="2"/>
          <ac:spMkLst>
            <pc:docMk/>
            <pc:sldMk cId="2300711072" sldId="276"/>
            <ac:spMk id="10" creationId="{0B9E43A3-07B1-9226-DD11-F2D1C3CDDF29}"/>
          </ac:spMkLst>
        </pc:spChg>
        <pc:spChg chg="del">
          <ac:chgData name="Giulio Fabbri" userId="e5fea0acfcbfe043" providerId="LiveId" clId="{E9350E21-6FEF-4191-B7AB-7DE2258DFBAD}" dt="2024-02-19T10:22:18.829" v="2"/>
          <ac:spMkLst>
            <pc:docMk/>
            <pc:sldMk cId="2300711072" sldId="276"/>
            <ac:spMk id="12" creationId="{D7F0020D-795B-50F9-707D-1F342ADA6960}"/>
          </ac:spMkLst>
        </pc:spChg>
      </pc:sldChg>
      <pc:sldChg chg="addSp delSp modSp add mod">
        <pc:chgData name="Giulio Fabbri" userId="e5fea0acfcbfe043" providerId="LiveId" clId="{E9350E21-6FEF-4191-B7AB-7DE2258DFBAD}" dt="2024-02-19T20:30:14.229" v="1610" actId="20577"/>
        <pc:sldMkLst>
          <pc:docMk/>
          <pc:sldMk cId="2086410098" sldId="277"/>
        </pc:sldMkLst>
        <pc:spChg chg="add mod">
          <ac:chgData name="Giulio Fabbri" userId="e5fea0acfcbfe043" providerId="LiveId" clId="{E9350E21-6FEF-4191-B7AB-7DE2258DFBAD}" dt="2024-02-19T20:30:14.229" v="1610" actId="20577"/>
          <ac:spMkLst>
            <pc:docMk/>
            <pc:sldMk cId="2086410098" sldId="277"/>
            <ac:spMk id="5" creationId="{D06177DA-32BD-2210-6ABE-2D60EB0A4319}"/>
          </ac:spMkLst>
        </pc:spChg>
        <pc:spChg chg="del">
          <ac:chgData name="Giulio Fabbri" userId="e5fea0acfcbfe043" providerId="LiveId" clId="{E9350E21-6FEF-4191-B7AB-7DE2258DFBAD}" dt="2024-02-19T10:25:58.792" v="17" actId="478"/>
          <ac:spMkLst>
            <pc:docMk/>
            <pc:sldMk cId="2086410098" sldId="277"/>
            <ac:spMk id="11" creationId="{332ACEF7-05F8-31D9-1C0A-FDC79A9CD646}"/>
          </ac:spMkLst>
        </pc:spChg>
        <pc:picChg chg="add mod">
          <ac:chgData name="Giulio Fabbri" userId="e5fea0acfcbfe043" providerId="LiveId" clId="{E9350E21-6FEF-4191-B7AB-7DE2258DFBAD}" dt="2024-02-19T10:30:02.260" v="58" actId="1076"/>
          <ac:picMkLst>
            <pc:docMk/>
            <pc:sldMk cId="2086410098" sldId="277"/>
            <ac:picMk id="7" creationId="{C9FEF02E-31A3-32AF-85AB-44EF41B78A7E}"/>
          </ac:picMkLst>
        </pc:picChg>
      </pc:sldChg>
      <pc:sldChg chg="addSp delSp modSp add mod">
        <pc:chgData name="Giulio Fabbri" userId="e5fea0acfcbfe043" providerId="LiveId" clId="{E9350E21-6FEF-4191-B7AB-7DE2258DFBAD}" dt="2024-02-19T13:51:11.227" v="179" actId="115"/>
        <pc:sldMkLst>
          <pc:docMk/>
          <pc:sldMk cId="3757378828" sldId="278"/>
        </pc:sldMkLst>
        <pc:spChg chg="mod">
          <ac:chgData name="Giulio Fabbri" userId="e5fea0acfcbfe043" providerId="LiveId" clId="{E9350E21-6FEF-4191-B7AB-7DE2258DFBAD}" dt="2024-02-19T13:51:11.227" v="179" actId="115"/>
          <ac:spMkLst>
            <pc:docMk/>
            <pc:sldMk cId="3757378828" sldId="278"/>
            <ac:spMk id="5" creationId="{199D07F3-7C80-1C75-676A-37B421A259E6}"/>
          </ac:spMkLst>
        </pc:spChg>
        <pc:picChg chg="del">
          <ac:chgData name="Giulio Fabbri" userId="e5fea0acfcbfe043" providerId="LiveId" clId="{E9350E21-6FEF-4191-B7AB-7DE2258DFBAD}" dt="2024-02-19T10:38:02.999" v="134" actId="478"/>
          <ac:picMkLst>
            <pc:docMk/>
            <pc:sldMk cId="3757378828" sldId="278"/>
            <ac:picMk id="4" creationId="{28615C23-6EE5-1037-2048-3DA551AE70B9}"/>
          </ac:picMkLst>
        </pc:picChg>
        <pc:picChg chg="add mod">
          <ac:chgData name="Giulio Fabbri" userId="e5fea0acfcbfe043" providerId="LiveId" clId="{E9350E21-6FEF-4191-B7AB-7DE2258DFBAD}" dt="2024-02-19T10:38:08.197" v="136" actId="1076"/>
          <ac:picMkLst>
            <pc:docMk/>
            <pc:sldMk cId="3757378828" sldId="278"/>
            <ac:picMk id="6" creationId="{3A5322E9-7524-3A7A-3E36-F2F93FB225D3}"/>
          </ac:picMkLst>
        </pc:picChg>
        <pc:picChg chg="del">
          <ac:chgData name="Giulio Fabbri" userId="e5fea0acfcbfe043" providerId="LiveId" clId="{E9350E21-6FEF-4191-B7AB-7DE2258DFBAD}" dt="2024-02-19T10:37:47.670" v="128" actId="478"/>
          <ac:picMkLst>
            <pc:docMk/>
            <pc:sldMk cId="3757378828" sldId="278"/>
            <ac:picMk id="7" creationId="{5DD063B4-B7CC-A5DB-E7FA-0FCC983F9C8B}"/>
          </ac:picMkLst>
        </pc:picChg>
        <pc:picChg chg="add mod">
          <ac:chgData name="Giulio Fabbri" userId="e5fea0acfcbfe043" providerId="LiveId" clId="{E9350E21-6FEF-4191-B7AB-7DE2258DFBAD}" dt="2024-02-19T13:50:34.054" v="174" actId="1076"/>
          <ac:picMkLst>
            <pc:docMk/>
            <pc:sldMk cId="3757378828" sldId="278"/>
            <ac:picMk id="11" creationId="{DA29932F-2D5D-C9C3-8E4A-F2586C6B6062}"/>
          </ac:picMkLst>
        </pc:picChg>
      </pc:sldChg>
      <pc:sldChg chg="addSp delSp modSp add mod">
        <pc:chgData name="Giulio Fabbri" userId="e5fea0acfcbfe043" providerId="LiveId" clId="{E9350E21-6FEF-4191-B7AB-7DE2258DFBAD}" dt="2024-02-19T13:51:35.709" v="182" actId="20577"/>
        <pc:sldMkLst>
          <pc:docMk/>
          <pc:sldMk cId="1622259871" sldId="279"/>
        </pc:sldMkLst>
        <pc:spChg chg="mod">
          <ac:chgData name="Giulio Fabbri" userId="e5fea0acfcbfe043" providerId="LiveId" clId="{E9350E21-6FEF-4191-B7AB-7DE2258DFBAD}" dt="2024-02-19T13:51:35.709" v="182" actId="20577"/>
          <ac:spMkLst>
            <pc:docMk/>
            <pc:sldMk cId="1622259871" sldId="279"/>
            <ac:spMk id="5" creationId="{B624A27F-A556-4E14-326E-E0FECF03ACC4}"/>
          </ac:spMkLst>
        </pc:spChg>
        <pc:picChg chg="del">
          <ac:chgData name="Giulio Fabbri" userId="e5fea0acfcbfe043" providerId="LiveId" clId="{E9350E21-6FEF-4191-B7AB-7DE2258DFBAD}" dt="2024-02-19T10:39:02.293" v="142" actId="478"/>
          <ac:picMkLst>
            <pc:docMk/>
            <pc:sldMk cId="1622259871" sldId="279"/>
            <ac:picMk id="4" creationId="{D96E6D9E-CAD9-9E56-53EC-F6DB389ED5D1}"/>
          </ac:picMkLst>
        </pc:picChg>
        <pc:picChg chg="add mod">
          <ac:chgData name="Giulio Fabbri" userId="e5fea0acfcbfe043" providerId="LiveId" clId="{E9350E21-6FEF-4191-B7AB-7DE2258DFBAD}" dt="2024-02-19T10:39:28.479" v="149" actId="1076"/>
          <ac:picMkLst>
            <pc:docMk/>
            <pc:sldMk cId="1622259871" sldId="279"/>
            <ac:picMk id="6" creationId="{B033F111-72E7-62F3-08DD-7B40F6AA1AB4}"/>
          </ac:picMkLst>
        </pc:picChg>
        <pc:picChg chg="del">
          <ac:chgData name="Giulio Fabbri" userId="e5fea0acfcbfe043" providerId="LiveId" clId="{E9350E21-6FEF-4191-B7AB-7DE2258DFBAD}" dt="2024-02-19T10:39:00.578" v="141" actId="478"/>
          <ac:picMkLst>
            <pc:docMk/>
            <pc:sldMk cId="1622259871" sldId="279"/>
            <ac:picMk id="7" creationId="{7E2BE7C6-259B-160B-BF82-753A1771C607}"/>
          </ac:picMkLst>
        </pc:picChg>
      </pc:sldChg>
    </pc:docChg>
  </pc:docChgLst>
  <pc:docChgLst>
    <pc:chgData name="Valentina Coppi" userId="a0a3ada18476a12f" providerId="LiveId" clId="{235DF351-F6C7-43E0-B266-A4EEB55A985A}"/>
    <pc:docChg chg="undo custSel addSld modSld">
      <pc:chgData name="Valentina Coppi" userId="a0a3ada18476a12f" providerId="LiveId" clId="{235DF351-F6C7-43E0-B266-A4EEB55A985A}" dt="2024-02-15T15:12:56.807" v="645" actId="1076"/>
      <pc:docMkLst>
        <pc:docMk/>
      </pc:docMkLst>
      <pc:sldChg chg="addSp delSp modSp mod">
        <pc:chgData name="Valentina Coppi" userId="a0a3ada18476a12f" providerId="LiveId" clId="{235DF351-F6C7-43E0-B266-A4EEB55A985A}" dt="2024-02-15T14:21:54.460" v="38" actId="1076"/>
        <pc:sldMkLst>
          <pc:docMk/>
          <pc:sldMk cId="1498380623" sldId="263"/>
        </pc:sldMkLst>
        <pc:spChg chg="del">
          <ac:chgData name="Valentina Coppi" userId="a0a3ada18476a12f" providerId="LiveId" clId="{235DF351-F6C7-43E0-B266-A4EEB55A985A}" dt="2024-02-15T14:19:06.861" v="18" actId="478"/>
          <ac:spMkLst>
            <pc:docMk/>
            <pc:sldMk cId="1498380623" sldId="263"/>
            <ac:spMk id="3" creationId="{AFCADCBB-786B-135F-AD09-84A55D6FFA5D}"/>
          </ac:spMkLst>
        </pc:spChg>
        <pc:picChg chg="add mod modCrop">
          <ac:chgData name="Valentina Coppi" userId="a0a3ada18476a12f" providerId="LiveId" clId="{235DF351-F6C7-43E0-B266-A4EEB55A985A}" dt="2024-02-15T14:21:30.071" v="31" actId="1076"/>
          <ac:picMkLst>
            <pc:docMk/>
            <pc:sldMk cId="1498380623" sldId="263"/>
            <ac:picMk id="5" creationId="{DC6FBD69-C6CE-9FE9-0AD1-E493D5F899EE}"/>
          </ac:picMkLst>
        </pc:picChg>
        <pc:picChg chg="add mod">
          <ac:chgData name="Valentina Coppi" userId="a0a3ada18476a12f" providerId="LiveId" clId="{235DF351-F6C7-43E0-B266-A4EEB55A985A}" dt="2024-02-15T14:21:54.460" v="38" actId="1076"/>
          <ac:picMkLst>
            <pc:docMk/>
            <pc:sldMk cId="1498380623" sldId="263"/>
            <ac:picMk id="7" creationId="{985CE454-4217-A639-8B69-C36FF06D292F}"/>
          </ac:picMkLst>
        </pc:picChg>
        <pc:picChg chg="add mod">
          <ac:chgData name="Valentina Coppi" userId="a0a3ada18476a12f" providerId="LiveId" clId="{235DF351-F6C7-43E0-B266-A4EEB55A985A}" dt="2024-02-15T14:21:43.449" v="36" actId="1076"/>
          <ac:picMkLst>
            <pc:docMk/>
            <pc:sldMk cId="1498380623" sldId="263"/>
            <ac:picMk id="11" creationId="{8AB0264E-45DB-6F6D-93D2-E6A7EBA1F14B}"/>
          </ac:picMkLst>
        </pc:picChg>
      </pc:sldChg>
      <pc:sldChg chg="addSp delSp modSp mod">
        <pc:chgData name="Valentina Coppi" userId="a0a3ada18476a12f" providerId="LiveId" clId="{235DF351-F6C7-43E0-B266-A4EEB55A985A}" dt="2024-02-15T14:44:00.089" v="102" actId="1076"/>
        <pc:sldMkLst>
          <pc:docMk/>
          <pc:sldMk cId="2193100383" sldId="264"/>
        </pc:sldMkLst>
        <pc:spChg chg="mod">
          <ac:chgData name="Valentina Coppi" userId="a0a3ada18476a12f" providerId="LiveId" clId="{235DF351-F6C7-43E0-B266-A4EEB55A985A}" dt="2024-02-15T14:42:36.737" v="85" actId="1076"/>
          <ac:spMkLst>
            <pc:docMk/>
            <pc:sldMk cId="2193100383" sldId="264"/>
            <ac:spMk id="2" creationId="{0CF4CDE5-830E-B53F-04DC-2D01DFE44A45}"/>
          </ac:spMkLst>
        </pc:spChg>
        <pc:spChg chg="del">
          <ac:chgData name="Valentina Coppi" userId="a0a3ada18476a12f" providerId="LiveId" clId="{235DF351-F6C7-43E0-B266-A4EEB55A985A}" dt="2024-02-15T14:22:42.841" v="39" actId="478"/>
          <ac:spMkLst>
            <pc:docMk/>
            <pc:sldMk cId="2193100383" sldId="264"/>
            <ac:spMk id="3" creationId="{21E98E95-89A8-980A-3342-2413AB0FDD11}"/>
          </ac:spMkLst>
        </pc:spChg>
        <pc:picChg chg="add mod">
          <ac:chgData name="Valentina Coppi" userId="a0a3ada18476a12f" providerId="LiveId" clId="{235DF351-F6C7-43E0-B266-A4EEB55A985A}" dt="2024-02-15T14:43:54.669" v="101" actId="1076"/>
          <ac:picMkLst>
            <pc:docMk/>
            <pc:sldMk cId="2193100383" sldId="264"/>
            <ac:picMk id="5" creationId="{C5449A35-3766-B392-1EA1-2793F281FB1E}"/>
          </ac:picMkLst>
        </pc:picChg>
        <pc:picChg chg="add mod">
          <ac:chgData name="Valentina Coppi" userId="a0a3ada18476a12f" providerId="LiveId" clId="{235DF351-F6C7-43E0-B266-A4EEB55A985A}" dt="2024-02-15T14:43:45.746" v="100" actId="14100"/>
          <ac:picMkLst>
            <pc:docMk/>
            <pc:sldMk cId="2193100383" sldId="264"/>
            <ac:picMk id="7" creationId="{937B4471-EB83-2966-FC77-FC3CEF20C456}"/>
          </ac:picMkLst>
        </pc:picChg>
        <pc:picChg chg="add mod">
          <ac:chgData name="Valentina Coppi" userId="a0a3ada18476a12f" providerId="LiveId" clId="{235DF351-F6C7-43E0-B266-A4EEB55A985A}" dt="2024-02-15T14:44:00.089" v="102" actId="1076"/>
          <ac:picMkLst>
            <pc:docMk/>
            <pc:sldMk cId="2193100383" sldId="264"/>
            <ac:picMk id="11" creationId="{3478FEDE-E211-FFBC-44A3-C172682E5588}"/>
          </ac:picMkLst>
        </pc:picChg>
      </pc:sldChg>
      <pc:sldChg chg="addSp delSp modSp mod">
        <pc:chgData name="Valentina Coppi" userId="a0a3ada18476a12f" providerId="LiveId" clId="{235DF351-F6C7-43E0-B266-A4EEB55A985A}" dt="2024-02-15T14:45:18.083" v="121" actId="1076"/>
        <pc:sldMkLst>
          <pc:docMk/>
          <pc:sldMk cId="4180271447" sldId="265"/>
        </pc:sldMkLst>
        <pc:spChg chg="mod">
          <ac:chgData name="Valentina Coppi" userId="a0a3ada18476a12f" providerId="LiveId" clId="{235DF351-F6C7-43E0-B266-A4EEB55A985A}" dt="2024-02-15T14:44:15.426" v="106" actId="1076"/>
          <ac:spMkLst>
            <pc:docMk/>
            <pc:sldMk cId="4180271447" sldId="265"/>
            <ac:spMk id="2" creationId="{1C08CCFF-DA20-3E0C-763E-BF3B50279588}"/>
          </ac:spMkLst>
        </pc:spChg>
        <pc:spChg chg="del">
          <ac:chgData name="Valentina Coppi" userId="a0a3ada18476a12f" providerId="LiveId" clId="{235DF351-F6C7-43E0-B266-A4EEB55A985A}" dt="2024-02-15T14:23:54.414" v="46" actId="478"/>
          <ac:spMkLst>
            <pc:docMk/>
            <pc:sldMk cId="4180271447" sldId="265"/>
            <ac:spMk id="3" creationId="{4BE7373A-C617-048B-AE0D-57B2617774CF}"/>
          </ac:spMkLst>
        </pc:spChg>
        <pc:picChg chg="add mod">
          <ac:chgData name="Valentina Coppi" userId="a0a3ada18476a12f" providerId="LiveId" clId="{235DF351-F6C7-43E0-B266-A4EEB55A985A}" dt="2024-02-15T14:45:05.846" v="120" actId="1076"/>
          <ac:picMkLst>
            <pc:docMk/>
            <pc:sldMk cId="4180271447" sldId="265"/>
            <ac:picMk id="5" creationId="{F57BCDF3-15A7-92F8-4BC5-7497E82DE91F}"/>
          </ac:picMkLst>
        </pc:picChg>
        <pc:picChg chg="add mod">
          <ac:chgData name="Valentina Coppi" userId="a0a3ada18476a12f" providerId="LiveId" clId="{235DF351-F6C7-43E0-B266-A4EEB55A985A}" dt="2024-02-15T14:44:54.095" v="118" actId="14100"/>
          <ac:picMkLst>
            <pc:docMk/>
            <pc:sldMk cId="4180271447" sldId="265"/>
            <ac:picMk id="7" creationId="{9CA91A10-4F98-249E-A903-3536B7435E0E}"/>
          </ac:picMkLst>
        </pc:picChg>
        <pc:picChg chg="add mod">
          <ac:chgData name="Valentina Coppi" userId="a0a3ada18476a12f" providerId="LiveId" clId="{235DF351-F6C7-43E0-B266-A4EEB55A985A}" dt="2024-02-15T14:45:18.083" v="121" actId="1076"/>
          <ac:picMkLst>
            <pc:docMk/>
            <pc:sldMk cId="4180271447" sldId="265"/>
            <ac:picMk id="11" creationId="{DCBFA5F5-D155-AEA2-CD69-9053FA9B75A0}"/>
          </ac:picMkLst>
        </pc:picChg>
      </pc:sldChg>
      <pc:sldChg chg="addSp delSp modSp mod">
        <pc:chgData name="Valentina Coppi" userId="a0a3ada18476a12f" providerId="LiveId" clId="{235DF351-F6C7-43E0-B266-A4EEB55A985A}" dt="2024-02-15T14:48:33.705" v="137" actId="14100"/>
        <pc:sldMkLst>
          <pc:docMk/>
          <pc:sldMk cId="2302056425" sldId="266"/>
        </pc:sldMkLst>
        <pc:spChg chg="mod">
          <ac:chgData name="Valentina Coppi" userId="a0a3ada18476a12f" providerId="LiveId" clId="{235DF351-F6C7-43E0-B266-A4EEB55A985A}" dt="2024-02-15T14:47:51.832" v="123" actId="1076"/>
          <ac:spMkLst>
            <pc:docMk/>
            <pc:sldMk cId="2302056425" sldId="266"/>
            <ac:spMk id="2" creationId="{C6CCDF07-782D-B63B-A0D4-6EAFE1DF9FFC}"/>
          </ac:spMkLst>
        </pc:spChg>
        <pc:spChg chg="del">
          <ac:chgData name="Valentina Coppi" userId="a0a3ada18476a12f" providerId="LiveId" clId="{235DF351-F6C7-43E0-B266-A4EEB55A985A}" dt="2024-02-15T14:24:45.075" v="50" actId="478"/>
          <ac:spMkLst>
            <pc:docMk/>
            <pc:sldMk cId="2302056425" sldId="266"/>
            <ac:spMk id="3" creationId="{2E4D19A6-2141-3FFC-3DF5-E550E29ADE4A}"/>
          </ac:spMkLst>
        </pc:spChg>
        <pc:picChg chg="add mod">
          <ac:chgData name="Valentina Coppi" userId="a0a3ada18476a12f" providerId="LiveId" clId="{235DF351-F6C7-43E0-B266-A4EEB55A985A}" dt="2024-02-15T14:48:19.420" v="134" actId="14100"/>
          <ac:picMkLst>
            <pc:docMk/>
            <pc:sldMk cId="2302056425" sldId="266"/>
            <ac:picMk id="5" creationId="{2E7D4264-0546-D127-F810-D79EEC6513CF}"/>
          </ac:picMkLst>
        </pc:picChg>
        <pc:picChg chg="add mod">
          <ac:chgData name="Valentina Coppi" userId="a0a3ada18476a12f" providerId="LiveId" clId="{235DF351-F6C7-43E0-B266-A4EEB55A985A}" dt="2024-02-15T14:48:33.705" v="137" actId="14100"/>
          <ac:picMkLst>
            <pc:docMk/>
            <pc:sldMk cId="2302056425" sldId="266"/>
            <ac:picMk id="7" creationId="{E5EBB6F3-F396-DF50-1C16-4D03FCE66CBD}"/>
          </ac:picMkLst>
        </pc:picChg>
        <pc:picChg chg="add mod">
          <ac:chgData name="Valentina Coppi" userId="a0a3ada18476a12f" providerId="LiveId" clId="{235DF351-F6C7-43E0-B266-A4EEB55A985A}" dt="2024-02-15T14:48:26.943" v="135" actId="1076"/>
          <ac:picMkLst>
            <pc:docMk/>
            <pc:sldMk cId="2302056425" sldId="266"/>
            <ac:picMk id="9" creationId="{2C6618DB-8659-15EC-6109-55C83C2C66BC}"/>
          </ac:picMkLst>
        </pc:picChg>
      </pc:sldChg>
      <pc:sldChg chg="addSp delSp modSp mod">
        <pc:chgData name="Valentina Coppi" userId="a0a3ada18476a12f" providerId="LiveId" clId="{235DF351-F6C7-43E0-B266-A4EEB55A985A}" dt="2024-02-15T14:49:46.354" v="155" actId="1076"/>
        <pc:sldMkLst>
          <pc:docMk/>
          <pc:sldMk cId="2904830458" sldId="267"/>
        </pc:sldMkLst>
        <pc:spChg chg="mod">
          <ac:chgData name="Valentina Coppi" userId="a0a3ada18476a12f" providerId="LiveId" clId="{235DF351-F6C7-43E0-B266-A4EEB55A985A}" dt="2024-02-15T14:48:56.184" v="138" actId="1076"/>
          <ac:spMkLst>
            <pc:docMk/>
            <pc:sldMk cId="2904830458" sldId="267"/>
            <ac:spMk id="2" creationId="{31EFF7F5-8A39-E096-F1B1-3E0418B8F856}"/>
          </ac:spMkLst>
        </pc:spChg>
        <pc:spChg chg="del">
          <ac:chgData name="Valentina Coppi" userId="a0a3ada18476a12f" providerId="LiveId" clId="{235DF351-F6C7-43E0-B266-A4EEB55A985A}" dt="2024-02-15T14:25:46.112" v="55" actId="478"/>
          <ac:spMkLst>
            <pc:docMk/>
            <pc:sldMk cId="2904830458" sldId="267"/>
            <ac:spMk id="3" creationId="{0EB7FDB2-98B0-55A6-0771-041BE0A75FE3}"/>
          </ac:spMkLst>
        </pc:spChg>
        <pc:picChg chg="add mod">
          <ac:chgData name="Valentina Coppi" userId="a0a3ada18476a12f" providerId="LiveId" clId="{235DF351-F6C7-43E0-B266-A4EEB55A985A}" dt="2024-02-15T14:49:44.751" v="154" actId="14100"/>
          <ac:picMkLst>
            <pc:docMk/>
            <pc:sldMk cId="2904830458" sldId="267"/>
            <ac:picMk id="5" creationId="{89E588D7-17D2-5B30-2CCB-516FC411D798}"/>
          </ac:picMkLst>
        </pc:picChg>
        <pc:picChg chg="add mod">
          <ac:chgData name="Valentina Coppi" userId="a0a3ada18476a12f" providerId="LiveId" clId="{235DF351-F6C7-43E0-B266-A4EEB55A985A}" dt="2024-02-15T14:49:37.013" v="152" actId="14100"/>
          <ac:picMkLst>
            <pc:docMk/>
            <pc:sldMk cId="2904830458" sldId="267"/>
            <ac:picMk id="7" creationId="{634A4158-891B-6DFC-07A2-B804E4C8FD3A}"/>
          </ac:picMkLst>
        </pc:picChg>
        <pc:picChg chg="add mod">
          <ac:chgData name="Valentina Coppi" userId="a0a3ada18476a12f" providerId="LiveId" clId="{235DF351-F6C7-43E0-B266-A4EEB55A985A}" dt="2024-02-15T14:49:46.354" v="155" actId="1076"/>
          <ac:picMkLst>
            <pc:docMk/>
            <pc:sldMk cId="2904830458" sldId="267"/>
            <ac:picMk id="11" creationId="{CE945C18-AE7D-2F6E-6207-392A46650873}"/>
          </ac:picMkLst>
        </pc:picChg>
      </pc:sldChg>
      <pc:sldChg chg="addSp delSp modSp mod">
        <pc:chgData name="Valentina Coppi" userId="a0a3ada18476a12f" providerId="LiveId" clId="{235DF351-F6C7-43E0-B266-A4EEB55A985A}" dt="2024-02-13T16:14:07.700" v="17" actId="14100"/>
        <pc:sldMkLst>
          <pc:docMk/>
          <pc:sldMk cId="1064204886" sldId="268"/>
        </pc:sldMkLst>
        <pc:picChg chg="del">
          <ac:chgData name="Valentina Coppi" userId="a0a3ada18476a12f" providerId="LiveId" clId="{235DF351-F6C7-43E0-B266-A4EEB55A985A}" dt="2024-02-13T16:12:19.295" v="0" actId="478"/>
          <ac:picMkLst>
            <pc:docMk/>
            <pc:sldMk cId="1064204886" sldId="268"/>
            <ac:picMk id="5" creationId="{2A071D65-32E6-98ED-1903-B09CC1D6209C}"/>
          </ac:picMkLst>
        </pc:picChg>
        <pc:picChg chg="del">
          <ac:chgData name="Valentina Coppi" userId="a0a3ada18476a12f" providerId="LiveId" clId="{235DF351-F6C7-43E0-B266-A4EEB55A985A}" dt="2024-02-13T16:12:21.298" v="1" actId="478"/>
          <ac:picMkLst>
            <pc:docMk/>
            <pc:sldMk cId="1064204886" sldId="268"/>
            <ac:picMk id="7" creationId="{1AAE935D-0F8D-1F0A-D0D0-50DA069C2184}"/>
          </ac:picMkLst>
        </pc:picChg>
        <pc:picChg chg="add mod">
          <ac:chgData name="Valentina Coppi" userId="a0a3ada18476a12f" providerId="LiveId" clId="{235DF351-F6C7-43E0-B266-A4EEB55A985A}" dt="2024-02-13T16:14:07.700" v="17" actId="14100"/>
          <ac:picMkLst>
            <pc:docMk/>
            <pc:sldMk cId="1064204886" sldId="268"/>
            <ac:picMk id="11" creationId="{E3B869E3-FD45-9C4C-75D4-2D97C619838C}"/>
          </ac:picMkLst>
        </pc:picChg>
        <pc:picChg chg="add mod">
          <ac:chgData name="Valentina Coppi" userId="a0a3ada18476a12f" providerId="LiveId" clId="{235DF351-F6C7-43E0-B266-A4EEB55A985A}" dt="2024-02-13T16:13:32.524" v="12" actId="1076"/>
          <ac:picMkLst>
            <pc:docMk/>
            <pc:sldMk cId="1064204886" sldId="268"/>
            <ac:picMk id="14" creationId="{BEEA0350-1E4A-A973-39CC-FEDC8FEDD2F4}"/>
          </ac:picMkLst>
        </pc:picChg>
      </pc:sldChg>
      <pc:sldChg chg="addSp delSp modSp mod">
        <pc:chgData name="Valentina Coppi" userId="a0a3ada18476a12f" providerId="LiveId" clId="{235DF351-F6C7-43E0-B266-A4EEB55A985A}" dt="2024-02-15T14:54:24.359" v="165" actId="1076"/>
        <pc:sldMkLst>
          <pc:docMk/>
          <pc:sldMk cId="3265594182" sldId="269"/>
        </pc:sldMkLst>
        <pc:spChg chg="mod">
          <ac:chgData name="Valentina Coppi" userId="a0a3ada18476a12f" providerId="LiveId" clId="{235DF351-F6C7-43E0-B266-A4EEB55A985A}" dt="2024-02-15T14:53:55.971" v="157" actId="1076"/>
          <ac:spMkLst>
            <pc:docMk/>
            <pc:sldMk cId="3265594182" sldId="269"/>
            <ac:spMk id="2" creationId="{2AA3D62F-3251-68D4-BDBF-AE4283154C4E}"/>
          </ac:spMkLst>
        </pc:spChg>
        <pc:spChg chg="del">
          <ac:chgData name="Valentina Coppi" userId="a0a3ada18476a12f" providerId="LiveId" clId="{235DF351-F6C7-43E0-B266-A4EEB55A985A}" dt="2024-02-15T14:27:40.563" v="61" actId="478"/>
          <ac:spMkLst>
            <pc:docMk/>
            <pc:sldMk cId="3265594182" sldId="269"/>
            <ac:spMk id="3" creationId="{F667288A-E424-A51C-DB22-FA3262790A75}"/>
          </ac:spMkLst>
        </pc:spChg>
        <pc:picChg chg="add mod">
          <ac:chgData name="Valentina Coppi" userId="a0a3ada18476a12f" providerId="LiveId" clId="{235DF351-F6C7-43E0-B266-A4EEB55A985A}" dt="2024-02-15T14:54:03.797" v="161" actId="1076"/>
          <ac:picMkLst>
            <pc:docMk/>
            <pc:sldMk cId="3265594182" sldId="269"/>
            <ac:picMk id="5" creationId="{95099BD3-A05D-5B5A-1D7D-5DEE6998B257}"/>
          </ac:picMkLst>
        </pc:picChg>
        <pc:picChg chg="add mod">
          <ac:chgData name="Valentina Coppi" userId="a0a3ada18476a12f" providerId="LiveId" clId="{235DF351-F6C7-43E0-B266-A4EEB55A985A}" dt="2024-02-15T14:54:15.026" v="164" actId="14100"/>
          <ac:picMkLst>
            <pc:docMk/>
            <pc:sldMk cId="3265594182" sldId="269"/>
            <ac:picMk id="7" creationId="{16410FAA-BB60-A3D8-CD3B-AEB26737A489}"/>
          </ac:picMkLst>
        </pc:picChg>
        <pc:picChg chg="add mod">
          <ac:chgData name="Valentina Coppi" userId="a0a3ada18476a12f" providerId="LiveId" clId="{235DF351-F6C7-43E0-B266-A4EEB55A985A}" dt="2024-02-15T14:54:24.359" v="165" actId="1076"/>
          <ac:picMkLst>
            <pc:docMk/>
            <pc:sldMk cId="3265594182" sldId="269"/>
            <ac:picMk id="11" creationId="{BF58C983-5399-352F-25ED-FC4F072CFCA5}"/>
          </ac:picMkLst>
        </pc:picChg>
      </pc:sldChg>
      <pc:sldChg chg="addSp delSp modSp mod">
        <pc:chgData name="Valentina Coppi" userId="a0a3ada18476a12f" providerId="LiveId" clId="{235DF351-F6C7-43E0-B266-A4EEB55A985A}" dt="2024-02-15T14:54:57.244" v="175" actId="1076"/>
        <pc:sldMkLst>
          <pc:docMk/>
          <pc:sldMk cId="2582172883" sldId="270"/>
        </pc:sldMkLst>
        <pc:spChg chg="mod">
          <ac:chgData name="Valentina Coppi" userId="a0a3ada18476a12f" providerId="LiveId" clId="{235DF351-F6C7-43E0-B266-A4EEB55A985A}" dt="2024-02-15T14:54:33.660" v="166" actId="1076"/>
          <ac:spMkLst>
            <pc:docMk/>
            <pc:sldMk cId="2582172883" sldId="270"/>
            <ac:spMk id="2" creationId="{1F1501FD-75DF-2036-9923-D00FA428CDED}"/>
          </ac:spMkLst>
        </pc:spChg>
        <pc:spChg chg="del">
          <ac:chgData name="Valentina Coppi" userId="a0a3ada18476a12f" providerId="LiveId" clId="{235DF351-F6C7-43E0-B266-A4EEB55A985A}" dt="2024-02-15T14:28:48.474" v="65" actId="478"/>
          <ac:spMkLst>
            <pc:docMk/>
            <pc:sldMk cId="2582172883" sldId="270"/>
            <ac:spMk id="3" creationId="{A719F7EC-9DB6-EC7E-BAB9-45A17C489903}"/>
          </ac:spMkLst>
        </pc:spChg>
        <pc:picChg chg="add mod">
          <ac:chgData name="Valentina Coppi" userId="a0a3ada18476a12f" providerId="LiveId" clId="{235DF351-F6C7-43E0-B266-A4EEB55A985A}" dt="2024-02-15T14:54:41.919" v="170" actId="1076"/>
          <ac:picMkLst>
            <pc:docMk/>
            <pc:sldMk cId="2582172883" sldId="270"/>
            <ac:picMk id="5" creationId="{5F9B7FD6-E5CD-C76B-799A-3119FE7E7CF8}"/>
          </ac:picMkLst>
        </pc:picChg>
        <pc:picChg chg="add mod">
          <ac:chgData name="Valentina Coppi" userId="a0a3ada18476a12f" providerId="LiveId" clId="{235DF351-F6C7-43E0-B266-A4EEB55A985A}" dt="2024-02-15T14:54:57.244" v="175" actId="1076"/>
          <ac:picMkLst>
            <pc:docMk/>
            <pc:sldMk cId="2582172883" sldId="270"/>
            <ac:picMk id="7" creationId="{ED472B4B-64D4-F46F-6EA7-5D491A4DA3F0}"/>
          </ac:picMkLst>
        </pc:picChg>
        <pc:picChg chg="add mod">
          <ac:chgData name="Valentina Coppi" userId="a0a3ada18476a12f" providerId="LiveId" clId="{235DF351-F6C7-43E0-B266-A4EEB55A985A}" dt="2024-02-15T14:54:46.304" v="172" actId="1076"/>
          <ac:picMkLst>
            <pc:docMk/>
            <pc:sldMk cId="2582172883" sldId="270"/>
            <ac:picMk id="11" creationId="{C9CE133C-FE4A-7235-427C-C7E11C10A937}"/>
          </ac:picMkLst>
        </pc:picChg>
      </pc:sldChg>
      <pc:sldChg chg="addSp delSp modSp mod">
        <pc:chgData name="Valentina Coppi" userId="a0a3ada18476a12f" providerId="LiveId" clId="{235DF351-F6C7-43E0-B266-A4EEB55A985A}" dt="2024-02-15T14:57:15.752" v="194" actId="14100"/>
        <pc:sldMkLst>
          <pc:docMk/>
          <pc:sldMk cId="3334847054" sldId="271"/>
        </pc:sldMkLst>
        <pc:spChg chg="mod">
          <ac:chgData name="Valentina Coppi" userId="a0a3ada18476a12f" providerId="LiveId" clId="{235DF351-F6C7-43E0-B266-A4EEB55A985A}" dt="2024-02-15T14:56:19.983" v="178" actId="1076"/>
          <ac:spMkLst>
            <pc:docMk/>
            <pc:sldMk cId="3334847054" sldId="271"/>
            <ac:spMk id="2" creationId="{9BBD7651-4298-4279-E8B5-3E32DC582C2A}"/>
          </ac:spMkLst>
        </pc:spChg>
        <pc:spChg chg="del">
          <ac:chgData name="Valentina Coppi" userId="a0a3ada18476a12f" providerId="LiveId" clId="{235DF351-F6C7-43E0-B266-A4EEB55A985A}" dt="2024-02-15T14:32:17.040" v="70" actId="478"/>
          <ac:spMkLst>
            <pc:docMk/>
            <pc:sldMk cId="3334847054" sldId="271"/>
            <ac:spMk id="3" creationId="{B0F857E6-B008-8459-11F2-581FBACB4ACB}"/>
          </ac:spMkLst>
        </pc:spChg>
        <pc:picChg chg="add mod">
          <ac:chgData name="Valentina Coppi" userId="a0a3ada18476a12f" providerId="LiveId" clId="{235DF351-F6C7-43E0-B266-A4EEB55A985A}" dt="2024-02-15T14:56:40.189" v="187" actId="1076"/>
          <ac:picMkLst>
            <pc:docMk/>
            <pc:sldMk cId="3334847054" sldId="271"/>
            <ac:picMk id="5" creationId="{59190951-476B-707F-4FB2-6F5CF6D6617F}"/>
          </ac:picMkLst>
        </pc:picChg>
        <pc:picChg chg="add mod">
          <ac:chgData name="Valentina Coppi" userId="a0a3ada18476a12f" providerId="LiveId" clId="{235DF351-F6C7-43E0-B266-A4EEB55A985A}" dt="2024-02-15T14:57:15.752" v="194" actId="14100"/>
          <ac:picMkLst>
            <pc:docMk/>
            <pc:sldMk cId="3334847054" sldId="271"/>
            <ac:picMk id="7" creationId="{268DB3C7-E22E-839B-CA82-4FD414E6F694}"/>
          </ac:picMkLst>
        </pc:picChg>
        <pc:picChg chg="add mod">
          <ac:chgData name="Valentina Coppi" userId="a0a3ada18476a12f" providerId="LiveId" clId="{235DF351-F6C7-43E0-B266-A4EEB55A985A}" dt="2024-02-15T14:56:46.353" v="188" actId="1076"/>
          <ac:picMkLst>
            <pc:docMk/>
            <pc:sldMk cId="3334847054" sldId="271"/>
            <ac:picMk id="11" creationId="{59843B78-3041-90B2-E5AD-C286D92A58BA}"/>
          </ac:picMkLst>
        </pc:picChg>
      </pc:sldChg>
      <pc:sldChg chg="addSp delSp modSp mod">
        <pc:chgData name="Valentina Coppi" userId="a0a3ada18476a12f" providerId="LiveId" clId="{235DF351-F6C7-43E0-B266-A4EEB55A985A}" dt="2024-02-15T14:58:28.582" v="214" actId="1076"/>
        <pc:sldMkLst>
          <pc:docMk/>
          <pc:sldMk cId="3695711712" sldId="272"/>
        </pc:sldMkLst>
        <pc:spChg chg="mod">
          <ac:chgData name="Valentina Coppi" userId="a0a3ada18476a12f" providerId="LiveId" clId="{235DF351-F6C7-43E0-B266-A4EEB55A985A}" dt="2024-02-15T14:57:32.987" v="198" actId="1076"/>
          <ac:spMkLst>
            <pc:docMk/>
            <pc:sldMk cId="3695711712" sldId="272"/>
            <ac:spMk id="2" creationId="{54E0D86E-EA23-A350-7863-4DB02CA31829}"/>
          </ac:spMkLst>
        </pc:spChg>
        <pc:spChg chg="del">
          <ac:chgData name="Valentina Coppi" userId="a0a3ada18476a12f" providerId="LiveId" clId="{235DF351-F6C7-43E0-B266-A4EEB55A985A}" dt="2024-02-15T14:33:09.002" v="74" actId="478"/>
          <ac:spMkLst>
            <pc:docMk/>
            <pc:sldMk cId="3695711712" sldId="272"/>
            <ac:spMk id="3" creationId="{8865E12B-0B60-7C60-136B-0C5F8E535CAB}"/>
          </ac:spMkLst>
        </pc:spChg>
        <pc:picChg chg="add mod">
          <ac:chgData name="Valentina Coppi" userId="a0a3ada18476a12f" providerId="LiveId" clId="{235DF351-F6C7-43E0-B266-A4EEB55A985A}" dt="2024-02-15T14:58:13.394" v="209" actId="1076"/>
          <ac:picMkLst>
            <pc:docMk/>
            <pc:sldMk cId="3695711712" sldId="272"/>
            <ac:picMk id="5" creationId="{83E60C53-F00D-95A8-9DD4-784E65C03406}"/>
          </ac:picMkLst>
        </pc:picChg>
        <pc:picChg chg="add mod">
          <ac:chgData name="Valentina Coppi" userId="a0a3ada18476a12f" providerId="LiveId" clId="{235DF351-F6C7-43E0-B266-A4EEB55A985A}" dt="2024-02-15T14:58:28.582" v="214" actId="1076"/>
          <ac:picMkLst>
            <pc:docMk/>
            <pc:sldMk cId="3695711712" sldId="272"/>
            <ac:picMk id="7" creationId="{8E678719-9F3E-CB26-BD58-3CC561C129E1}"/>
          </ac:picMkLst>
        </pc:picChg>
        <pc:picChg chg="add mod">
          <ac:chgData name="Valentina Coppi" userId="a0a3ada18476a12f" providerId="LiveId" clId="{235DF351-F6C7-43E0-B266-A4EEB55A985A}" dt="2024-02-15T14:58:15.923" v="210" actId="1076"/>
          <ac:picMkLst>
            <pc:docMk/>
            <pc:sldMk cId="3695711712" sldId="272"/>
            <ac:picMk id="11" creationId="{6C45FD30-EF00-8186-7107-3C3BE911C44D}"/>
          </ac:picMkLst>
        </pc:picChg>
      </pc:sldChg>
      <pc:sldChg chg="addSp delSp modSp mod">
        <pc:chgData name="Valentina Coppi" userId="a0a3ada18476a12f" providerId="LiveId" clId="{235DF351-F6C7-43E0-B266-A4EEB55A985A}" dt="2024-02-15T15:04:50.855" v="228" actId="14100"/>
        <pc:sldMkLst>
          <pc:docMk/>
          <pc:sldMk cId="3302504611" sldId="273"/>
        </pc:sldMkLst>
        <pc:spChg chg="mod">
          <ac:chgData name="Valentina Coppi" userId="a0a3ada18476a12f" providerId="LiveId" clId="{235DF351-F6C7-43E0-B266-A4EEB55A985A}" dt="2024-02-15T15:04:18.116" v="217" actId="1076"/>
          <ac:spMkLst>
            <pc:docMk/>
            <pc:sldMk cId="3302504611" sldId="273"/>
            <ac:spMk id="2" creationId="{D06C3A18-B256-A894-BE20-BAAFF898B15C}"/>
          </ac:spMkLst>
        </pc:spChg>
        <pc:spChg chg="del">
          <ac:chgData name="Valentina Coppi" userId="a0a3ada18476a12f" providerId="LiveId" clId="{235DF351-F6C7-43E0-B266-A4EEB55A985A}" dt="2024-02-15T14:34:09.996" v="78" actId="478"/>
          <ac:spMkLst>
            <pc:docMk/>
            <pc:sldMk cId="3302504611" sldId="273"/>
            <ac:spMk id="3" creationId="{D85F17F0-8D35-F381-6AD9-37CA504909CA}"/>
          </ac:spMkLst>
        </pc:spChg>
        <pc:picChg chg="add mod">
          <ac:chgData name="Valentina Coppi" userId="a0a3ada18476a12f" providerId="LiveId" clId="{235DF351-F6C7-43E0-B266-A4EEB55A985A}" dt="2024-02-15T15:04:50.855" v="228" actId="14100"/>
          <ac:picMkLst>
            <pc:docMk/>
            <pc:sldMk cId="3302504611" sldId="273"/>
            <ac:picMk id="5" creationId="{1FA2202E-1C63-550F-2E4F-583625C18368}"/>
          </ac:picMkLst>
        </pc:picChg>
        <pc:picChg chg="add mod">
          <ac:chgData name="Valentina Coppi" userId="a0a3ada18476a12f" providerId="LiveId" clId="{235DF351-F6C7-43E0-B266-A4EEB55A985A}" dt="2024-02-15T15:04:43.377" v="226" actId="1076"/>
          <ac:picMkLst>
            <pc:docMk/>
            <pc:sldMk cId="3302504611" sldId="273"/>
            <ac:picMk id="7" creationId="{ACF8A5E9-F525-FF8D-054F-7997E82DB8B1}"/>
          </ac:picMkLst>
        </pc:picChg>
        <pc:picChg chg="add mod">
          <ac:chgData name="Valentina Coppi" userId="a0a3ada18476a12f" providerId="LiveId" clId="{235DF351-F6C7-43E0-B266-A4EEB55A985A}" dt="2024-02-15T15:04:44.871" v="227" actId="1076"/>
          <ac:picMkLst>
            <pc:docMk/>
            <pc:sldMk cId="3302504611" sldId="273"/>
            <ac:picMk id="11" creationId="{F7F9CCB1-C39D-2EEE-36B9-C1B5B4BD3CA6}"/>
          </ac:picMkLst>
        </pc:picChg>
      </pc:sldChg>
      <pc:sldChg chg="addSp delSp modSp mod">
        <pc:chgData name="Valentina Coppi" userId="a0a3ada18476a12f" providerId="LiveId" clId="{235DF351-F6C7-43E0-B266-A4EEB55A985A}" dt="2024-02-15T15:08:18.770" v="256" actId="34136"/>
        <pc:sldMkLst>
          <pc:docMk/>
          <pc:sldMk cId="2330654514" sldId="274"/>
        </pc:sldMkLst>
        <pc:spChg chg="mod">
          <ac:chgData name="Valentina Coppi" userId="a0a3ada18476a12f" providerId="LiveId" clId="{235DF351-F6C7-43E0-B266-A4EEB55A985A}" dt="2024-02-15T15:04:58.160" v="229" actId="1076"/>
          <ac:spMkLst>
            <pc:docMk/>
            <pc:sldMk cId="2330654514" sldId="274"/>
            <ac:spMk id="2" creationId="{4EF00A0A-3884-A172-FE12-8EB47188A38A}"/>
          </ac:spMkLst>
        </pc:spChg>
        <pc:spChg chg="del">
          <ac:chgData name="Valentina Coppi" userId="a0a3ada18476a12f" providerId="LiveId" clId="{235DF351-F6C7-43E0-B266-A4EEB55A985A}" dt="2024-02-15T14:36:15.527" v="82" actId="478"/>
          <ac:spMkLst>
            <pc:docMk/>
            <pc:sldMk cId="2330654514" sldId="274"/>
            <ac:spMk id="3" creationId="{5CC3EC86-BBF5-E89A-4FC7-8ECC68E6FD71}"/>
          </ac:spMkLst>
        </pc:spChg>
        <pc:spChg chg="add del mod">
          <ac:chgData name="Valentina Coppi" userId="a0a3ada18476a12f" providerId="LiveId" clId="{235DF351-F6C7-43E0-B266-A4EEB55A985A}" dt="2024-02-15T15:07:08.266" v="247" actId="478"/>
          <ac:spMkLst>
            <pc:docMk/>
            <pc:sldMk cId="2330654514" sldId="274"/>
            <ac:spMk id="6" creationId="{DFA3AA95-18C1-4579-BD6E-A3F109AECDAC}"/>
          </ac:spMkLst>
        </pc:spChg>
        <pc:spChg chg="add mod">
          <ac:chgData name="Valentina Coppi" userId="a0a3ada18476a12f" providerId="LiveId" clId="{235DF351-F6C7-43E0-B266-A4EEB55A985A}" dt="2024-02-15T15:08:07.790" v="255" actId="34135"/>
          <ac:spMkLst>
            <pc:docMk/>
            <pc:sldMk cId="2330654514" sldId="274"/>
            <ac:spMk id="7" creationId="{036885E0-3E14-2B1A-12F7-BE48D7C632F4}"/>
          </ac:spMkLst>
        </pc:spChg>
        <pc:spChg chg="add mod">
          <ac:chgData name="Valentina Coppi" userId="a0a3ada18476a12f" providerId="LiveId" clId="{235DF351-F6C7-43E0-B266-A4EEB55A985A}" dt="2024-02-15T15:08:18.770" v="256" actId="34136"/>
          <ac:spMkLst>
            <pc:docMk/>
            <pc:sldMk cId="2330654514" sldId="274"/>
            <ac:spMk id="9" creationId="{38FE7B1F-7C21-87AF-1624-667503171736}"/>
          </ac:spMkLst>
        </pc:spChg>
        <pc:picChg chg="add mod">
          <ac:chgData name="Valentina Coppi" userId="a0a3ada18476a12f" providerId="LiveId" clId="{235DF351-F6C7-43E0-B266-A4EEB55A985A}" dt="2024-02-15T15:07:53.531" v="253" actId="1076"/>
          <ac:picMkLst>
            <pc:docMk/>
            <pc:sldMk cId="2330654514" sldId="274"/>
            <ac:picMk id="5" creationId="{654CE848-F261-4C99-A9C3-6984EEB72BD0}"/>
          </ac:picMkLst>
        </pc:picChg>
      </pc:sldChg>
      <pc:sldChg chg="addSp delSp modSp add mod setBg delDesignElem">
        <pc:chgData name="Valentina Coppi" userId="a0a3ada18476a12f" providerId="LiveId" clId="{235DF351-F6C7-43E0-B266-A4EEB55A985A}" dt="2024-02-15T15:12:56.807" v="645" actId="1076"/>
        <pc:sldMkLst>
          <pc:docMk/>
          <pc:sldMk cId="575435761" sldId="275"/>
        </pc:sldMkLst>
        <pc:spChg chg="mod">
          <ac:chgData name="Valentina Coppi" userId="a0a3ada18476a12f" providerId="LiveId" clId="{235DF351-F6C7-43E0-B266-A4EEB55A985A}" dt="2024-02-15T15:12:50.193" v="644" actId="1076"/>
          <ac:spMkLst>
            <pc:docMk/>
            <pc:sldMk cId="575435761" sldId="275"/>
            <ac:spMk id="2" creationId="{E534A058-9B8A-76CD-0671-E068B390466D}"/>
          </ac:spMkLst>
        </pc:spChg>
        <pc:spChg chg="del mod">
          <ac:chgData name="Valentina Coppi" userId="a0a3ada18476a12f" providerId="LiveId" clId="{235DF351-F6C7-43E0-B266-A4EEB55A985A}" dt="2024-02-15T15:09:50.398" v="267" actId="478"/>
          <ac:spMkLst>
            <pc:docMk/>
            <pc:sldMk cId="575435761" sldId="275"/>
            <ac:spMk id="3" creationId="{E3B7B381-203F-F04D-AE85-97E7CAF0A595}"/>
          </ac:spMkLst>
        </pc:spChg>
        <pc:spChg chg="add del mod">
          <ac:chgData name="Valentina Coppi" userId="a0a3ada18476a12f" providerId="LiveId" clId="{235DF351-F6C7-43E0-B266-A4EEB55A985A}" dt="2024-02-15T15:09:59.957" v="270" actId="34307"/>
          <ac:spMkLst>
            <pc:docMk/>
            <pc:sldMk cId="575435761" sldId="275"/>
            <ac:spMk id="5" creationId="{3678CDFD-2C05-5783-FA05-83A41AFE087C}"/>
          </ac:spMkLst>
        </pc:spChg>
        <pc:spChg chg="add">
          <ac:chgData name="Valentina Coppi" userId="a0a3ada18476a12f" providerId="LiveId" clId="{235DF351-F6C7-43E0-B266-A4EEB55A985A}" dt="2024-02-15T15:09:55.177" v="268" actId="26606"/>
          <ac:spMkLst>
            <pc:docMk/>
            <pc:sldMk cId="575435761" sldId="275"/>
            <ac:spMk id="7" creationId="{6A364E18-0909-04B8-85B7-1D75F7673370}"/>
          </ac:spMkLst>
        </pc:spChg>
        <pc:spChg chg="del">
          <ac:chgData name="Valentina Coppi" userId="a0a3ada18476a12f" providerId="LiveId" clId="{235DF351-F6C7-43E0-B266-A4EEB55A985A}" dt="2024-02-15T15:09:28.109" v="258"/>
          <ac:spMkLst>
            <pc:docMk/>
            <pc:sldMk cId="575435761" sldId="275"/>
            <ac:spMk id="8" creationId="{A337E060-465D-8811-D44F-D9445E801F8F}"/>
          </ac:spMkLst>
        </pc:spChg>
        <pc:spChg chg="add">
          <ac:chgData name="Valentina Coppi" userId="a0a3ada18476a12f" providerId="LiveId" clId="{235DF351-F6C7-43E0-B266-A4EEB55A985A}" dt="2024-02-15T15:09:55.177" v="268" actId="26606"/>
          <ac:spMkLst>
            <pc:docMk/>
            <pc:sldMk cId="575435761" sldId="275"/>
            <ac:spMk id="9" creationId="{5A4E4C0D-6BCA-FC17-62BD-B629662A9DF1}"/>
          </ac:spMkLst>
        </pc:spChg>
        <pc:spChg chg="del">
          <ac:chgData name="Valentina Coppi" userId="a0a3ada18476a12f" providerId="LiveId" clId="{235DF351-F6C7-43E0-B266-A4EEB55A985A}" dt="2024-02-15T15:09:28.109" v="258"/>
          <ac:spMkLst>
            <pc:docMk/>
            <pc:sldMk cId="575435761" sldId="275"/>
            <ac:spMk id="10" creationId="{E708C0F8-AD32-E5F2-7066-742CF5DD91BF}"/>
          </ac:spMkLst>
        </pc:spChg>
        <pc:spChg chg="del">
          <ac:chgData name="Valentina Coppi" userId="a0a3ada18476a12f" providerId="LiveId" clId="{235DF351-F6C7-43E0-B266-A4EEB55A985A}" dt="2024-02-15T15:09:28.109" v="258"/>
          <ac:spMkLst>
            <pc:docMk/>
            <pc:sldMk cId="575435761" sldId="275"/>
            <ac:spMk id="12" creationId="{46212DAB-D8CE-0A87-2268-48E599657D4F}"/>
          </ac:spMkLst>
        </pc:spChg>
        <pc:spChg chg="add mod">
          <ac:chgData name="Valentina Coppi" userId="a0a3ada18476a12f" providerId="LiveId" clId="{235DF351-F6C7-43E0-B266-A4EEB55A985A}" dt="2024-02-15T15:12:56.807" v="645" actId="1076"/>
          <ac:spMkLst>
            <pc:docMk/>
            <pc:sldMk cId="575435761" sldId="275"/>
            <ac:spMk id="13" creationId="{D1BE233F-A50B-DD1B-8A06-107C461CD6DD}"/>
          </ac:spMkLst>
        </pc:spChg>
        <pc:spChg chg="add">
          <ac:chgData name="Valentina Coppi" userId="a0a3ada18476a12f" providerId="LiveId" clId="{235DF351-F6C7-43E0-B266-A4EEB55A985A}" dt="2024-02-15T15:09:55.177" v="268" actId="26606"/>
          <ac:spMkLst>
            <pc:docMk/>
            <pc:sldMk cId="575435761" sldId="275"/>
            <ac:spMk id="14" creationId="{8B08FA76-1ED5-E432-8E59-C7ABAAB69F5E}"/>
          </ac:spMkLst>
        </pc:spChg>
        <pc:picChg chg="add del mod ord">
          <ac:chgData name="Valentina Coppi" userId="a0a3ada18476a12f" providerId="LiveId" clId="{235DF351-F6C7-43E0-B266-A4EEB55A985A}" dt="2024-02-15T15:10:10.111" v="271" actId="478"/>
          <ac:picMkLst>
            <pc:docMk/>
            <pc:sldMk cId="575435761" sldId="275"/>
            <ac:picMk id="6" creationId="{5B5B85A4-D40D-5907-6766-3A4FD82B6F2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5A9DF-D607-45D4-8335-58C20A713834}" type="datetimeFigureOut">
              <a:rPr lang="it-IT" smtClean="0"/>
              <a:t>19/02/2024</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3C1E05-B131-4698-BABC-EB5089F3DBDC}" type="slidenum">
              <a:rPr lang="it-IT" smtClean="0"/>
              <a:t>‹#›</a:t>
            </a:fld>
            <a:endParaRPr lang="it-IT"/>
          </a:p>
        </p:txBody>
      </p:sp>
    </p:spTree>
    <p:extLst>
      <p:ext uri="{BB962C8B-B14F-4D97-AF65-F5344CB8AC3E}">
        <p14:creationId xmlns:p14="http://schemas.microsoft.com/office/powerpoint/2010/main" val="193201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t>ResNet </a:t>
            </a:r>
          </a:p>
          <a:p>
            <a:pPr marL="171450" indent="-171450">
              <a:buFont typeface="Arial" panose="020B0604020202020204" pitchFamily="34" charset="0"/>
              <a:buChar char="•"/>
            </a:pPr>
            <a:r>
              <a:rPr lang="it-IT"/>
              <a:t>Residual learning, some signal propagates skipping layers</a:t>
            </a:r>
          </a:p>
          <a:p>
            <a:pPr marL="171450" indent="-171450">
              <a:buFont typeface="Arial" panose="020B0604020202020204" pitchFamily="34" charset="0"/>
              <a:buChar char="•"/>
            </a:pPr>
            <a:r>
              <a:rPr lang="it-IT"/>
              <a:t>Try to learn not the best feature map but the best change for improving it </a:t>
            </a:r>
          </a:p>
          <a:p>
            <a:pPr marL="171450" indent="-171450">
              <a:buFont typeface="Arial" panose="020B0604020202020204" pitchFamily="34" charset="0"/>
              <a:buChar char="•"/>
            </a:pPr>
            <a:r>
              <a:rPr lang="it-IT"/>
              <a:t>Improves AlexNet reducing vanishing gradient problem </a:t>
            </a:r>
          </a:p>
          <a:p>
            <a:pPr marL="171450" indent="-171450">
              <a:buFont typeface="Arial" panose="020B0604020202020204" pitchFamily="34" charset="0"/>
              <a:buChar char="•"/>
            </a:pPr>
            <a:endParaRPr lang="it-IT"/>
          </a:p>
          <a:p>
            <a:pPr marL="0" indent="0">
              <a:buFont typeface="Arial" panose="020B0604020202020204" pitchFamily="34" charset="0"/>
              <a:buNone/>
            </a:pPr>
            <a:r>
              <a:rPr lang="it-IT"/>
              <a:t>Break cause predicts always sick </a:t>
            </a:r>
          </a:p>
        </p:txBody>
      </p:sp>
      <p:sp>
        <p:nvSpPr>
          <p:cNvPr id="4" name="Slide Number Placeholder 3"/>
          <p:cNvSpPr>
            <a:spLocks noGrp="1"/>
          </p:cNvSpPr>
          <p:nvPr>
            <p:ph type="sldNum" sz="quarter" idx="5"/>
          </p:nvPr>
        </p:nvSpPr>
        <p:spPr/>
        <p:txBody>
          <a:bodyPr/>
          <a:lstStyle/>
          <a:p>
            <a:fld id="{EB3C1E05-B131-4698-BABC-EB5089F3DBDC}" type="slidenum">
              <a:rPr lang="it-IT" smtClean="0"/>
              <a:t>6</a:t>
            </a:fld>
            <a:endParaRPr lang="it-IT"/>
          </a:p>
        </p:txBody>
      </p:sp>
    </p:spTree>
    <p:extLst>
      <p:ext uri="{BB962C8B-B14F-4D97-AF65-F5344CB8AC3E}">
        <p14:creationId xmlns:p14="http://schemas.microsoft.com/office/powerpoint/2010/main" val="3148558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t>Visual Geometry Group 16 layers</a:t>
            </a:r>
          </a:p>
          <a:p>
            <a:endParaRPr lang="it-IT"/>
          </a:p>
          <a:p>
            <a:r>
              <a:rPr lang="it-IT"/>
              <a:t>More correct trend</a:t>
            </a:r>
          </a:p>
          <a:p>
            <a:r>
              <a:rPr lang="it-IT"/>
              <a:t>74% accuracy </a:t>
            </a:r>
          </a:p>
        </p:txBody>
      </p:sp>
      <p:sp>
        <p:nvSpPr>
          <p:cNvPr id="4" name="Slide Number Placeholder 3"/>
          <p:cNvSpPr>
            <a:spLocks noGrp="1"/>
          </p:cNvSpPr>
          <p:nvPr>
            <p:ph type="sldNum" sz="quarter" idx="5"/>
          </p:nvPr>
        </p:nvSpPr>
        <p:spPr/>
        <p:txBody>
          <a:bodyPr/>
          <a:lstStyle/>
          <a:p>
            <a:fld id="{EB3C1E05-B131-4698-BABC-EB5089F3DBDC}" type="slidenum">
              <a:rPr lang="it-IT" smtClean="0"/>
              <a:t>7</a:t>
            </a:fld>
            <a:endParaRPr lang="it-IT"/>
          </a:p>
        </p:txBody>
      </p:sp>
    </p:spTree>
    <p:extLst>
      <p:ext uri="{BB962C8B-B14F-4D97-AF65-F5344CB8AC3E}">
        <p14:creationId xmlns:p14="http://schemas.microsoft.com/office/powerpoint/2010/main" val="70671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t>Inception V3</a:t>
            </a:r>
          </a:p>
          <a:p>
            <a:pPr marL="171450" indent="-171450">
              <a:buFont typeface="Arial" panose="020B0604020202020204" pitchFamily="34" charset="0"/>
              <a:buChar char="•"/>
            </a:pPr>
            <a:r>
              <a:rPr lang="it-IT"/>
              <a:t>Inception Modules: blocks that apply convolutions with different filters</a:t>
            </a:r>
          </a:p>
          <a:p>
            <a:pPr marL="171450" indent="-171450">
              <a:buFont typeface="Arial" panose="020B0604020202020204" pitchFamily="34" charset="0"/>
              <a:buChar char="•"/>
            </a:pPr>
            <a:r>
              <a:rPr lang="it-IT"/>
              <a:t>More efficent e robust (different small filters rather than one large )</a:t>
            </a:r>
          </a:p>
        </p:txBody>
      </p:sp>
      <p:sp>
        <p:nvSpPr>
          <p:cNvPr id="4" name="Slide Number Placeholder 3"/>
          <p:cNvSpPr>
            <a:spLocks noGrp="1"/>
          </p:cNvSpPr>
          <p:nvPr>
            <p:ph type="sldNum" sz="quarter" idx="5"/>
          </p:nvPr>
        </p:nvSpPr>
        <p:spPr/>
        <p:txBody>
          <a:bodyPr/>
          <a:lstStyle/>
          <a:p>
            <a:fld id="{EB3C1E05-B131-4698-BABC-EB5089F3DBDC}" type="slidenum">
              <a:rPr lang="it-IT" smtClean="0"/>
              <a:t>8</a:t>
            </a:fld>
            <a:endParaRPr lang="it-IT"/>
          </a:p>
        </p:txBody>
      </p:sp>
    </p:spTree>
    <p:extLst>
      <p:ext uri="{BB962C8B-B14F-4D97-AF65-F5344CB8AC3E}">
        <p14:creationId xmlns:p14="http://schemas.microsoft.com/office/powerpoint/2010/main" val="1435570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t>MobileNet</a:t>
            </a:r>
          </a:p>
          <a:p>
            <a:pPr marL="171450" indent="-171450">
              <a:buFont typeface="Arial" panose="020B0604020202020204" pitchFamily="34" charset="0"/>
              <a:buChar char="•"/>
            </a:pPr>
            <a:r>
              <a:rPr lang="it-IT"/>
              <a:t>Depthwise convolution: one different for each color channel </a:t>
            </a:r>
          </a:p>
          <a:p>
            <a:pPr marL="171450" indent="-171450">
              <a:buFont typeface="Arial" panose="020B0604020202020204" pitchFamily="34" charset="0"/>
              <a:buChar char="•"/>
            </a:pPr>
            <a:r>
              <a:rPr lang="it-IT"/>
              <a:t>Pointwise convolution: convolution that merge precedent results into one applying a 1x1 convolution </a:t>
            </a:r>
          </a:p>
        </p:txBody>
      </p:sp>
      <p:sp>
        <p:nvSpPr>
          <p:cNvPr id="4" name="Slide Number Placeholder 3"/>
          <p:cNvSpPr>
            <a:spLocks noGrp="1"/>
          </p:cNvSpPr>
          <p:nvPr>
            <p:ph type="sldNum" sz="quarter" idx="5"/>
          </p:nvPr>
        </p:nvSpPr>
        <p:spPr/>
        <p:txBody>
          <a:bodyPr/>
          <a:lstStyle/>
          <a:p>
            <a:fld id="{EB3C1E05-B131-4698-BABC-EB5089F3DBDC}" type="slidenum">
              <a:rPr lang="it-IT" smtClean="0"/>
              <a:t>9</a:t>
            </a:fld>
            <a:endParaRPr lang="it-IT"/>
          </a:p>
        </p:txBody>
      </p:sp>
    </p:spTree>
    <p:extLst>
      <p:ext uri="{BB962C8B-B14F-4D97-AF65-F5344CB8AC3E}">
        <p14:creationId xmlns:p14="http://schemas.microsoft.com/office/powerpoint/2010/main" val="3315635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t>EfficentNet:</a:t>
            </a:r>
          </a:p>
          <a:p>
            <a:r>
              <a:rPr lang="it-IT"/>
              <a:t>Compounding scale that uniformly scales</a:t>
            </a:r>
          </a:p>
          <a:p>
            <a:pPr marL="171450" indent="-171450">
              <a:buFont typeface="Arial" panose="020B0604020202020204" pitchFamily="34" charset="0"/>
              <a:buChar char="•"/>
            </a:pPr>
            <a:r>
              <a:rPr lang="it-IT"/>
              <a:t>Width</a:t>
            </a:r>
          </a:p>
          <a:p>
            <a:pPr marL="171450" indent="-171450">
              <a:buFont typeface="Arial" panose="020B0604020202020204" pitchFamily="34" charset="0"/>
              <a:buChar char="•"/>
            </a:pPr>
            <a:r>
              <a:rPr lang="it-IT"/>
              <a:t>Depth</a:t>
            </a:r>
          </a:p>
          <a:p>
            <a:pPr marL="171450" indent="-171450">
              <a:buFont typeface="Arial" panose="020B0604020202020204" pitchFamily="34" charset="0"/>
              <a:buChar char="•"/>
            </a:pPr>
            <a:r>
              <a:rPr lang="it-IT"/>
              <a:t>Resolution</a:t>
            </a:r>
          </a:p>
          <a:p>
            <a:pPr marL="0" indent="0">
              <a:buFont typeface="Arial" panose="020B0604020202020204" pitchFamily="34" charset="0"/>
              <a:buNone/>
            </a:pPr>
            <a:endParaRPr lang="it-IT"/>
          </a:p>
          <a:p>
            <a:pPr marL="0" indent="0">
              <a:buFont typeface="Arial" panose="020B0604020202020204" pitchFamily="34" charset="0"/>
              <a:buNone/>
            </a:pPr>
            <a:r>
              <a:rPr lang="it-IT"/>
              <a:t>Completely wroong, classify all not sick, the opposite of the first model </a:t>
            </a:r>
          </a:p>
        </p:txBody>
      </p:sp>
      <p:sp>
        <p:nvSpPr>
          <p:cNvPr id="4" name="Slide Number Placeholder 3"/>
          <p:cNvSpPr>
            <a:spLocks noGrp="1"/>
          </p:cNvSpPr>
          <p:nvPr>
            <p:ph type="sldNum" sz="quarter" idx="5"/>
          </p:nvPr>
        </p:nvSpPr>
        <p:spPr/>
        <p:txBody>
          <a:bodyPr/>
          <a:lstStyle/>
          <a:p>
            <a:fld id="{EB3C1E05-B131-4698-BABC-EB5089F3DBDC}" type="slidenum">
              <a:rPr lang="it-IT" smtClean="0"/>
              <a:t>10</a:t>
            </a:fld>
            <a:endParaRPr lang="it-IT"/>
          </a:p>
        </p:txBody>
      </p:sp>
    </p:spTree>
    <p:extLst>
      <p:ext uri="{BB962C8B-B14F-4D97-AF65-F5344CB8AC3E}">
        <p14:creationId xmlns:p14="http://schemas.microsoft.com/office/powerpoint/2010/main" val="908461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2/19/2024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045007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2/19/2024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842024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2/19/2024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071373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2/19/2024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903953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2/19/2024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718311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2/19/2024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374612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2/19/2024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779088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2/19/2024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062052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2/19/2024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76405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2/19/2024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731647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2/19/2024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388266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2/19/2024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1691136270"/>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AA37442-EAE9-6CFC-AC74-44222B37F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Scan of a human brain in a neurology clinic">
            <a:extLst>
              <a:ext uri="{FF2B5EF4-FFF2-40B4-BE49-F238E27FC236}">
                <a16:creationId xmlns:a16="http://schemas.microsoft.com/office/drawing/2014/main" id="{D7070D7C-EACC-A17C-C251-5B4AA3D01E7B}"/>
              </a:ext>
            </a:extLst>
          </p:cNvPr>
          <p:cNvPicPr>
            <a:picLocks noChangeAspect="1"/>
          </p:cNvPicPr>
          <p:nvPr/>
        </p:nvPicPr>
        <p:blipFill rotWithShape="1">
          <a:blip r:embed="rId2"/>
          <a:srcRect t="15654" b="9346"/>
          <a:stretch/>
        </p:blipFill>
        <p:spPr>
          <a:xfrm>
            <a:off x="20" y="-1"/>
            <a:ext cx="12191981" cy="6858001"/>
          </a:xfrm>
          <a:prstGeom prst="rect">
            <a:avLst/>
          </a:prstGeom>
        </p:spPr>
      </p:pic>
      <p:sp>
        <p:nvSpPr>
          <p:cNvPr id="24" name="Rectangle 23">
            <a:extLst>
              <a:ext uri="{FF2B5EF4-FFF2-40B4-BE49-F238E27FC236}">
                <a16:creationId xmlns:a16="http://schemas.microsoft.com/office/drawing/2014/main" id="{54117A24-9D5E-A791-A2F4-8C81AC60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56000">
                <a:srgbClr val="000000">
                  <a:alpha val="58000"/>
                </a:srgbClr>
              </a:gs>
              <a:gs pos="100000">
                <a:srgbClr val="000000">
                  <a:alpha val="5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DAC7F25-A124-C300-635A-FD8B0FB806FE}"/>
              </a:ext>
            </a:extLst>
          </p:cNvPr>
          <p:cNvSpPr>
            <a:spLocks noGrp="1"/>
          </p:cNvSpPr>
          <p:nvPr>
            <p:ph type="ctrTitle"/>
          </p:nvPr>
        </p:nvSpPr>
        <p:spPr>
          <a:xfrm>
            <a:off x="238127" y="599877"/>
            <a:ext cx="4848223" cy="2185200"/>
          </a:xfrm>
        </p:spPr>
        <p:txBody>
          <a:bodyPr>
            <a:normAutofit/>
          </a:bodyPr>
          <a:lstStyle/>
          <a:p>
            <a:r>
              <a:rPr lang="en-US" sz="4400" dirty="0">
                <a:solidFill>
                  <a:srgbClr val="FFFFFF"/>
                </a:solidFill>
              </a:rPr>
              <a:t>CNN for Alzheimer’s detection</a:t>
            </a:r>
          </a:p>
        </p:txBody>
      </p:sp>
      <p:sp>
        <p:nvSpPr>
          <p:cNvPr id="3" name="Sottotitolo 2">
            <a:extLst>
              <a:ext uri="{FF2B5EF4-FFF2-40B4-BE49-F238E27FC236}">
                <a16:creationId xmlns:a16="http://schemas.microsoft.com/office/drawing/2014/main" id="{69FDFA56-5D9E-57A1-4843-D9B0FA5D0B5F}"/>
              </a:ext>
            </a:extLst>
          </p:cNvPr>
          <p:cNvSpPr>
            <a:spLocks noGrp="1"/>
          </p:cNvSpPr>
          <p:nvPr>
            <p:ph type="subTitle" idx="1"/>
          </p:nvPr>
        </p:nvSpPr>
        <p:spPr>
          <a:xfrm>
            <a:off x="238127" y="3168048"/>
            <a:ext cx="2181223" cy="1127727"/>
          </a:xfrm>
        </p:spPr>
        <p:txBody>
          <a:bodyPr>
            <a:normAutofit/>
          </a:bodyPr>
          <a:lstStyle/>
          <a:p>
            <a:r>
              <a:rPr lang="en-US" dirty="0">
                <a:solidFill>
                  <a:srgbClr val="FFFFFF"/>
                </a:solidFill>
              </a:rPr>
              <a:t>Giulio </a:t>
            </a:r>
            <a:r>
              <a:rPr lang="en-US" dirty="0" err="1">
                <a:solidFill>
                  <a:srgbClr val="FFFFFF"/>
                </a:solidFill>
              </a:rPr>
              <a:t>Fabbri</a:t>
            </a:r>
            <a:endParaRPr lang="en-US" dirty="0">
              <a:solidFill>
                <a:srgbClr val="FFFFFF"/>
              </a:solidFill>
            </a:endParaRPr>
          </a:p>
          <a:p>
            <a:r>
              <a:rPr lang="en-US" dirty="0">
                <a:solidFill>
                  <a:srgbClr val="FFFFFF"/>
                </a:solidFill>
              </a:rPr>
              <a:t>Valentina Coppi</a:t>
            </a:r>
          </a:p>
        </p:txBody>
      </p:sp>
    </p:spTree>
    <p:extLst>
      <p:ext uri="{BB962C8B-B14F-4D97-AF65-F5344CB8AC3E}">
        <p14:creationId xmlns:p14="http://schemas.microsoft.com/office/powerpoint/2010/main" val="4138675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31EFF7F5-8A39-E096-F1B1-3E0418B8F856}"/>
              </a:ext>
            </a:extLst>
          </p:cNvPr>
          <p:cNvSpPr>
            <a:spLocks noGrp="1"/>
          </p:cNvSpPr>
          <p:nvPr>
            <p:ph type="title"/>
          </p:nvPr>
        </p:nvSpPr>
        <p:spPr>
          <a:xfrm>
            <a:off x="952704" y="193267"/>
            <a:ext cx="10421149" cy="1257300"/>
          </a:xfrm>
        </p:spPr>
        <p:txBody>
          <a:bodyPr anchor="ctr">
            <a:normAutofit/>
          </a:bodyPr>
          <a:lstStyle/>
          <a:p>
            <a:r>
              <a:rPr lang="en-US"/>
              <a:t>EfficientNet: </a:t>
            </a:r>
            <a:r>
              <a:rPr lang="en-US" b="0"/>
              <a:t> Width, Depth &amp; Resolution Scaling</a:t>
            </a:r>
            <a:endParaRPr lang="en-US" b="0"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magine 4">
            <a:extLst>
              <a:ext uri="{FF2B5EF4-FFF2-40B4-BE49-F238E27FC236}">
                <a16:creationId xmlns:a16="http://schemas.microsoft.com/office/drawing/2014/main" id="{89E588D7-17D2-5B30-2CCB-516FC411D798}"/>
              </a:ext>
            </a:extLst>
          </p:cNvPr>
          <p:cNvPicPr>
            <a:picLocks noChangeAspect="1"/>
          </p:cNvPicPr>
          <p:nvPr/>
        </p:nvPicPr>
        <p:blipFill>
          <a:blip r:embed="rId3"/>
          <a:stretch>
            <a:fillRect/>
          </a:stretch>
        </p:blipFill>
        <p:spPr>
          <a:xfrm>
            <a:off x="235859" y="1643833"/>
            <a:ext cx="6722975" cy="3512185"/>
          </a:xfrm>
          <a:prstGeom prst="rect">
            <a:avLst/>
          </a:prstGeom>
        </p:spPr>
      </p:pic>
      <p:pic>
        <p:nvPicPr>
          <p:cNvPr id="7" name="Immagine 6">
            <a:extLst>
              <a:ext uri="{FF2B5EF4-FFF2-40B4-BE49-F238E27FC236}">
                <a16:creationId xmlns:a16="http://schemas.microsoft.com/office/drawing/2014/main" id="{634A4158-891B-6DFC-07A2-B804E4C8FD3A}"/>
              </a:ext>
            </a:extLst>
          </p:cNvPr>
          <p:cNvPicPr>
            <a:picLocks noChangeAspect="1"/>
          </p:cNvPicPr>
          <p:nvPr/>
        </p:nvPicPr>
        <p:blipFill>
          <a:blip r:embed="rId4"/>
          <a:stretch>
            <a:fillRect/>
          </a:stretch>
        </p:blipFill>
        <p:spPr>
          <a:xfrm>
            <a:off x="235860" y="5632740"/>
            <a:ext cx="8126739" cy="653760"/>
          </a:xfrm>
          <a:prstGeom prst="rect">
            <a:avLst/>
          </a:prstGeom>
        </p:spPr>
      </p:pic>
      <p:pic>
        <p:nvPicPr>
          <p:cNvPr id="11" name="Immagine 10">
            <a:extLst>
              <a:ext uri="{FF2B5EF4-FFF2-40B4-BE49-F238E27FC236}">
                <a16:creationId xmlns:a16="http://schemas.microsoft.com/office/drawing/2014/main" id="{CE945C18-AE7D-2F6E-6207-392A46650873}"/>
              </a:ext>
            </a:extLst>
          </p:cNvPr>
          <p:cNvPicPr>
            <a:picLocks noChangeAspect="1"/>
          </p:cNvPicPr>
          <p:nvPr/>
        </p:nvPicPr>
        <p:blipFill>
          <a:blip r:embed="rId5"/>
          <a:stretch>
            <a:fillRect/>
          </a:stretch>
        </p:blipFill>
        <p:spPr>
          <a:xfrm>
            <a:off x="7194693" y="1519032"/>
            <a:ext cx="4693098" cy="3636986"/>
          </a:xfrm>
          <a:prstGeom prst="rect">
            <a:avLst/>
          </a:prstGeom>
        </p:spPr>
      </p:pic>
    </p:spTree>
    <p:extLst>
      <p:ext uri="{BB962C8B-B14F-4D97-AF65-F5344CB8AC3E}">
        <p14:creationId xmlns:p14="http://schemas.microsoft.com/office/powerpoint/2010/main" val="2904830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5592AE37-55BC-C6FC-5FEF-EA8139562FBA}"/>
              </a:ext>
            </a:extLst>
          </p:cNvPr>
          <p:cNvSpPr>
            <a:spLocks noGrp="1"/>
          </p:cNvSpPr>
          <p:nvPr>
            <p:ph type="title"/>
          </p:nvPr>
        </p:nvSpPr>
        <p:spPr>
          <a:xfrm>
            <a:off x="704646" y="221828"/>
            <a:ext cx="7946597" cy="1257300"/>
          </a:xfrm>
        </p:spPr>
        <p:txBody>
          <a:bodyPr anchor="ctr">
            <a:normAutofit/>
          </a:bodyPr>
          <a:lstStyle/>
          <a:p>
            <a:r>
              <a:rPr lang="en-US" dirty="0"/>
              <a:t>CNN with data augmentation</a:t>
            </a:r>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egnaposto contenuto 2">
            <a:extLst>
              <a:ext uri="{FF2B5EF4-FFF2-40B4-BE49-F238E27FC236}">
                <a16:creationId xmlns:a16="http://schemas.microsoft.com/office/drawing/2014/main" id="{BD9189CE-6026-090B-EBD1-2D08C5FEB6BC}"/>
              </a:ext>
            </a:extLst>
          </p:cNvPr>
          <p:cNvSpPr>
            <a:spLocks noGrp="1"/>
          </p:cNvSpPr>
          <p:nvPr>
            <p:ph idx="1"/>
          </p:nvPr>
        </p:nvSpPr>
        <p:spPr>
          <a:xfrm>
            <a:off x="585502" y="2212553"/>
            <a:ext cx="6032281" cy="3394641"/>
          </a:xfrm>
        </p:spPr>
        <p:txBody>
          <a:bodyPr>
            <a:normAutofit/>
          </a:bodyPr>
          <a:lstStyle/>
          <a:p>
            <a:pPr marL="0" indent="0">
              <a:buNone/>
            </a:pPr>
            <a:r>
              <a:rPr lang="en-US" dirty="0"/>
              <a:t>In order to balance the dataset we use the SMOTE function that duplicates the data in the categories that have few observations.  Unfortunately, we need to reduce the data we obtained, or the computational cost is too high for us.</a:t>
            </a:r>
          </a:p>
          <a:p>
            <a:pPr marL="0" indent="0">
              <a:buNone/>
            </a:pPr>
            <a:r>
              <a:rPr lang="en-US" dirty="0"/>
              <a:t>At this point we split the data in training and validation dataset with 80% data for training and 20% for validation.</a:t>
            </a:r>
          </a:p>
        </p:txBody>
      </p:sp>
      <p:pic>
        <p:nvPicPr>
          <p:cNvPr id="11" name="Immagine 10">
            <a:extLst>
              <a:ext uri="{FF2B5EF4-FFF2-40B4-BE49-F238E27FC236}">
                <a16:creationId xmlns:a16="http://schemas.microsoft.com/office/drawing/2014/main" id="{E3B869E3-FD45-9C4C-75D4-2D97C619838C}"/>
              </a:ext>
            </a:extLst>
          </p:cNvPr>
          <p:cNvPicPr>
            <a:picLocks noChangeAspect="1"/>
          </p:cNvPicPr>
          <p:nvPr/>
        </p:nvPicPr>
        <p:blipFill>
          <a:blip r:embed="rId2"/>
          <a:stretch>
            <a:fillRect/>
          </a:stretch>
        </p:blipFill>
        <p:spPr>
          <a:xfrm>
            <a:off x="6808763" y="363965"/>
            <a:ext cx="5061513" cy="3188860"/>
          </a:xfrm>
          <a:prstGeom prst="rect">
            <a:avLst/>
          </a:prstGeom>
        </p:spPr>
      </p:pic>
      <p:pic>
        <p:nvPicPr>
          <p:cNvPr id="14" name="Immagine 13">
            <a:extLst>
              <a:ext uri="{FF2B5EF4-FFF2-40B4-BE49-F238E27FC236}">
                <a16:creationId xmlns:a16="http://schemas.microsoft.com/office/drawing/2014/main" id="{BEEA0350-1E4A-A973-39CC-FEDC8FEDD2F4}"/>
              </a:ext>
            </a:extLst>
          </p:cNvPr>
          <p:cNvPicPr>
            <a:picLocks noChangeAspect="1"/>
          </p:cNvPicPr>
          <p:nvPr/>
        </p:nvPicPr>
        <p:blipFill>
          <a:blip r:embed="rId3"/>
          <a:stretch>
            <a:fillRect/>
          </a:stretch>
        </p:blipFill>
        <p:spPr>
          <a:xfrm>
            <a:off x="6845753" y="3483397"/>
            <a:ext cx="5024523" cy="3274112"/>
          </a:xfrm>
          <a:prstGeom prst="rect">
            <a:avLst/>
          </a:prstGeom>
        </p:spPr>
      </p:pic>
    </p:spTree>
    <p:extLst>
      <p:ext uri="{BB962C8B-B14F-4D97-AF65-F5344CB8AC3E}">
        <p14:creationId xmlns:p14="http://schemas.microsoft.com/office/powerpoint/2010/main" val="1064204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F185B9-76B4-34AF-E3D6-C2BC1526AA0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2AA3D62F-3251-68D4-BDBF-AE4283154C4E}"/>
              </a:ext>
            </a:extLst>
          </p:cNvPr>
          <p:cNvSpPr>
            <a:spLocks noGrp="1"/>
          </p:cNvSpPr>
          <p:nvPr>
            <p:ph type="title"/>
          </p:nvPr>
        </p:nvSpPr>
        <p:spPr>
          <a:xfrm>
            <a:off x="1016130" y="242172"/>
            <a:ext cx="7946597" cy="1257300"/>
          </a:xfrm>
        </p:spPr>
        <p:txBody>
          <a:bodyPr anchor="ctr">
            <a:normAutofit/>
          </a:bodyPr>
          <a:lstStyle/>
          <a:p>
            <a:r>
              <a:rPr lang="en-US" dirty="0" err="1"/>
              <a:t>ResNet</a:t>
            </a:r>
            <a:endParaRPr lang="en-U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magine 4">
            <a:extLst>
              <a:ext uri="{FF2B5EF4-FFF2-40B4-BE49-F238E27FC236}">
                <a16:creationId xmlns:a16="http://schemas.microsoft.com/office/drawing/2014/main" id="{95099BD3-A05D-5B5A-1D7D-5DEE6998B257}"/>
              </a:ext>
            </a:extLst>
          </p:cNvPr>
          <p:cNvPicPr>
            <a:picLocks noChangeAspect="1"/>
          </p:cNvPicPr>
          <p:nvPr/>
        </p:nvPicPr>
        <p:blipFill>
          <a:blip r:embed="rId2"/>
          <a:stretch>
            <a:fillRect/>
          </a:stretch>
        </p:blipFill>
        <p:spPr>
          <a:xfrm>
            <a:off x="192294" y="1689477"/>
            <a:ext cx="6427581" cy="3494960"/>
          </a:xfrm>
          <a:prstGeom prst="rect">
            <a:avLst/>
          </a:prstGeom>
        </p:spPr>
      </p:pic>
      <p:pic>
        <p:nvPicPr>
          <p:cNvPr id="7" name="Immagine 6">
            <a:extLst>
              <a:ext uri="{FF2B5EF4-FFF2-40B4-BE49-F238E27FC236}">
                <a16:creationId xmlns:a16="http://schemas.microsoft.com/office/drawing/2014/main" id="{16410FAA-BB60-A3D8-CD3B-AEB26737A489}"/>
              </a:ext>
            </a:extLst>
          </p:cNvPr>
          <p:cNvPicPr>
            <a:picLocks noChangeAspect="1"/>
          </p:cNvPicPr>
          <p:nvPr/>
        </p:nvPicPr>
        <p:blipFill>
          <a:blip r:embed="rId3"/>
          <a:stretch>
            <a:fillRect/>
          </a:stretch>
        </p:blipFill>
        <p:spPr>
          <a:xfrm>
            <a:off x="277802" y="5781166"/>
            <a:ext cx="7440821" cy="570977"/>
          </a:xfrm>
          <a:prstGeom prst="rect">
            <a:avLst/>
          </a:prstGeom>
        </p:spPr>
      </p:pic>
      <p:pic>
        <p:nvPicPr>
          <p:cNvPr id="11" name="Immagine 10">
            <a:extLst>
              <a:ext uri="{FF2B5EF4-FFF2-40B4-BE49-F238E27FC236}">
                <a16:creationId xmlns:a16="http://schemas.microsoft.com/office/drawing/2014/main" id="{BF58C983-5399-352F-25ED-FC4F072CFCA5}"/>
              </a:ext>
            </a:extLst>
          </p:cNvPr>
          <p:cNvPicPr>
            <a:picLocks noChangeAspect="1"/>
          </p:cNvPicPr>
          <p:nvPr/>
        </p:nvPicPr>
        <p:blipFill>
          <a:blip r:embed="rId4"/>
          <a:stretch>
            <a:fillRect/>
          </a:stretch>
        </p:blipFill>
        <p:spPr>
          <a:xfrm>
            <a:off x="6703347" y="785097"/>
            <a:ext cx="5296359" cy="4610500"/>
          </a:xfrm>
          <a:prstGeom prst="rect">
            <a:avLst/>
          </a:prstGeom>
        </p:spPr>
      </p:pic>
    </p:spTree>
    <p:extLst>
      <p:ext uri="{BB962C8B-B14F-4D97-AF65-F5344CB8AC3E}">
        <p14:creationId xmlns:p14="http://schemas.microsoft.com/office/powerpoint/2010/main" val="3265594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765DC2-575F-01FE-57B5-44CBC06AA6E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1F1501FD-75DF-2036-9923-D00FA428CDED}"/>
              </a:ext>
            </a:extLst>
          </p:cNvPr>
          <p:cNvSpPr>
            <a:spLocks noGrp="1"/>
          </p:cNvSpPr>
          <p:nvPr>
            <p:ph type="title"/>
          </p:nvPr>
        </p:nvSpPr>
        <p:spPr>
          <a:xfrm>
            <a:off x="1130430" y="146307"/>
            <a:ext cx="7946597" cy="1257300"/>
          </a:xfrm>
        </p:spPr>
        <p:txBody>
          <a:bodyPr anchor="ctr">
            <a:normAutofit/>
          </a:bodyPr>
          <a:lstStyle/>
          <a:p>
            <a:r>
              <a:rPr lang="en-US" dirty="0"/>
              <a:t>VGG16</a:t>
            </a:r>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magine 4">
            <a:extLst>
              <a:ext uri="{FF2B5EF4-FFF2-40B4-BE49-F238E27FC236}">
                <a16:creationId xmlns:a16="http://schemas.microsoft.com/office/drawing/2014/main" id="{5F9B7FD6-E5CD-C76B-799A-3119FE7E7CF8}"/>
              </a:ext>
            </a:extLst>
          </p:cNvPr>
          <p:cNvPicPr>
            <a:picLocks noChangeAspect="1"/>
          </p:cNvPicPr>
          <p:nvPr/>
        </p:nvPicPr>
        <p:blipFill>
          <a:blip r:embed="rId2"/>
          <a:stretch>
            <a:fillRect/>
          </a:stretch>
        </p:blipFill>
        <p:spPr>
          <a:xfrm>
            <a:off x="253810" y="1696319"/>
            <a:ext cx="6567224" cy="3465362"/>
          </a:xfrm>
          <a:prstGeom prst="rect">
            <a:avLst/>
          </a:prstGeom>
        </p:spPr>
      </p:pic>
      <p:pic>
        <p:nvPicPr>
          <p:cNvPr id="7" name="Immagine 6">
            <a:extLst>
              <a:ext uri="{FF2B5EF4-FFF2-40B4-BE49-F238E27FC236}">
                <a16:creationId xmlns:a16="http://schemas.microsoft.com/office/drawing/2014/main" id="{ED472B4B-64D4-F46F-6EA7-5D491A4DA3F0}"/>
              </a:ext>
            </a:extLst>
          </p:cNvPr>
          <p:cNvPicPr>
            <a:picLocks noChangeAspect="1"/>
          </p:cNvPicPr>
          <p:nvPr/>
        </p:nvPicPr>
        <p:blipFill>
          <a:blip r:embed="rId3"/>
          <a:stretch>
            <a:fillRect/>
          </a:stretch>
        </p:blipFill>
        <p:spPr>
          <a:xfrm>
            <a:off x="435812" y="5644303"/>
            <a:ext cx="7759335" cy="619603"/>
          </a:xfrm>
          <a:prstGeom prst="rect">
            <a:avLst/>
          </a:prstGeom>
        </p:spPr>
      </p:pic>
      <p:pic>
        <p:nvPicPr>
          <p:cNvPr id="11" name="Immagine 10">
            <a:extLst>
              <a:ext uri="{FF2B5EF4-FFF2-40B4-BE49-F238E27FC236}">
                <a16:creationId xmlns:a16="http://schemas.microsoft.com/office/drawing/2014/main" id="{C9CE133C-FE4A-7235-427C-C7E11C10A937}"/>
              </a:ext>
            </a:extLst>
          </p:cNvPr>
          <p:cNvPicPr>
            <a:picLocks noChangeAspect="1"/>
          </p:cNvPicPr>
          <p:nvPr/>
        </p:nvPicPr>
        <p:blipFill>
          <a:blip r:embed="rId4"/>
          <a:stretch>
            <a:fillRect/>
          </a:stretch>
        </p:blipFill>
        <p:spPr>
          <a:xfrm>
            <a:off x="7083041" y="792424"/>
            <a:ext cx="4957147" cy="4369257"/>
          </a:xfrm>
          <a:prstGeom prst="rect">
            <a:avLst/>
          </a:prstGeom>
        </p:spPr>
      </p:pic>
    </p:spTree>
    <p:extLst>
      <p:ext uri="{BB962C8B-B14F-4D97-AF65-F5344CB8AC3E}">
        <p14:creationId xmlns:p14="http://schemas.microsoft.com/office/powerpoint/2010/main" val="2582172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13048A-A710-770B-FF0B-0C613E9E0A0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9BBD7651-4298-4279-E8B5-3E32DC582C2A}"/>
              </a:ext>
            </a:extLst>
          </p:cNvPr>
          <p:cNvSpPr>
            <a:spLocks noGrp="1"/>
          </p:cNvSpPr>
          <p:nvPr>
            <p:ph type="title"/>
          </p:nvPr>
        </p:nvSpPr>
        <p:spPr>
          <a:xfrm>
            <a:off x="997080" y="168230"/>
            <a:ext cx="7946597" cy="1257300"/>
          </a:xfrm>
        </p:spPr>
        <p:txBody>
          <a:bodyPr anchor="ctr">
            <a:normAutofit/>
          </a:bodyPr>
          <a:lstStyle/>
          <a:p>
            <a:r>
              <a:rPr lang="en-US" dirty="0"/>
              <a:t>InceptionV3</a:t>
            </a:r>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magine 4">
            <a:extLst>
              <a:ext uri="{FF2B5EF4-FFF2-40B4-BE49-F238E27FC236}">
                <a16:creationId xmlns:a16="http://schemas.microsoft.com/office/drawing/2014/main" id="{59190951-476B-707F-4FB2-6F5CF6D6617F}"/>
              </a:ext>
            </a:extLst>
          </p:cNvPr>
          <p:cNvPicPr>
            <a:picLocks noChangeAspect="1"/>
          </p:cNvPicPr>
          <p:nvPr/>
        </p:nvPicPr>
        <p:blipFill>
          <a:blip r:embed="rId2"/>
          <a:stretch>
            <a:fillRect/>
          </a:stretch>
        </p:blipFill>
        <p:spPr>
          <a:xfrm>
            <a:off x="147065" y="1751601"/>
            <a:ext cx="6492124" cy="3254703"/>
          </a:xfrm>
          <a:prstGeom prst="rect">
            <a:avLst/>
          </a:prstGeom>
        </p:spPr>
      </p:pic>
      <p:pic>
        <p:nvPicPr>
          <p:cNvPr id="7" name="Immagine 6">
            <a:extLst>
              <a:ext uri="{FF2B5EF4-FFF2-40B4-BE49-F238E27FC236}">
                <a16:creationId xmlns:a16="http://schemas.microsoft.com/office/drawing/2014/main" id="{268DB3C7-E22E-839B-CA82-4FD414E6F694}"/>
              </a:ext>
            </a:extLst>
          </p:cNvPr>
          <p:cNvPicPr>
            <a:picLocks noChangeAspect="1"/>
          </p:cNvPicPr>
          <p:nvPr/>
        </p:nvPicPr>
        <p:blipFill>
          <a:blip r:embed="rId3"/>
          <a:stretch>
            <a:fillRect/>
          </a:stretch>
        </p:blipFill>
        <p:spPr>
          <a:xfrm>
            <a:off x="247385" y="5731992"/>
            <a:ext cx="7715515" cy="578664"/>
          </a:xfrm>
          <a:prstGeom prst="rect">
            <a:avLst/>
          </a:prstGeom>
        </p:spPr>
      </p:pic>
      <p:pic>
        <p:nvPicPr>
          <p:cNvPr id="11" name="Immagine 10">
            <a:extLst>
              <a:ext uri="{FF2B5EF4-FFF2-40B4-BE49-F238E27FC236}">
                <a16:creationId xmlns:a16="http://schemas.microsoft.com/office/drawing/2014/main" id="{59843B78-3041-90B2-E5AD-C286D92A58BA}"/>
              </a:ext>
            </a:extLst>
          </p:cNvPr>
          <p:cNvPicPr>
            <a:picLocks noChangeAspect="1"/>
          </p:cNvPicPr>
          <p:nvPr/>
        </p:nvPicPr>
        <p:blipFill>
          <a:blip r:embed="rId4"/>
          <a:stretch>
            <a:fillRect/>
          </a:stretch>
        </p:blipFill>
        <p:spPr>
          <a:xfrm>
            <a:off x="6869442" y="1126008"/>
            <a:ext cx="5092304" cy="4220141"/>
          </a:xfrm>
          <a:prstGeom prst="rect">
            <a:avLst/>
          </a:prstGeom>
        </p:spPr>
      </p:pic>
    </p:spTree>
    <p:extLst>
      <p:ext uri="{BB962C8B-B14F-4D97-AF65-F5344CB8AC3E}">
        <p14:creationId xmlns:p14="http://schemas.microsoft.com/office/powerpoint/2010/main" val="3334847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79FE5A7-B24D-8603-54AC-A724F986A29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54E0D86E-EA23-A350-7863-4DB02CA31829}"/>
              </a:ext>
            </a:extLst>
          </p:cNvPr>
          <p:cNvSpPr>
            <a:spLocks noGrp="1"/>
          </p:cNvSpPr>
          <p:nvPr>
            <p:ph type="title"/>
          </p:nvPr>
        </p:nvSpPr>
        <p:spPr>
          <a:xfrm>
            <a:off x="978030" y="212614"/>
            <a:ext cx="7946597" cy="1257300"/>
          </a:xfrm>
        </p:spPr>
        <p:txBody>
          <a:bodyPr anchor="ctr">
            <a:normAutofit/>
          </a:bodyPr>
          <a:lstStyle/>
          <a:p>
            <a:r>
              <a:rPr lang="en-US" dirty="0" err="1"/>
              <a:t>MobileNet</a:t>
            </a:r>
            <a:endParaRPr lang="en-U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magine 4">
            <a:extLst>
              <a:ext uri="{FF2B5EF4-FFF2-40B4-BE49-F238E27FC236}">
                <a16:creationId xmlns:a16="http://schemas.microsoft.com/office/drawing/2014/main" id="{83E60C53-F00D-95A8-9DD4-784E65C03406}"/>
              </a:ext>
            </a:extLst>
          </p:cNvPr>
          <p:cNvPicPr>
            <a:picLocks noChangeAspect="1"/>
          </p:cNvPicPr>
          <p:nvPr/>
        </p:nvPicPr>
        <p:blipFill>
          <a:blip r:embed="rId2"/>
          <a:stretch>
            <a:fillRect/>
          </a:stretch>
        </p:blipFill>
        <p:spPr>
          <a:xfrm>
            <a:off x="137704" y="1615797"/>
            <a:ext cx="6619600" cy="3385643"/>
          </a:xfrm>
          <a:prstGeom prst="rect">
            <a:avLst/>
          </a:prstGeom>
        </p:spPr>
      </p:pic>
      <p:pic>
        <p:nvPicPr>
          <p:cNvPr id="7" name="Immagine 6">
            <a:extLst>
              <a:ext uri="{FF2B5EF4-FFF2-40B4-BE49-F238E27FC236}">
                <a16:creationId xmlns:a16="http://schemas.microsoft.com/office/drawing/2014/main" id="{8E678719-9F3E-CB26-BD58-3CC561C129E1}"/>
              </a:ext>
            </a:extLst>
          </p:cNvPr>
          <p:cNvPicPr>
            <a:picLocks noChangeAspect="1"/>
          </p:cNvPicPr>
          <p:nvPr/>
        </p:nvPicPr>
        <p:blipFill>
          <a:blip r:embed="rId3"/>
          <a:stretch>
            <a:fillRect/>
          </a:stretch>
        </p:blipFill>
        <p:spPr>
          <a:xfrm>
            <a:off x="310245" y="5641249"/>
            <a:ext cx="7992048" cy="626827"/>
          </a:xfrm>
          <a:prstGeom prst="rect">
            <a:avLst/>
          </a:prstGeom>
        </p:spPr>
      </p:pic>
      <p:pic>
        <p:nvPicPr>
          <p:cNvPr id="11" name="Immagine 10">
            <a:extLst>
              <a:ext uri="{FF2B5EF4-FFF2-40B4-BE49-F238E27FC236}">
                <a16:creationId xmlns:a16="http://schemas.microsoft.com/office/drawing/2014/main" id="{6C45FD30-EF00-8186-7107-3C3BE911C44D}"/>
              </a:ext>
            </a:extLst>
          </p:cNvPr>
          <p:cNvPicPr>
            <a:picLocks noChangeAspect="1"/>
          </p:cNvPicPr>
          <p:nvPr/>
        </p:nvPicPr>
        <p:blipFill>
          <a:blip r:embed="rId4"/>
          <a:stretch>
            <a:fillRect/>
          </a:stretch>
        </p:blipFill>
        <p:spPr>
          <a:xfrm>
            <a:off x="7105226" y="1048800"/>
            <a:ext cx="4738852" cy="4069677"/>
          </a:xfrm>
          <a:prstGeom prst="rect">
            <a:avLst/>
          </a:prstGeom>
        </p:spPr>
      </p:pic>
    </p:spTree>
    <p:extLst>
      <p:ext uri="{BB962C8B-B14F-4D97-AF65-F5344CB8AC3E}">
        <p14:creationId xmlns:p14="http://schemas.microsoft.com/office/powerpoint/2010/main" val="3695711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335ADA-56FD-AF19-0AB8-6F7E9A33429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D06C3A18-B256-A894-BE20-BAAFF898B15C}"/>
              </a:ext>
            </a:extLst>
          </p:cNvPr>
          <p:cNvSpPr>
            <a:spLocks noGrp="1"/>
          </p:cNvSpPr>
          <p:nvPr>
            <p:ph type="title"/>
          </p:nvPr>
        </p:nvSpPr>
        <p:spPr>
          <a:xfrm>
            <a:off x="920525" y="165547"/>
            <a:ext cx="7946597" cy="1257300"/>
          </a:xfrm>
        </p:spPr>
        <p:txBody>
          <a:bodyPr anchor="ctr">
            <a:normAutofit/>
          </a:bodyPr>
          <a:lstStyle/>
          <a:p>
            <a:r>
              <a:rPr lang="en-US" dirty="0" err="1"/>
              <a:t>EfficientNet</a:t>
            </a:r>
            <a:endParaRPr lang="en-U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magine 4">
            <a:extLst>
              <a:ext uri="{FF2B5EF4-FFF2-40B4-BE49-F238E27FC236}">
                <a16:creationId xmlns:a16="http://schemas.microsoft.com/office/drawing/2014/main" id="{1FA2202E-1C63-550F-2E4F-583625C18368}"/>
              </a:ext>
            </a:extLst>
          </p:cNvPr>
          <p:cNvPicPr>
            <a:picLocks noChangeAspect="1"/>
          </p:cNvPicPr>
          <p:nvPr/>
        </p:nvPicPr>
        <p:blipFill>
          <a:blip r:embed="rId2"/>
          <a:stretch>
            <a:fillRect/>
          </a:stretch>
        </p:blipFill>
        <p:spPr>
          <a:xfrm>
            <a:off x="400268" y="1737251"/>
            <a:ext cx="6524755" cy="3381226"/>
          </a:xfrm>
          <a:prstGeom prst="rect">
            <a:avLst/>
          </a:prstGeom>
        </p:spPr>
      </p:pic>
      <p:pic>
        <p:nvPicPr>
          <p:cNvPr id="7" name="Immagine 6">
            <a:extLst>
              <a:ext uri="{FF2B5EF4-FFF2-40B4-BE49-F238E27FC236}">
                <a16:creationId xmlns:a16="http://schemas.microsoft.com/office/drawing/2014/main" id="{ACF8A5E9-F525-FF8D-054F-7997E82DB8B1}"/>
              </a:ext>
            </a:extLst>
          </p:cNvPr>
          <p:cNvPicPr>
            <a:picLocks noChangeAspect="1"/>
          </p:cNvPicPr>
          <p:nvPr/>
        </p:nvPicPr>
        <p:blipFill>
          <a:blip r:embed="rId3"/>
          <a:stretch>
            <a:fillRect/>
          </a:stretch>
        </p:blipFill>
        <p:spPr>
          <a:xfrm>
            <a:off x="459968" y="5576483"/>
            <a:ext cx="7892481" cy="678184"/>
          </a:xfrm>
          <a:prstGeom prst="rect">
            <a:avLst/>
          </a:prstGeom>
        </p:spPr>
      </p:pic>
      <p:pic>
        <p:nvPicPr>
          <p:cNvPr id="11" name="Immagine 10">
            <a:extLst>
              <a:ext uri="{FF2B5EF4-FFF2-40B4-BE49-F238E27FC236}">
                <a16:creationId xmlns:a16="http://schemas.microsoft.com/office/drawing/2014/main" id="{F7F9CCB1-C39D-2EEE-36B9-C1B5B4BD3CA6}"/>
              </a:ext>
            </a:extLst>
          </p:cNvPr>
          <p:cNvPicPr>
            <a:picLocks noChangeAspect="1"/>
          </p:cNvPicPr>
          <p:nvPr/>
        </p:nvPicPr>
        <p:blipFill>
          <a:blip r:embed="rId4"/>
          <a:stretch>
            <a:fillRect/>
          </a:stretch>
        </p:blipFill>
        <p:spPr>
          <a:xfrm>
            <a:off x="7212974" y="1136469"/>
            <a:ext cx="4280659" cy="3982008"/>
          </a:xfrm>
          <a:prstGeom prst="rect">
            <a:avLst/>
          </a:prstGeom>
        </p:spPr>
      </p:pic>
    </p:spTree>
    <p:extLst>
      <p:ext uri="{BB962C8B-B14F-4D97-AF65-F5344CB8AC3E}">
        <p14:creationId xmlns:p14="http://schemas.microsoft.com/office/powerpoint/2010/main" val="3302504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36642C-1558-FEFE-21C3-6007761A4B6A}"/>
            </a:ext>
          </a:extLst>
        </p:cNvPr>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11">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E534A058-9B8A-76CD-0671-E068B390466D}"/>
              </a:ext>
            </a:extLst>
          </p:cNvPr>
          <p:cNvSpPr>
            <a:spLocks noGrp="1"/>
          </p:cNvSpPr>
          <p:nvPr>
            <p:ph type="title"/>
          </p:nvPr>
        </p:nvSpPr>
        <p:spPr>
          <a:xfrm>
            <a:off x="2052994" y="1114591"/>
            <a:ext cx="7946597" cy="1257300"/>
          </a:xfrm>
        </p:spPr>
        <p:txBody>
          <a:bodyPr anchor="ctr">
            <a:normAutofit/>
          </a:bodyPr>
          <a:lstStyle/>
          <a:p>
            <a:pPr algn="ctr"/>
            <a:r>
              <a:rPr lang="en-US" dirty="0"/>
              <a:t>Results</a:t>
            </a:r>
          </a:p>
        </p:txBody>
      </p:sp>
      <p:sp>
        <p:nvSpPr>
          <p:cNvPr id="14" name="Freeform: Shape 13">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Segnaposto contenuto 12">
            <a:extLst>
              <a:ext uri="{FF2B5EF4-FFF2-40B4-BE49-F238E27FC236}">
                <a16:creationId xmlns:a16="http://schemas.microsoft.com/office/drawing/2014/main" id="{D1BE233F-A50B-DD1B-8A06-107C461CD6DD}"/>
              </a:ext>
            </a:extLst>
          </p:cNvPr>
          <p:cNvSpPr>
            <a:spLocks noGrp="1"/>
          </p:cNvSpPr>
          <p:nvPr>
            <p:ph idx="1"/>
          </p:nvPr>
        </p:nvSpPr>
        <p:spPr>
          <a:xfrm>
            <a:off x="1289148" y="2593719"/>
            <a:ext cx="9613703" cy="2318005"/>
          </a:xfrm>
        </p:spPr>
        <p:txBody>
          <a:bodyPr/>
          <a:lstStyle/>
          <a:p>
            <a:pPr marL="0" indent="0">
              <a:buNone/>
            </a:pPr>
            <a:r>
              <a:rPr lang="en-US" dirty="0"/>
              <a:t>We noticed that the models that perform badly in the first part are the same that perform badly in the second.</a:t>
            </a:r>
          </a:p>
          <a:p>
            <a:pPr marL="0" indent="0">
              <a:buNone/>
            </a:pPr>
            <a:r>
              <a:rPr lang="en-US" dirty="0"/>
              <a:t>The only difference is that the ones that perform nicely in the first part perform really well in the second.</a:t>
            </a:r>
          </a:p>
          <a:p>
            <a:pPr marL="0" indent="0">
              <a:buNone/>
            </a:pPr>
            <a:r>
              <a:rPr lang="en-US" dirty="0"/>
              <a:t>So, the model that we prefer is the </a:t>
            </a:r>
            <a:r>
              <a:rPr lang="en-US" dirty="0" err="1"/>
              <a:t>MobileNet</a:t>
            </a:r>
            <a:r>
              <a:rPr lang="en-US" dirty="0"/>
              <a:t> with the technique of Data augmentation.</a:t>
            </a:r>
          </a:p>
        </p:txBody>
      </p:sp>
    </p:spTree>
    <p:extLst>
      <p:ext uri="{BB962C8B-B14F-4D97-AF65-F5344CB8AC3E}">
        <p14:creationId xmlns:p14="http://schemas.microsoft.com/office/powerpoint/2010/main" val="575435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4EF00A0A-3884-A172-FE12-8EB47188A38A}"/>
              </a:ext>
            </a:extLst>
          </p:cNvPr>
          <p:cNvSpPr>
            <a:spLocks noGrp="1"/>
          </p:cNvSpPr>
          <p:nvPr>
            <p:ph type="title"/>
          </p:nvPr>
        </p:nvSpPr>
        <p:spPr>
          <a:xfrm>
            <a:off x="730380" y="256183"/>
            <a:ext cx="7946597" cy="1257300"/>
          </a:xfrm>
        </p:spPr>
        <p:txBody>
          <a:bodyPr anchor="ctr">
            <a:normAutofit/>
          </a:bodyPr>
          <a:lstStyle/>
          <a:p>
            <a:r>
              <a:rPr lang="en-US" dirty="0"/>
              <a:t>CAM interpretation</a:t>
            </a:r>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09CA665D-9C18-8544-83A5-22D59EBD3B83}"/>
              </a:ext>
            </a:extLst>
          </p:cNvPr>
          <p:cNvSpPr txBox="1"/>
          <p:nvPr/>
        </p:nvSpPr>
        <p:spPr>
          <a:xfrm>
            <a:off x="749016" y="1513483"/>
            <a:ext cx="7802082" cy="3416320"/>
          </a:xfrm>
          <a:prstGeom prst="rect">
            <a:avLst/>
          </a:prstGeom>
          <a:noFill/>
        </p:spPr>
        <p:txBody>
          <a:bodyPr wrap="square">
            <a:spAutoFit/>
          </a:bodyPr>
          <a:lstStyle/>
          <a:p>
            <a:r>
              <a:rPr lang="en-US" b="0">
                <a:solidFill>
                  <a:srgbClr val="000000"/>
                </a:solidFill>
                <a:effectLst/>
                <a:latin typeface="Neue Haas Grotesk Text Pro (Body)"/>
              </a:rPr>
              <a:t>CAM (class activation map) is a method of explaining which part of the image is most used by the machine to make the prediction.   </a:t>
            </a:r>
          </a:p>
          <a:p>
            <a:endParaRPr lang="en-US" b="0">
              <a:solidFill>
                <a:srgbClr val="000000"/>
              </a:solidFill>
              <a:effectLst/>
              <a:latin typeface="Neue Haas Grotesk Text Pro (Body)"/>
            </a:endParaRPr>
          </a:p>
          <a:p>
            <a:r>
              <a:rPr lang="en-US" b="0">
                <a:solidFill>
                  <a:srgbClr val="000000"/>
                </a:solidFill>
                <a:effectLst/>
                <a:latin typeface="Neue Haas Grotesk Text Pro (Body)"/>
              </a:rPr>
              <a:t>The main problem with this method is that it relies on the output of the last </a:t>
            </a:r>
            <a:r>
              <a:rPr lang="en-US" b="1">
                <a:solidFill>
                  <a:srgbClr val="000000"/>
                </a:solidFill>
                <a:effectLst/>
                <a:latin typeface="Neue Haas Grotesk Text Pro (Body)"/>
              </a:rPr>
              <a:t>global average pooling layer</a:t>
            </a:r>
            <a:r>
              <a:rPr lang="en-US" b="0">
                <a:solidFill>
                  <a:srgbClr val="000000"/>
                </a:solidFill>
                <a:effectLst/>
                <a:latin typeface="Neue Haas Grotesk Text Pro (Body)"/>
              </a:rPr>
              <a:t>, which we do not always have in our models.</a:t>
            </a:r>
          </a:p>
          <a:p>
            <a:br>
              <a:rPr lang="en-US" b="0">
                <a:solidFill>
                  <a:srgbClr val="000000"/>
                </a:solidFill>
                <a:effectLst/>
                <a:latin typeface="Neue Haas Grotesk Text Pro (Body)"/>
              </a:rPr>
            </a:br>
            <a:r>
              <a:rPr lang="en-US" b="0">
                <a:solidFill>
                  <a:srgbClr val="000000"/>
                </a:solidFill>
                <a:effectLst/>
                <a:latin typeface="Neue Haas Grotesk Text Pro (Body)"/>
              </a:rPr>
              <a:t>For this we have to use the </a:t>
            </a:r>
            <a:r>
              <a:rPr lang="en-US" b="1">
                <a:solidFill>
                  <a:srgbClr val="000000"/>
                </a:solidFill>
                <a:effectLst/>
                <a:latin typeface="Neue Haas Grotesk Text Pro (Body)"/>
              </a:rPr>
              <a:t>generalization of CAM</a:t>
            </a:r>
            <a:r>
              <a:rPr lang="en-US" b="0">
                <a:solidFill>
                  <a:srgbClr val="000000"/>
                </a:solidFill>
                <a:effectLst/>
                <a:latin typeface="Neue Haas Grotesk Text Pro (Body)"/>
              </a:rPr>
              <a:t>, based on the gradient.</a:t>
            </a:r>
          </a:p>
          <a:p>
            <a:br>
              <a:rPr lang="en-US" b="0">
                <a:solidFill>
                  <a:srgbClr val="000000"/>
                </a:solidFill>
                <a:effectLst/>
                <a:latin typeface="Consolas" panose="020B0609020204030204" pitchFamily="49" charset="0"/>
              </a:rPr>
            </a:br>
            <a:br>
              <a:rPr lang="en-US" b="0">
                <a:solidFill>
                  <a:srgbClr val="000000"/>
                </a:solidFill>
                <a:effectLst/>
                <a:latin typeface="Consolas" panose="020B0609020204030204" pitchFamily="49" charset="0"/>
              </a:rPr>
            </a:br>
            <a:endParaRPr lang="en-US" b="0">
              <a:solidFill>
                <a:srgbClr val="000000"/>
              </a:solidFill>
              <a:effectLst/>
              <a:latin typeface="Consolas" panose="020B0609020204030204" pitchFamily="49" charset="0"/>
            </a:endParaRPr>
          </a:p>
        </p:txBody>
      </p:sp>
      <p:pic>
        <p:nvPicPr>
          <p:cNvPr id="14" name="Picture 13">
            <a:extLst>
              <a:ext uri="{FF2B5EF4-FFF2-40B4-BE49-F238E27FC236}">
                <a16:creationId xmlns:a16="http://schemas.microsoft.com/office/drawing/2014/main" id="{5B37152E-259D-0C90-8CC5-55B4D2FE3A56}"/>
              </a:ext>
            </a:extLst>
          </p:cNvPr>
          <p:cNvPicPr>
            <a:picLocks noChangeAspect="1"/>
          </p:cNvPicPr>
          <p:nvPr/>
        </p:nvPicPr>
        <p:blipFill>
          <a:blip r:embed="rId2"/>
          <a:stretch>
            <a:fillRect/>
          </a:stretch>
        </p:blipFill>
        <p:spPr>
          <a:xfrm>
            <a:off x="674132" y="4367382"/>
            <a:ext cx="5233754" cy="1954270"/>
          </a:xfrm>
          <a:prstGeom prst="rect">
            <a:avLst/>
          </a:prstGeom>
        </p:spPr>
      </p:pic>
    </p:spTree>
    <p:extLst>
      <p:ext uri="{BB962C8B-B14F-4D97-AF65-F5344CB8AC3E}">
        <p14:creationId xmlns:p14="http://schemas.microsoft.com/office/powerpoint/2010/main" val="2330654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3714FD-4F0A-47B1-579E-867A7028C0B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96740B6-D68B-D255-2CC4-3DCD6FB18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16803D4-2E9A-4629-200F-40BC7CD0D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D1765513-4ECD-0766-DE4D-47F04DED3C69}"/>
              </a:ext>
            </a:extLst>
          </p:cNvPr>
          <p:cNvSpPr>
            <a:spLocks noGrp="1"/>
          </p:cNvSpPr>
          <p:nvPr>
            <p:ph type="title"/>
          </p:nvPr>
        </p:nvSpPr>
        <p:spPr>
          <a:xfrm>
            <a:off x="730380" y="256183"/>
            <a:ext cx="7946597" cy="1257300"/>
          </a:xfrm>
        </p:spPr>
        <p:txBody>
          <a:bodyPr anchor="ctr">
            <a:normAutofit/>
          </a:bodyPr>
          <a:lstStyle/>
          <a:p>
            <a:r>
              <a:rPr lang="en-US" dirty="0"/>
              <a:t>CAM interpretation</a:t>
            </a:r>
          </a:p>
        </p:txBody>
      </p:sp>
      <p:sp>
        <p:nvSpPr>
          <p:cNvPr id="12" name="Freeform: Shape 11">
            <a:extLst>
              <a:ext uri="{FF2B5EF4-FFF2-40B4-BE49-F238E27FC236}">
                <a16:creationId xmlns:a16="http://schemas.microsoft.com/office/drawing/2014/main" id="{66ED2810-C0AF-C6AA-8551-8A479BC3E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AB3F5A1D-EBD6-2AAA-09B6-4A3B7124CA65}"/>
              </a:ext>
            </a:extLst>
          </p:cNvPr>
          <p:cNvPicPr>
            <a:picLocks noChangeAspect="1"/>
          </p:cNvPicPr>
          <p:nvPr/>
        </p:nvPicPr>
        <p:blipFill>
          <a:blip r:embed="rId2"/>
          <a:stretch>
            <a:fillRect/>
          </a:stretch>
        </p:blipFill>
        <p:spPr>
          <a:xfrm>
            <a:off x="7277297" y="762329"/>
            <a:ext cx="4394426" cy="927148"/>
          </a:xfrm>
          <a:prstGeom prst="rect">
            <a:avLst/>
          </a:prstGeom>
        </p:spPr>
      </p:pic>
      <p:sp>
        <p:nvSpPr>
          <p:cNvPr id="5" name="TextBox 4">
            <a:extLst>
              <a:ext uri="{FF2B5EF4-FFF2-40B4-BE49-F238E27FC236}">
                <a16:creationId xmlns:a16="http://schemas.microsoft.com/office/drawing/2014/main" id="{D06177DA-32BD-2210-6ABE-2D60EB0A4319}"/>
              </a:ext>
            </a:extLst>
          </p:cNvPr>
          <p:cNvSpPr txBox="1"/>
          <p:nvPr/>
        </p:nvSpPr>
        <p:spPr>
          <a:xfrm>
            <a:off x="730380" y="1217801"/>
            <a:ext cx="6096000" cy="3970318"/>
          </a:xfrm>
          <a:prstGeom prst="rect">
            <a:avLst/>
          </a:prstGeom>
          <a:noFill/>
        </p:spPr>
        <p:txBody>
          <a:bodyPr wrap="square">
            <a:spAutoFit/>
          </a:bodyPr>
          <a:lstStyle/>
          <a:p>
            <a:br>
              <a:rPr lang="en-US" b="0">
                <a:solidFill>
                  <a:srgbClr val="000000"/>
                </a:solidFill>
                <a:effectLst/>
              </a:rPr>
            </a:br>
            <a:br>
              <a:rPr lang="en-US" b="0">
                <a:solidFill>
                  <a:srgbClr val="000000"/>
                </a:solidFill>
                <a:effectLst/>
              </a:rPr>
            </a:br>
            <a:r>
              <a:rPr lang="en-US" b="1">
                <a:solidFill>
                  <a:srgbClr val="000000"/>
                </a:solidFill>
                <a:effectLst/>
              </a:rPr>
              <a:t>Step1: </a:t>
            </a:r>
          </a:p>
          <a:p>
            <a:endParaRPr lang="en-US" b="1" u="sng">
              <a:solidFill>
                <a:srgbClr val="000000"/>
              </a:solidFill>
              <a:effectLst/>
            </a:endParaRPr>
          </a:p>
          <a:p>
            <a:r>
              <a:rPr lang="en-US" b="1">
                <a:solidFill>
                  <a:srgbClr val="000000"/>
                </a:solidFill>
                <a:effectLst/>
              </a:rPr>
              <a:t>Compute the gradient </a:t>
            </a:r>
            <a:r>
              <a:rPr lang="en-US" b="0">
                <a:solidFill>
                  <a:srgbClr val="000000"/>
                </a:solidFill>
                <a:effectLst/>
              </a:rPr>
              <a:t>of the loss function for the final convolution layer with respect to each feature map (in our case 3, one for each coulour), considering a specific class C.</a:t>
            </a:r>
          </a:p>
          <a:p>
            <a:r>
              <a:rPr lang="en-US" b="0">
                <a:solidFill>
                  <a:srgbClr val="000000"/>
                </a:solidFill>
                <a:effectLst/>
              </a:rPr>
              <a:t>  </a:t>
            </a:r>
          </a:p>
          <a:p>
            <a:r>
              <a:rPr lang="en-US" b="0">
                <a:solidFill>
                  <a:srgbClr val="000000"/>
                </a:solidFill>
                <a:effectLst/>
              </a:rPr>
              <a:t>This will tell us how </a:t>
            </a:r>
            <a:r>
              <a:rPr lang="en-US" b="1">
                <a:solidFill>
                  <a:srgbClr val="000000"/>
                </a:solidFill>
                <a:effectLst/>
              </a:rPr>
              <a:t>how final predictions changes </a:t>
            </a:r>
            <a:r>
              <a:rPr lang="en-US" b="0">
                <a:solidFill>
                  <a:srgbClr val="000000"/>
                </a:solidFill>
                <a:effectLst/>
              </a:rPr>
              <a:t>with respect to changes in the last </a:t>
            </a:r>
            <a:r>
              <a:rPr lang="en-US" b="1">
                <a:solidFill>
                  <a:srgbClr val="000000"/>
                </a:solidFill>
                <a:effectLst/>
              </a:rPr>
              <a:t>feature maps</a:t>
            </a:r>
            <a:r>
              <a:rPr lang="en-US" b="0">
                <a:solidFill>
                  <a:srgbClr val="000000"/>
                </a:solidFill>
                <a:effectLst/>
              </a:rPr>
              <a:t>.</a:t>
            </a:r>
          </a:p>
          <a:p>
            <a:endParaRPr lang="en-US" b="0">
              <a:solidFill>
                <a:srgbClr val="000000"/>
              </a:solidFill>
              <a:effectLst/>
            </a:endParaRPr>
          </a:p>
          <a:p>
            <a:br>
              <a:rPr lang="en-US" b="0">
                <a:solidFill>
                  <a:srgbClr val="000000"/>
                </a:solidFill>
                <a:effectLst/>
              </a:rPr>
            </a:br>
            <a:endParaRPr lang="en-US" b="0">
              <a:solidFill>
                <a:srgbClr val="000000"/>
              </a:solidFill>
              <a:effectLst/>
            </a:endParaRPr>
          </a:p>
        </p:txBody>
      </p:sp>
      <p:pic>
        <p:nvPicPr>
          <p:cNvPr id="7" name="Picture 6">
            <a:extLst>
              <a:ext uri="{FF2B5EF4-FFF2-40B4-BE49-F238E27FC236}">
                <a16:creationId xmlns:a16="http://schemas.microsoft.com/office/drawing/2014/main" id="{C9FEF02E-31A3-32AF-85AB-44EF41B78A7E}"/>
              </a:ext>
            </a:extLst>
          </p:cNvPr>
          <p:cNvPicPr>
            <a:picLocks noChangeAspect="1"/>
          </p:cNvPicPr>
          <p:nvPr/>
        </p:nvPicPr>
        <p:blipFill>
          <a:blip r:embed="rId3"/>
          <a:stretch>
            <a:fillRect/>
          </a:stretch>
        </p:blipFill>
        <p:spPr>
          <a:xfrm>
            <a:off x="6992020" y="1689477"/>
            <a:ext cx="3086700" cy="2293673"/>
          </a:xfrm>
          <a:prstGeom prst="rect">
            <a:avLst/>
          </a:prstGeom>
        </p:spPr>
      </p:pic>
    </p:spTree>
    <p:extLst>
      <p:ext uri="{BB962C8B-B14F-4D97-AF65-F5344CB8AC3E}">
        <p14:creationId xmlns:p14="http://schemas.microsoft.com/office/powerpoint/2010/main" val="2086410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A110BA01-8798-D640-C7DD-78DBE72D9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AB137D5-24BA-3447-34B4-729F8D5BE5C0}"/>
              </a:ext>
            </a:extLst>
          </p:cNvPr>
          <p:cNvSpPr>
            <a:spLocks noGrp="1"/>
          </p:cNvSpPr>
          <p:nvPr>
            <p:ph type="title"/>
          </p:nvPr>
        </p:nvSpPr>
        <p:spPr>
          <a:xfrm>
            <a:off x="2507915" y="516547"/>
            <a:ext cx="7703663" cy="1257300"/>
          </a:xfrm>
        </p:spPr>
        <p:txBody>
          <a:bodyPr anchor="ctr">
            <a:normAutofit/>
          </a:bodyPr>
          <a:lstStyle/>
          <a:p>
            <a:pPr algn="r"/>
            <a:r>
              <a:rPr lang="en-US" sz="4800" dirty="0"/>
              <a:t>Agenda</a:t>
            </a:r>
          </a:p>
        </p:txBody>
      </p:sp>
      <p:sp>
        <p:nvSpPr>
          <p:cNvPr id="15" name="Freeform: Shape 9">
            <a:extLst>
              <a:ext uri="{FF2B5EF4-FFF2-40B4-BE49-F238E27FC236}">
                <a16:creationId xmlns:a16="http://schemas.microsoft.com/office/drawing/2014/main" id="{8598B132-658A-928F-C688-90609E4EA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egnaposto contenuto 2">
            <a:extLst>
              <a:ext uri="{FF2B5EF4-FFF2-40B4-BE49-F238E27FC236}">
                <a16:creationId xmlns:a16="http://schemas.microsoft.com/office/drawing/2014/main" id="{11643773-E6DF-C970-587D-B1C241030F50}"/>
              </a:ext>
            </a:extLst>
          </p:cNvPr>
          <p:cNvSpPr>
            <a:spLocks noGrp="1"/>
          </p:cNvSpPr>
          <p:nvPr>
            <p:ph idx="1"/>
          </p:nvPr>
        </p:nvSpPr>
        <p:spPr>
          <a:xfrm>
            <a:off x="1347735" y="755779"/>
            <a:ext cx="5012011" cy="5940295"/>
          </a:xfrm>
        </p:spPr>
        <p:txBody>
          <a:bodyPr>
            <a:noAutofit/>
          </a:bodyPr>
          <a:lstStyle/>
          <a:p>
            <a:pPr marL="457200" indent="-457200">
              <a:lnSpc>
                <a:spcPct val="140000"/>
              </a:lnSpc>
              <a:buFont typeface="+mj-lt"/>
              <a:buAutoNum type="arabicPeriod"/>
            </a:pPr>
            <a:r>
              <a:rPr lang="it-IT" sz="1600" dirty="0" err="1"/>
              <a:t>Our</a:t>
            </a:r>
            <a:r>
              <a:rPr lang="it-IT" sz="1600" dirty="0"/>
              <a:t> data</a:t>
            </a:r>
          </a:p>
          <a:p>
            <a:pPr marL="457200" indent="-457200">
              <a:lnSpc>
                <a:spcPct val="140000"/>
              </a:lnSpc>
              <a:buFont typeface="+mj-lt"/>
              <a:buAutoNum type="arabicPeriod"/>
            </a:pPr>
            <a:r>
              <a:rPr lang="it-IT" sz="1600" dirty="0"/>
              <a:t>CNN with </a:t>
            </a:r>
            <a:r>
              <a:rPr lang="it-IT" sz="1600" dirty="0" err="1"/>
              <a:t>two</a:t>
            </a:r>
            <a:r>
              <a:rPr lang="it-IT" sz="1600" dirty="0"/>
              <a:t> classes:</a:t>
            </a:r>
            <a:br>
              <a:rPr lang="it-IT" sz="1600" dirty="0"/>
            </a:br>
            <a:r>
              <a:rPr lang="it-IT" sz="1600" dirty="0"/>
              <a:t>	2.1. Data splitting</a:t>
            </a:r>
            <a:br>
              <a:rPr lang="it-IT" sz="1600" dirty="0"/>
            </a:br>
            <a:r>
              <a:rPr lang="it-IT" sz="1600" dirty="0"/>
              <a:t>	2.2. </a:t>
            </a:r>
            <a:r>
              <a:rPr lang="it-IT" sz="1600" dirty="0" err="1"/>
              <a:t>ResNet</a:t>
            </a:r>
            <a:br>
              <a:rPr lang="it-IT" sz="1600" dirty="0"/>
            </a:br>
            <a:r>
              <a:rPr lang="it-IT" sz="1600" dirty="0"/>
              <a:t>	2.3. VGG16</a:t>
            </a:r>
            <a:br>
              <a:rPr lang="it-IT" sz="1600" dirty="0"/>
            </a:br>
            <a:r>
              <a:rPr lang="it-IT" sz="1600" dirty="0"/>
              <a:t>	2.4. InceptionV3</a:t>
            </a:r>
            <a:br>
              <a:rPr lang="it-IT" sz="1600" dirty="0"/>
            </a:br>
            <a:r>
              <a:rPr lang="it-IT" sz="1600" dirty="0"/>
              <a:t>	2.5. </a:t>
            </a:r>
            <a:r>
              <a:rPr lang="it-IT" sz="1600" dirty="0" err="1"/>
              <a:t>MobileNet</a:t>
            </a:r>
            <a:br>
              <a:rPr lang="it-IT" sz="1600" dirty="0"/>
            </a:br>
            <a:r>
              <a:rPr lang="it-IT" sz="1600" dirty="0"/>
              <a:t>	2.6. </a:t>
            </a:r>
            <a:r>
              <a:rPr lang="it-IT" sz="1600" dirty="0" err="1"/>
              <a:t>EfficientNet</a:t>
            </a:r>
            <a:endParaRPr lang="it-IT" sz="1600" dirty="0"/>
          </a:p>
          <a:p>
            <a:pPr marL="457200" indent="-457200">
              <a:lnSpc>
                <a:spcPct val="140000"/>
              </a:lnSpc>
              <a:buFont typeface="+mj-lt"/>
              <a:buAutoNum type="arabicPeriod"/>
            </a:pPr>
            <a:r>
              <a:rPr lang="it-IT" sz="1600" dirty="0"/>
              <a:t>CNN with data </a:t>
            </a:r>
            <a:r>
              <a:rPr lang="it-IT" sz="1600" dirty="0" err="1"/>
              <a:t>augmentation</a:t>
            </a:r>
            <a:br>
              <a:rPr lang="it-IT" sz="1600" dirty="0"/>
            </a:br>
            <a:r>
              <a:rPr lang="it-IT" sz="1600" dirty="0"/>
              <a:t>	3.1. Data splitting</a:t>
            </a:r>
            <a:br>
              <a:rPr lang="it-IT" sz="1600" dirty="0"/>
            </a:br>
            <a:r>
              <a:rPr lang="it-IT" sz="1600" dirty="0"/>
              <a:t>	3.2. </a:t>
            </a:r>
            <a:r>
              <a:rPr lang="it-IT" sz="1600" dirty="0" err="1"/>
              <a:t>ResNet</a:t>
            </a:r>
            <a:br>
              <a:rPr lang="it-IT" sz="1600" dirty="0"/>
            </a:br>
            <a:r>
              <a:rPr lang="it-IT" sz="1600" dirty="0"/>
              <a:t>	3.3. VGG16</a:t>
            </a:r>
            <a:br>
              <a:rPr lang="it-IT" sz="1600" dirty="0"/>
            </a:br>
            <a:r>
              <a:rPr lang="it-IT" sz="1600" dirty="0"/>
              <a:t>	3.4. InceptionV3</a:t>
            </a:r>
            <a:br>
              <a:rPr lang="it-IT" sz="1600" dirty="0"/>
            </a:br>
            <a:r>
              <a:rPr lang="it-IT" sz="1600" dirty="0"/>
              <a:t>	3.5. </a:t>
            </a:r>
            <a:r>
              <a:rPr lang="it-IT" sz="1600" dirty="0" err="1"/>
              <a:t>MobileNet</a:t>
            </a:r>
            <a:br>
              <a:rPr lang="it-IT" sz="1600" dirty="0"/>
            </a:br>
            <a:r>
              <a:rPr lang="it-IT" sz="1600" dirty="0"/>
              <a:t>	3.6. </a:t>
            </a:r>
            <a:r>
              <a:rPr lang="it-IT" sz="1600" dirty="0" err="1"/>
              <a:t>EfficientNet</a:t>
            </a:r>
            <a:endParaRPr lang="it-IT" sz="1600" dirty="0"/>
          </a:p>
          <a:p>
            <a:pPr marL="457200" indent="-457200">
              <a:lnSpc>
                <a:spcPct val="140000"/>
              </a:lnSpc>
              <a:buFont typeface="+mj-lt"/>
              <a:buAutoNum type="arabicPeriod"/>
            </a:pPr>
            <a:r>
              <a:rPr lang="it-IT" sz="1600" dirty="0"/>
              <a:t>CAM interpretation</a:t>
            </a:r>
          </a:p>
        </p:txBody>
      </p:sp>
      <p:sp>
        <p:nvSpPr>
          <p:cNvPr id="16" name="Freeform: Shape 11">
            <a:extLst>
              <a:ext uri="{FF2B5EF4-FFF2-40B4-BE49-F238E27FC236}">
                <a16:creationId xmlns:a16="http://schemas.microsoft.com/office/drawing/2014/main" id="{14AD37D4-765C-FCFF-FC09-2E36C2A2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26533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64AA6A-705B-C0E3-F1EC-7F73723E012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BFC339C-883C-2576-6032-685FA90B7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3D799E9-784A-7CF7-092C-081D32098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44D4FBA6-9E56-A9BF-C32C-C6236AD5B81E}"/>
              </a:ext>
            </a:extLst>
          </p:cNvPr>
          <p:cNvSpPr>
            <a:spLocks noGrp="1"/>
          </p:cNvSpPr>
          <p:nvPr>
            <p:ph type="title"/>
          </p:nvPr>
        </p:nvSpPr>
        <p:spPr>
          <a:xfrm>
            <a:off x="730380" y="256183"/>
            <a:ext cx="7946597" cy="1257300"/>
          </a:xfrm>
        </p:spPr>
        <p:txBody>
          <a:bodyPr anchor="ctr">
            <a:normAutofit/>
          </a:bodyPr>
          <a:lstStyle/>
          <a:p>
            <a:r>
              <a:rPr lang="en-US" dirty="0"/>
              <a:t>CAM interpretation</a:t>
            </a:r>
          </a:p>
        </p:txBody>
      </p:sp>
      <p:sp>
        <p:nvSpPr>
          <p:cNvPr id="12" name="Freeform: Shape 11">
            <a:extLst>
              <a:ext uri="{FF2B5EF4-FFF2-40B4-BE49-F238E27FC236}">
                <a16:creationId xmlns:a16="http://schemas.microsoft.com/office/drawing/2014/main" id="{2BFB24A2-D323-611A-5D9A-564D65A9D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199D07F3-7C80-1C75-676A-37B421A259E6}"/>
              </a:ext>
            </a:extLst>
          </p:cNvPr>
          <p:cNvSpPr txBox="1"/>
          <p:nvPr/>
        </p:nvSpPr>
        <p:spPr>
          <a:xfrm>
            <a:off x="730380" y="1913438"/>
            <a:ext cx="6096000" cy="3693319"/>
          </a:xfrm>
          <a:prstGeom prst="rect">
            <a:avLst/>
          </a:prstGeom>
          <a:noFill/>
        </p:spPr>
        <p:txBody>
          <a:bodyPr wrap="square">
            <a:spAutoFit/>
          </a:bodyPr>
          <a:lstStyle/>
          <a:p>
            <a:r>
              <a:rPr lang="en-US" b="1">
                <a:solidFill>
                  <a:srgbClr val="000000"/>
                </a:solidFill>
                <a:effectLst/>
              </a:rPr>
              <a:t>Step2: </a:t>
            </a:r>
          </a:p>
          <a:p>
            <a:endParaRPr lang="en-US" b="1">
              <a:solidFill>
                <a:srgbClr val="000000"/>
              </a:solidFill>
              <a:effectLst/>
            </a:endParaRPr>
          </a:p>
          <a:p>
            <a:r>
              <a:rPr lang="en-US" b="1">
                <a:solidFill>
                  <a:srgbClr val="000000"/>
                </a:solidFill>
                <a:effectLst/>
              </a:rPr>
              <a:t>Average the gradients </a:t>
            </a:r>
            <a:r>
              <a:rPr lang="en-US" b="0">
                <a:solidFill>
                  <a:srgbClr val="000000"/>
                </a:solidFill>
                <a:effectLst/>
              </a:rPr>
              <a:t>for each feature map in order to express each of the tree feature map RGB as a single number instead of an array (these are called "alpha coefficients").</a:t>
            </a:r>
          </a:p>
          <a:p>
            <a:br>
              <a:rPr lang="en-US" b="0">
                <a:solidFill>
                  <a:srgbClr val="000000"/>
                </a:solidFill>
                <a:effectLst/>
              </a:rPr>
            </a:br>
            <a:r>
              <a:rPr lang="en-US" b="1">
                <a:solidFill>
                  <a:srgbClr val="000000"/>
                </a:solidFill>
                <a:effectLst/>
              </a:rPr>
              <a:t>Step3: </a:t>
            </a:r>
          </a:p>
          <a:p>
            <a:endParaRPr lang="en-US" b="1">
              <a:solidFill>
                <a:srgbClr val="000000"/>
              </a:solidFill>
              <a:effectLst/>
            </a:endParaRPr>
          </a:p>
          <a:p>
            <a:r>
              <a:rPr lang="en-US" b="0">
                <a:solidFill>
                  <a:srgbClr val="000000"/>
                </a:solidFill>
                <a:effectLst/>
              </a:rPr>
              <a:t>CAM for the class is the </a:t>
            </a:r>
            <a:r>
              <a:rPr lang="en-US" b="1">
                <a:solidFill>
                  <a:srgbClr val="000000"/>
                </a:solidFill>
                <a:effectLst/>
              </a:rPr>
              <a:t>weighted sum </a:t>
            </a:r>
            <a:r>
              <a:rPr lang="en-US" b="0">
                <a:solidFill>
                  <a:srgbClr val="000000"/>
                </a:solidFill>
                <a:effectLst/>
              </a:rPr>
              <a:t>of feature map by its alpha coefficient</a:t>
            </a:r>
          </a:p>
          <a:p>
            <a:br>
              <a:rPr lang="en-US" b="0">
                <a:solidFill>
                  <a:srgbClr val="000000"/>
                </a:solidFill>
                <a:effectLst/>
              </a:rPr>
            </a:br>
            <a:endParaRPr lang="en-US" b="0">
              <a:solidFill>
                <a:srgbClr val="000000"/>
              </a:solidFill>
              <a:effectLst/>
            </a:endParaRPr>
          </a:p>
        </p:txBody>
      </p:sp>
      <p:pic>
        <p:nvPicPr>
          <p:cNvPr id="6" name="Picture 5">
            <a:extLst>
              <a:ext uri="{FF2B5EF4-FFF2-40B4-BE49-F238E27FC236}">
                <a16:creationId xmlns:a16="http://schemas.microsoft.com/office/drawing/2014/main" id="{3A5322E9-7524-3A7A-3E36-F2F93FB225D3}"/>
              </a:ext>
            </a:extLst>
          </p:cNvPr>
          <p:cNvPicPr>
            <a:picLocks noChangeAspect="1"/>
          </p:cNvPicPr>
          <p:nvPr/>
        </p:nvPicPr>
        <p:blipFill>
          <a:blip r:embed="rId2"/>
          <a:stretch>
            <a:fillRect/>
          </a:stretch>
        </p:blipFill>
        <p:spPr>
          <a:xfrm>
            <a:off x="7103545" y="1728271"/>
            <a:ext cx="3146864" cy="1943908"/>
          </a:xfrm>
          <a:prstGeom prst="rect">
            <a:avLst/>
          </a:prstGeom>
        </p:spPr>
      </p:pic>
      <p:pic>
        <p:nvPicPr>
          <p:cNvPr id="11" name="Picture 10">
            <a:extLst>
              <a:ext uri="{FF2B5EF4-FFF2-40B4-BE49-F238E27FC236}">
                <a16:creationId xmlns:a16="http://schemas.microsoft.com/office/drawing/2014/main" id="{DA29932F-2D5D-C9C3-8E4A-F2586C6B6062}"/>
              </a:ext>
            </a:extLst>
          </p:cNvPr>
          <p:cNvPicPr>
            <a:picLocks noChangeAspect="1"/>
          </p:cNvPicPr>
          <p:nvPr/>
        </p:nvPicPr>
        <p:blipFill>
          <a:blip r:embed="rId3"/>
          <a:stretch>
            <a:fillRect/>
          </a:stretch>
        </p:blipFill>
        <p:spPr>
          <a:xfrm>
            <a:off x="836659" y="5250265"/>
            <a:ext cx="5071227" cy="712984"/>
          </a:xfrm>
          <a:prstGeom prst="rect">
            <a:avLst/>
          </a:prstGeom>
        </p:spPr>
      </p:pic>
    </p:spTree>
    <p:extLst>
      <p:ext uri="{BB962C8B-B14F-4D97-AF65-F5344CB8AC3E}">
        <p14:creationId xmlns:p14="http://schemas.microsoft.com/office/powerpoint/2010/main" val="3757378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BDD58A-D633-2515-34EC-04414421BFE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D046D9-219D-C7DD-DF32-E4391B4D2E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370CED7-BDB8-77E5-8851-A0744873B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2477B176-F873-0440-C7EE-2AD903CC8B04}"/>
              </a:ext>
            </a:extLst>
          </p:cNvPr>
          <p:cNvSpPr>
            <a:spLocks noGrp="1"/>
          </p:cNvSpPr>
          <p:nvPr>
            <p:ph type="title"/>
          </p:nvPr>
        </p:nvSpPr>
        <p:spPr>
          <a:xfrm>
            <a:off x="730380" y="256183"/>
            <a:ext cx="7946597" cy="1257300"/>
          </a:xfrm>
        </p:spPr>
        <p:txBody>
          <a:bodyPr anchor="ctr">
            <a:normAutofit/>
          </a:bodyPr>
          <a:lstStyle/>
          <a:p>
            <a:r>
              <a:rPr lang="en-US" dirty="0"/>
              <a:t>CAM interpretation</a:t>
            </a:r>
          </a:p>
        </p:txBody>
      </p:sp>
      <p:sp>
        <p:nvSpPr>
          <p:cNvPr id="12" name="Freeform: Shape 11">
            <a:extLst>
              <a:ext uri="{FF2B5EF4-FFF2-40B4-BE49-F238E27FC236}">
                <a16:creationId xmlns:a16="http://schemas.microsoft.com/office/drawing/2014/main" id="{34993F43-E2ED-37A9-7233-076FA7468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B624A27F-A556-4E14-326E-E0FECF03ACC4}"/>
              </a:ext>
            </a:extLst>
          </p:cNvPr>
          <p:cNvSpPr txBox="1"/>
          <p:nvPr/>
        </p:nvSpPr>
        <p:spPr>
          <a:xfrm>
            <a:off x="730380" y="1799887"/>
            <a:ext cx="6096000" cy="1200329"/>
          </a:xfrm>
          <a:prstGeom prst="rect">
            <a:avLst/>
          </a:prstGeom>
          <a:noFill/>
        </p:spPr>
        <p:txBody>
          <a:bodyPr wrap="square">
            <a:spAutoFit/>
          </a:bodyPr>
          <a:lstStyle/>
          <a:p>
            <a:r>
              <a:rPr lang="en-US" b="1">
                <a:solidFill>
                  <a:srgbClr val="000000"/>
                </a:solidFill>
                <a:effectLst/>
              </a:rPr>
              <a:t>Step4: </a:t>
            </a:r>
          </a:p>
          <a:p>
            <a:endParaRPr lang="en-US" b="1">
              <a:solidFill>
                <a:srgbClr val="000000"/>
              </a:solidFill>
              <a:effectLst/>
            </a:endParaRPr>
          </a:p>
          <a:p>
            <a:r>
              <a:rPr lang="en-US" b="0">
                <a:solidFill>
                  <a:srgbClr val="000000"/>
                </a:solidFill>
                <a:effectLst/>
              </a:rPr>
              <a:t>Reshape the GradCAM to overlay it on the image </a:t>
            </a:r>
          </a:p>
          <a:p>
            <a:r>
              <a:rPr lang="en-US" b="0">
                <a:solidFill>
                  <a:srgbClr val="000000"/>
                </a:solidFill>
                <a:effectLst/>
              </a:rPr>
              <a:t>(The gradcam is smaller therefore much grainier)</a:t>
            </a:r>
          </a:p>
        </p:txBody>
      </p:sp>
      <p:pic>
        <p:nvPicPr>
          <p:cNvPr id="6" name="Picture 5">
            <a:extLst>
              <a:ext uri="{FF2B5EF4-FFF2-40B4-BE49-F238E27FC236}">
                <a16:creationId xmlns:a16="http://schemas.microsoft.com/office/drawing/2014/main" id="{B033F111-72E7-62F3-08DD-7B40F6AA1AB4}"/>
              </a:ext>
            </a:extLst>
          </p:cNvPr>
          <p:cNvPicPr>
            <a:picLocks noChangeAspect="1"/>
          </p:cNvPicPr>
          <p:nvPr/>
        </p:nvPicPr>
        <p:blipFill>
          <a:blip r:embed="rId2"/>
          <a:stretch>
            <a:fillRect/>
          </a:stretch>
        </p:blipFill>
        <p:spPr>
          <a:xfrm>
            <a:off x="730380" y="3061301"/>
            <a:ext cx="4925608" cy="1967217"/>
          </a:xfrm>
          <a:prstGeom prst="rect">
            <a:avLst/>
          </a:prstGeom>
        </p:spPr>
      </p:pic>
    </p:spTree>
    <p:extLst>
      <p:ext uri="{BB962C8B-B14F-4D97-AF65-F5344CB8AC3E}">
        <p14:creationId xmlns:p14="http://schemas.microsoft.com/office/powerpoint/2010/main" val="1622259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7000D367-BE77-0C7F-7093-5D4218A0BB99}"/>
              </a:ext>
            </a:extLst>
          </p:cNvPr>
          <p:cNvSpPr>
            <a:spLocks noGrp="1"/>
          </p:cNvSpPr>
          <p:nvPr>
            <p:ph type="title"/>
          </p:nvPr>
        </p:nvSpPr>
        <p:spPr>
          <a:xfrm>
            <a:off x="882780" y="221828"/>
            <a:ext cx="7946597" cy="1257300"/>
          </a:xfrm>
        </p:spPr>
        <p:txBody>
          <a:bodyPr anchor="ctr">
            <a:normAutofit/>
          </a:bodyPr>
          <a:lstStyle/>
          <a:p>
            <a:r>
              <a:rPr lang="en-US" dirty="0"/>
              <a:t>Our Data</a:t>
            </a:r>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egnaposto contenuto 2">
            <a:extLst>
              <a:ext uri="{FF2B5EF4-FFF2-40B4-BE49-F238E27FC236}">
                <a16:creationId xmlns:a16="http://schemas.microsoft.com/office/drawing/2014/main" id="{36380F81-D693-561F-563F-AE2D0882A833}"/>
              </a:ext>
            </a:extLst>
          </p:cNvPr>
          <p:cNvSpPr>
            <a:spLocks noGrp="1"/>
          </p:cNvSpPr>
          <p:nvPr>
            <p:ph idx="1"/>
          </p:nvPr>
        </p:nvSpPr>
        <p:spPr>
          <a:xfrm>
            <a:off x="359472" y="1272639"/>
            <a:ext cx="5993699" cy="2732285"/>
          </a:xfrm>
        </p:spPr>
        <p:txBody>
          <a:bodyPr>
            <a:normAutofit/>
          </a:bodyPr>
          <a:lstStyle/>
          <a:p>
            <a:pPr marL="0" indent="0">
              <a:buNone/>
            </a:pPr>
            <a:r>
              <a:rPr lang="en-US" sz="1600" dirty="0"/>
              <a:t>Our data are composed of 6400 images of brains, and 4 category labels: </a:t>
            </a:r>
          </a:p>
          <a:p>
            <a:r>
              <a:rPr lang="en-US" sz="1600" dirty="0" err="1"/>
              <a:t>NonDemented</a:t>
            </a:r>
            <a:r>
              <a:rPr lang="en-US" sz="1600" dirty="0"/>
              <a:t>;         </a:t>
            </a:r>
          </a:p>
          <a:p>
            <a:r>
              <a:rPr lang="en-US" sz="1600" dirty="0" err="1"/>
              <a:t>VeryMildDemented</a:t>
            </a:r>
            <a:r>
              <a:rPr lang="en-US" sz="1600" dirty="0"/>
              <a:t>;  </a:t>
            </a:r>
          </a:p>
          <a:p>
            <a:r>
              <a:rPr lang="en-US" sz="1600" dirty="0" err="1"/>
              <a:t>MildDemented</a:t>
            </a:r>
            <a:r>
              <a:rPr lang="en-US" sz="1600" dirty="0"/>
              <a:t>;         </a:t>
            </a:r>
          </a:p>
          <a:p>
            <a:r>
              <a:rPr lang="en-US" sz="1600" dirty="0" err="1"/>
              <a:t>ModerateDemented</a:t>
            </a:r>
            <a:r>
              <a:rPr lang="en-US" sz="1600" dirty="0"/>
              <a:t>.</a:t>
            </a:r>
            <a:endParaRPr lang="en-US" sz="2000" dirty="0"/>
          </a:p>
        </p:txBody>
      </p:sp>
      <p:pic>
        <p:nvPicPr>
          <p:cNvPr id="5" name="Immagine 4">
            <a:extLst>
              <a:ext uri="{FF2B5EF4-FFF2-40B4-BE49-F238E27FC236}">
                <a16:creationId xmlns:a16="http://schemas.microsoft.com/office/drawing/2014/main" id="{241CCB56-F487-1CE7-5FCD-00DBFA6D471C}"/>
              </a:ext>
            </a:extLst>
          </p:cNvPr>
          <p:cNvPicPr>
            <a:picLocks noChangeAspect="1"/>
          </p:cNvPicPr>
          <p:nvPr/>
        </p:nvPicPr>
        <p:blipFill rotWithShape="1">
          <a:blip r:embed="rId2"/>
          <a:srcRect l="20468" t="30556" r="31797" b="14167"/>
          <a:stretch/>
        </p:blipFill>
        <p:spPr>
          <a:xfrm>
            <a:off x="290415" y="3798435"/>
            <a:ext cx="4696970" cy="3059565"/>
          </a:xfrm>
          <a:prstGeom prst="rect">
            <a:avLst/>
          </a:prstGeom>
        </p:spPr>
      </p:pic>
      <p:pic>
        <p:nvPicPr>
          <p:cNvPr id="7" name="Immagine 6">
            <a:extLst>
              <a:ext uri="{FF2B5EF4-FFF2-40B4-BE49-F238E27FC236}">
                <a16:creationId xmlns:a16="http://schemas.microsoft.com/office/drawing/2014/main" id="{4C4C4BFD-31CA-E77B-89FB-FECF11D05ED8}"/>
              </a:ext>
            </a:extLst>
          </p:cNvPr>
          <p:cNvPicPr>
            <a:picLocks noChangeAspect="1"/>
          </p:cNvPicPr>
          <p:nvPr/>
        </p:nvPicPr>
        <p:blipFill rotWithShape="1">
          <a:blip r:embed="rId3"/>
          <a:srcRect l="23215"/>
          <a:stretch/>
        </p:blipFill>
        <p:spPr>
          <a:xfrm>
            <a:off x="6243203" y="1272639"/>
            <a:ext cx="5631660" cy="3716449"/>
          </a:xfrm>
          <a:prstGeom prst="rect">
            <a:avLst/>
          </a:prstGeom>
        </p:spPr>
      </p:pic>
    </p:spTree>
    <p:extLst>
      <p:ext uri="{BB962C8B-B14F-4D97-AF65-F5344CB8AC3E}">
        <p14:creationId xmlns:p14="http://schemas.microsoft.com/office/powerpoint/2010/main" val="2789403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D58AF886-723C-2337-D71E-C98A5958A5D5}"/>
              </a:ext>
            </a:extLst>
          </p:cNvPr>
          <p:cNvSpPr>
            <a:spLocks noGrp="1"/>
          </p:cNvSpPr>
          <p:nvPr>
            <p:ph type="title"/>
          </p:nvPr>
        </p:nvSpPr>
        <p:spPr>
          <a:xfrm>
            <a:off x="4801407" y="847991"/>
            <a:ext cx="2589186" cy="1257300"/>
          </a:xfrm>
        </p:spPr>
        <p:txBody>
          <a:bodyPr anchor="ctr">
            <a:normAutofit/>
          </a:bodyPr>
          <a:lstStyle/>
          <a:p>
            <a:r>
              <a:rPr lang="en-US" dirty="0"/>
              <a:t>Disclaimer</a:t>
            </a:r>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egnaposto contenuto 2">
            <a:extLst>
              <a:ext uri="{FF2B5EF4-FFF2-40B4-BE49-F238E27FC236}">
                <a16:creationId xmlns:a16="http://schemas.microsoft.com/office/drawing/2014/main" id="{ED2A278C-D077-8A5B-3B58-E99AACF2E0AE}"/>
              </a:ext>
            </a:extLst>
          </p:cNvPr>
          <p:cNvSpPr>
            <a:spLocks noGrp="1"/>
          </p:cNvSpPr>
          <p:nvPr>
            <p:ph idx="1"/>
          </p:nvPr>
        </p:nvSpPr>
        <p:spPr>
          <a:xfrm>
            <a:off x="1683540" y="2606914"/>
            <a:ext cx="9201150" cy="1874731"/>
          </a:xfrm>
        </p:spPr>
        <p:txBody>
          <a:bodyPr>
            <a:normAutofit lnSpcReduction="10000"/>
          </a:bodyPr>
          <a:lstStyle/>
          <a:p>
            <a:pPr marL="0" indent="0">
              <a:buNone/>
            </a:pPr>
            <a:r>
              <a:rPr lang="en-US" dirty="0"/>
              <a:t>We are using only </a:t>
            </a:r>
            <a:r>
              <a:rPr lang="en-US" b="1" dirty="0"/>
              <a:t>pre-trained algorithms</a:t>
            </a:r>
            <a:r>
              <a:rPr lang="en-US" dirty="0"/>
              <a:t>, otherwise it would be too computational expansive.</a:t>
            </a:r>
          </a:p>
          <a:p>
            <a:pPr marL="0" indent="0">
              <a:buNone/>
            </a:pPr>
            <a:r>
              <a:rPr lang="en-US" dirty="0"/>
              <a:t>We do not expect really good results, since we had to largely </a:t>
            </a:r>
            <a:r>
              <a:rPr lang="en-US" b="1" dirty="0"/>
              <a:t>decrease the quality </a:t>
            </a:r>
            <a:r>
              <a:rPr lang="en-US" dirty="0"/>
              <a:t>of images in order to be able to process them. </a:t>
            </a:r>
          </a:p>
          <a:p>
            <a:pPr marL="0" indent="0">
              <a:buNone/>
            </a:pPr>
            <a:r>
              <a:rPr lang="en-US" dirty="0"/>
              <a:t>Furthermore, we couldn’t make a big number of </a:t>
            </a:r>
            <a:r>
              <a:rPr lang="en-US" b="1" dirty="0"/>
              <a:t>epochs</a:t>
            </a:r>
            <a:r>
              <a:rPr lang="en-US" dirty="0"/>
              <a:t> for the same reason.</a:t>
            </a:r>
          </a:p>
        </p:txBody>
      </p:sp>
    </p:spTree>
    <p:extLst>
      <p:ext uri="{BB962C8B-B14F-4D97-AF65-F5344CB8AC3E}">
        <p14:creationId xmlns:p14="http://schemas.microsoft.com/office/powerpoint/2010/main" val="2235851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C5D07FBC-2790-8116-5DAC-FB1830DB39B7}"/>
              </a:ext>
            </a:extLst>
          </p:cNvPr>
          <p:cNvSpPr>
            <a:spLocks noGrp="1"/>
          </p:cNvSpPr>
          <p:nvPr>
            <p:ph type="title"/>
          </p:nvPr>
        </p:nvSpPr>
        <p:spPr>
          <a:xfrm>
            <a:off x="704646" y="159243"/>
            <a:ext cx="7946597" cy="1257300"/>
          </a:xfrm>
        </p:spPr>
        <p:txBody>
          <a:bodyPr anchor="ctr">
            <a:normAutofit/>
          </a:bodyPr>
          <a:lstStyle/>
          <a:p>
            <a:r>
              <a:rPr lang="en-US" dirty="0"/>
              <a:t>CNN with two classes</a:t>
            </a:r>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egnaposto contenuto 2">
            <a:extLst>
              <a:ext uri="{FF2B5EF4-FFF2-40B4-BE49-F238E27FC236}">
                <a16:creationId xmlns:a16="http://schemas.microsoft.com/office/drawing/2014/main" id="{7B555F43-FB15-BBFF-518E-12FD314AA454}"/>
              </a:ext>
            </a:extLst>
          </p:cNvPr>
          <p:cNvSpPr>
            <a:spLocks noGrp="1"/>
          </p:cNvSpPr>
          <p:nvPr>
            <p:ph idx="1"/>
          </p:nvPr>
        </p:nvSpPr>
        <p:spPr>
          <a:xfrm>
            <a:off x="451793" y="1918228"/>
            <a:ext cx="5596738" cy="3394641"/>
          </a:xfrm>
        </p:spPr>
        <p:txBody>
          <a:bodyPr>
            <a:normAutofit/>
          </a:bodyPr>
          <a:lstStyle/>
          <a:p>
            <a:pPr marL="0" indent="0">
              <a:buNone/>
            </a:pPr>
            <a:r>
              <a:rPr lang="en-US" dirty="0"/>
              <a:t>In order to balance the dataset we change the classes, splitting our data in only two categories:</a:t>
            </a:r>
          </a:p>
          <a:p>
            <a:r>
              <a:rPr lang="en-US"/>
              <a:t>Sick ( 0 )</a:t>
            </a:r>
            <a:endParaRPr lang="en-US" dirty="0"/>
          </a:p>
          <a:p>
            <a:r>
              <a:rPr lang="en-US"/>
              <a:t>Not sick ( 1 )</a:t>
            </a:r>
            <a:endParaRPr lang="en-US" dirty="0"/>
          </a:p>
          <a:p>
            <a:pPr marL="0" indent="0">
              <a:buNone/>
            </a:pPr>
            <a:r>
              <a:rPr lang="en-US" dirty="0"/>
              <a:t>At this point we split the data in training and validation dataset with 80% data for training and 20% for validation.</a:t>
            </a:r>
          </a:p>
        </p:txBody>
      </p:sp>
      <p:pic>
        <p:nvPicPr>
          <p:cNvPr id="5" name="Immagine 4">
            <a:extLst>
              <a:ext uri="{FF2B5EF4-FFF2-40B4-BE49-F238E27FC236}">
                <a16:creationId xmlns:a16="http://schemas.microsoft.com/office/drawing/2014/main" id="{95145AC6-746A-DF69-2B7A-8E4A68BC4588}"/>
              </a:ext>
            </a:extLst>
          </p:cNvPr>
          <p:cNvPicPr>
            <a:picLocks noChangeAspect="1"/>
          </p:cNvPicPr>
          <p:nvPr/>
        </p:nvPicPr>
        <p:blipFill rotWithShape="1">
          <a:blip r:embed="rId2"/>
          <a:srcRect l="19453" t="33056" r="32734" b="9722"/>
          <a:stretch/>
        </p:blipFill>
        <p:spPr>
          <a:xfrm>
            <a:off x="6284115" y="1545130"/>
            <a:ext cx="5596739" cy="3767739"/>
          </a:xfrm>
          <a:prstGeom prst="rect">
            <a:avLst/>
          </a:prstGeom>
        </p:spPr>
      </p:pic>
    </p:spTree>
    <p:extLst>
      <p:ext uri="{BB962C8B-B14F-4D97-AF65-F5344CB8AC3E}">
        <p14:creationId xmlns:p14="http://schemas.microsoft.com/office/powerpoint/2010/main" val="46170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06049D23-103D-010D-654B-0FAB87F6EFB3}"/>
              </a:ext>
            </a:extLst>
          </p:cNvPr>
          <p:cNvSpPr>
            <a:spLocks noGrp="1"/>
          </p:cNvSpPr>
          <p:nvPr>
            <p:ph type="title"/>
          </p:nvPr>
        </p:nvSpPr>
        <p:spPr>
          <a:xfrm>
            <a:off x="1063755" y="432177"/>
            <a:ext cx="7946597" cy="1257300"/>
          </a:xfrm>
        </p:spPr>
        <p:txBody>
          <a:bodyPr anchor="ctr">
            <a:normAutofit/>
          </a:bodyPr>
          <a:lstStyle/>
          <a:p>
            <a:r>
              <a:rPr lang="en-US"/>
              <a:t>ResNet: </a:t>
            </a:r>
            <a:r>
              <a:rPr lang="en-US" b="0"/>
              <a:t>Residual skipping blocks</a:t>
            </a:r>
            <a:endParaRPr lang="en-US" b="0"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magine 4">
            <a:extLst>
              <a:ext uri="{FF2B5EF4-FFF2-40B4-BE49-F238E27FC236}">
                <a16:creationId xmlns:a16="http://schemas.microsoft.com/office/drawing/2014/main" id="{DC6FBD69-C6CE-9FE9-0AD1-E493D5F899EE}"/>
              </a:ext>
            </a:extLst>
          </p:cNvPr>
          <p:cNvPicPr>
            <a:picLocks noChangeAspect="1"/>
          </p:cNvPicPr>
          <p:nvPr/>
        </p:nvPicPr>
        <p:blipFill rotWithShape="1">
          <a:blip r:embed="rId3"/>
          <a:srcRect l="5049" b="1086"/>
          <a:stretch/>
        </p:blipFill>
        <p:spPr>
          <a:xfrm>
            <a:off x="341666" y="1660064"/>
            <a:ext cx="6193143" cy="3257218"/>
          </a:xfrm>
          <a:prstGeom prst="rect">
            <a:avLst/>
          </a:prstGeom>
        </p:spPr>
      </p:pic>
      <p:pic>
        <p:nvPicPr>
          <p:cNvPr id="7" name="Immagine 6">
            <a:extLst>
              <a:ext uri="{FF2B5EF4-FFF2-40B4-BE49-F238E27FC236}">
                <a16:creationId xmlns:a16="http://schemas.microsoft.com/office/drawing/2014/main" id="{985CE454-4217-A639-8B69-C36FF06D292F}"/>
              </a:ext>
            </a:extLst>
          </p:cNvPr>
          <p:cNvPicPr>
            <a:picLocks noChangeAspect="1"/>
          </p:cNvPicPr>
          <p:nvPr/>
        </p:nvPicPr>
        <p:blipFill>
          <a:blip r:embed="rId4"/>
          <a:stretch>
            <a:fillRect/>
          </a:stretch>
        </p:blipFill>
        <p:spPr>
          <a:xfrm>
            <a:off x="197557" y="5486555"/>
            <a:ext cx="8708318" cy="658613"/>
          </a:xfrm>
          <a:prstGeom prst="rect">
            <a:avLst/>
          </a:prstGeom>
        </p:spPr>
      </p:pic>
      <p:pic>
        <p:nvPicPr>
          <p:cNvPr id="11" name="Immagine 10">
            <a:extLst>
              <a:ext uri="{FF2B5EF4-FFF2-40B4-BE49-F238E27FC236}">
                <a16:creationId xmlns:a16="http://schemas.microsoft.com/office/drawing/2014/main" id="{8AB0264E-45DB-6F6D-93D2-E6A7EBA1F14B}"/>
              </a:ext>
            </a:extLst>
          </p:cNvPr>
          <p:cNvPicPr>
            <a:picLocks noChangeAspect="1"/>
          </p:cNvPicPr>
          <p:nvPr/>
        </p:nvPicPr>
        <p:blipFill>
          <a:blip r:embed="rId5"/>
          <a:stretch>
            <a:fillRect/>
          </a:stretch>
        </p:blipFill>
        <p:spPr>
          <a:xfrm>
            <a:off x="7062532" y="1468238"/>
            <a:ext cx="4601745" cy="3640869"/>
          </a:xfrm>
          <a:prstGeom prst="rect">
            <a:avLst/>
          </a:prstGeom>
        </p:spPr>
      </p:pic>
    </p:spTree>
    <p:extLst>
      <p:ext uri="{BB962C8B-B14F-4D97-AF65-F5344CB8AC3E}">
        <p14:creationId xmlns:p14="http://schemas.microsoft.com/office/powerpoint/2010/main" val="1498380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0CF4CDE5-830E-B53F-04DC-2D01DFE44A45}"/>
              </a:ext>
            </a:extLst>
          </p:cNvPr>
          <p:cNvSpPr>
            <a:spLocks noGrp="1"/>
          </p:cNvSpPr>
          <p:nvPr>
            <p:ph type="title"/>
          </p:nvPr>
        </p:nvSpPr>
        <p:spPr>
          <a:xfrm>
            <a:off x="1104532" y="168064"/>
            <a:ext cx="7946597" cy="1257300"/>
          </a:xfrm>
        </p:spPr>
        <p:txBody>
          <a:bodyPr anchor="ctr">
            <a:normAutofit/>
          </a:bodyPr>
          <a:lstStyle/>
          <a:p>
            <a:r>
              <a:rPr lang="en-US"/>
              <a:t>VGG16: </a:t>
            </a:r>
            <a:r>
              <a:rPr lang="en-US" b="0"/>
              <a:t>Simple deep covolution</a:t>
            </a:r>
            <a:endParaRPr lang="en-US" b="0"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magine 4">
            <a:extLst>
              <a:ext uri="{FF2B5EF4-FFF2-40B4-BE49-F238E27FC236}">
                <a16:creationId xmlns:a16="http://schemas.microsoft.com/office/drawing/2014/main" id="{C5449A35-3766-B392-1EA1-2793F281FB1E}"/>
              </a:ext>
            </a:extLst>
          </p:cNvPr>
          <p:cNvPicPr>
            <a:picLocks noChangeAspect="1"/>
          </p:cNvPicPr>
          <p:nvPr/>
        </p:nvPicPr>
        <p:blipFill>
          <a:blip r:embed="rId3"/>
          <a:stretch>
            <a:fillRect/>
          </a:stretch>
        </p:blipFill>
        <p:spPr>
          <a:xfrm>
            <a:off x="274198" y="1647192"/>
            <a:ext cx="6649628" cy="3357615"/>
          </a:xfrm>
          <a:prstGeom prst="rect">
            <a:avLst/>
          </a:prstGeom>
        </p:spPr>
      </p:pic>
      <p:pic>
        <p:nvPicPr>
          <p:cNvPr id="7" name="Immagine 6">
            <a:extLst>
              <a:ext uri="{FF2B5EF4-FFF2-40B4-BE49-F238E27FC236}">
                <a16:creationId xmlns:a16="http://schemas.microsoft.com/office/drawing/2014/main" id="{937B4471-EB83-2966-FC77-FC3CEF20C456}"/>
              </a:ext>
            </a:extLst>
          </p:cNvPr>
          <p:cNvPicPr>
            <a:picLocks noChangeAspect="1"/>
          </p:cNvPicPr>
          <p:nvPr/>
        </p:nvPicPr>
        <p:blipFill>
          <a:blip r:embed="rId4"/>
          <a:stretch>
            <a:fillRect/>
          </a:stretch>
        </p:blipFill>
        <p:spPr>
          <a:xfrm>
            <a:off x="274198" y="5637993"/>
            <a:ext cx="8279410" cy="589958"/>
          </a:xfrm>
          <a:prstGeom prst="rect">
            <a:avLst/>
          </a:prstGeom>
        </p:spPr>
      </p:pic>
      <p:pic>
        <p:nvPicPr>
          <p:cNvPr id="11" name="Immagine 10">
            <a:extLst>
              <a:ext uri="{FF2B5EF4-FFF2-40B4-BE49-F238E27FC236}">
                <a16:creationId xmlns:a16="http://schemas.microsoft.com/office/drawing/2014/main" id="{3478FEDE-E211-FFBC-44A3-C172682E5588}"/>
              </a:ext>
            </a:extLst>
          </p:cNvPr>
          <p:cNvPicPr>
            <a:picLocks noChangeAspect="1"/>
          </p:cNvPicPr>
          <p:nvPr/>
        </p:nvPicPr>
        <p:blipFill>
          <a:blip r:embed="rId5"/>
          <a:stretch>
            <a:fillRect/>
          </a:stretch>
        </p:blipFill>
        <p:spPr>
          <a:xfrm>
            <a:off x="7198024" y="1330270"/>
            <a:ext cx="4521997" cy="3674537"/>
          </a:xfrm>
          <a:prstGeom prst="rect">
            <a:avLst/>
          </a:prstGeom>
        </p:spPr>
      </p:pic>
    </p:spTree>
    <p:extLst>
      <p:ext uri="{BB962C8B-B14F-4D97-AF65-F5344CB8AC3E}">
        <p14:creationId xmlns:p14="http://schemas.microsoft.com/office/powerpoint/2010/main" val="2193100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1C08CCFF-DA20-3E0C-763E-BF3B50279588}"/>
              </a:ext>
            </a:extLst>
          </p:cNvPr>
          <p:cNvSpPr>
            <a:spLocks noGrp="1"/>
          </p:cNvSpPr>
          <p:nvPr>
            <p:ph type="title"/>
          </p:nvPr>
        </p:nvSpPr>
        <p:spPr>
          <a:xfrm>
            <a:off x="961762" y="110914"/>
            <a:ext cx="7946597" cy="1257300"/>
          </a:xfrm>
        </p:spPr>
        <p:txBody>
          <a:bodyPr anchor="ctr">
            <a:normAutofit/>
          </a:bodyPr>
          <a:lstStyle/>
          <a:p>
            <a:r>
              <a:rPr lang="en-US"/>
              <a:t>InceptionV3: </a:t>
            </a:r>
            <a:r>
              <a:rPr lang="en-US" b="0"/>
              <a:t>different mini-filters</a:t>
            </a:r>
            <a:endParaRPr lang="en-US" b="0"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magine 4">
            <a:extLst>
              <a:ext uri="{FF2B5EF4-FFF2-40B4-BE49-F238E27FC236}">
                <a16:creationId xmlns:a16="http://schemas.microsoft.com/office/drawing/2014/main" id="{F57BCDF3-15A7-92F8-4BC5-7497E82DE91F}"/>
              </a:ext>
            </a:extLst>
          </p:cNvPr>
          <p:cNvPicPr>
            <a:picLocks noChangeAspect="1"/>
          </p:cNvPicPr>
          <p:nvPr/>
        </p:nvPicPr>
        <p:blipFill>
          <a:blip r:embed="rId3"/>
          <a:stretch>
            <a:fillRect/>
          </a:stretch>
        </p:blipFill>
        <p:spPr>
          <a:xfrm>
            <a:off x="177841" y="1590042"/>
            <a:ext cx="6736779" cy="3429633"/>
          </a:xfrm>
          <a:prstGeom prst="rect">
            <a:avLst/>
          </a:prstGeom>
        </p:spPr>
      </p:pic>
      <p:pic>
        <p:nvPicPr>
          <p:cNvPr id="7" name="Immagine 6">
            <a:extLst>
              <a:ext uri="{FF2B5EF4-FFF2-40B4-BE49-F238E27FC236}">
                <a16:creationId xmlns:a16="http://schemas.microsoft.com/office/drawing/2014/main" id="{9CA91A10-4F98-249E-A903-3536B7435E0E}"/>
              </a:ext>
            </a:extLst>
          </p:cNvPr>
          <p:cNvPicPr>
            <a:picLocks noChangeAspect="1"/>
          </p:cNvPicPr>
          <p:nvPr/>
        </p:nvPicPr>
        <p:blipFill>
          <a:blip r:embed="rId4"/>
          <a:stretch>
            <a:fillRect/>
          </a:stretch>
        </p:blipFill>
        <p:spPr>
          <a:xfrm>
            <a:off x="355682" y="5604490"/>
            <a:ext cx="7777996" cy="577235"/>
          </a:xfrm>
          <a:prstGeom prst="rect">
            <a:avLst/>
          </a:prstGeom>
        </p:spPr>
      </p:pic>
      <p:pic>
        <p:nvPicPr>
          <p:cNvPr id="11" name="Immagine 10">
            <a:extLst>
              <a:ext uri="{FF2B5EF4-FFF2-40B4-BE49-F238E27FC236}">
                <a16:creationId xmlns:a16="http://schemas.microsoft.com/office/drawing/2014/main" id="{DCBFA5F5-D155-AEA2-CD69-9053FA9B75A0}"/>
              </a:ext>
            </a:extLst>
          </p:cNvPr>
          <p:cNvPicPr>
            <a:picLocks noChangeAspect="1"/>
          </p:cNvPicPr>
          <p:nvPr/>
        </p:nvPicPr>
        <p:blipFill>
          <a:blip r:embed="rId5"/>
          <a:stretch>
            <a:fillRect/>
          </a:stretch>
        </p:blipFill>
        <p:spPr>
          <a:xfrm>
            <a:off x="7276966" y="1368214"/>
            <a:ext cx="4552688" cy="3676661"/>
          </a:xfrm>
          <a:prstGeom prst="rect">
            <a:avLst/>
          </a:prstGeom>
        </p:spPr>
      </p:pic>
    </p:spTree>
    <p:extLst>
      <p:ext uri="{BB962C8B-B14F-4D97-AF65-F5344CB8AC3E}">
        <p14:creationId xmlns:p14="http://schemas.microsoft.com/office/powerpoint/2010/main" val="4180271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C6CCDF07-782D-B63B-A0D4-6EAFE1DF9FFC}"/>
              </a:ext>
            </a:extLst>
          </p:cNvPr>
          <p:cNvSpPr>
            <a:spLocks noGrp="1"/>
          </p:cNvSpPr>
          <p:nvPr>
            <p:ph type="title"/>
          </p:nvPr>
        </p:nvSpPr>
        <p:spPr>
          <a:xfrm>
            <a:off x="968505" y="164678"/>
            <a:ext cx="7946597" cy="1257300"/>
          </a:xfrm>
        </p:spPr>
        <p:txBody>
          <a:bodyPr anchor="ctr">
            <a:normAutofit/>
          </a:bodyPr>
          <a:lstStyle/>
          <a:p>
            <a:r>
              <a:rPr lang="en-US"/>
              <a:t>MobileNet: </a:t>
            </a:r>
            <a:r>
              <a:rPr lang="en-US" b="0"/>
              <a:t>filter for each colour </a:t>
            </a:r>
            <a:endParaRPr lang="en-US" b="0" dirty="0"/>
          </a:p>
        </p:txBody>
      </p:sp>
      <p:sp>
        <p:nvSpPr>
          <p:cNvPr id="16"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magine 4">
            <a:extLst>
              <a:ext uri="{FF2B5EF4-FFF2-40B4-BE49-F238E27FC236}">
                <a16:creationId xmlns:a16="http://schemas.microsoft.com/office/drawing/2014/main" id="{2E7D4264-0546-D127-F810-D79EEC6513CF}"/>
              </a:ext>
            </a:extLst>
          </p:cNvPr>
          <p:cNvPicPr>
            <a:picLocks noChangeAspect="1"/>
          </p:cNvPicPr>
          <p:nvPr/>
        </p:nvPicPr>
        <p:blipFill>
          <a:blip r:embed="rId3"/>
          <a:stretch>
            <a:fillRect/>
          </a:stretch>
        </p:blipFill>
        <p:spPr>
          <a:xfrm>
            <a:off x="282317" y="1713702"/>
            <a:ext cx="6747251" cy="3488459"/>
          </a:xfrm>
          <a:prstGeom prst="rect">
            <a:avLst/>
          </a:prstGeom>
        </p:spPr>
      </p:pic>
      <p:pic>
        <p:nvPicPr>
          <p:cNvPr id="7" name="Immagine 6">
            <a:extLst>
              <a:ext uri="{FF2B5EF4-FFF2-40B4-BE49-F238E27FC236}">
                <a16:creationId xmlns:a16="http://schemas.microsoft.com/office/drawing/2014/main" id="{E5EBB6F3-F396-DF50-1C16-4D03FCE66CBD}"/>
              </a:ext>
            </a:extLst>
          </p:cNvPr>
          <p:cNvPicPr>
            <a:picLocks noChangeAspect="1"/>
          </p:cNvPicPr>
          <p:nvPr/>
        </p:nvPicPr>
        <p:blipFill>
          <a:blip r:embed="rId4"/>
          <a:stretch>
            <a:fillRect/>
          </a:stretch>
        </p:blipFill>
        <p:spPr>
          <a:xfrm>
            <a:off x="282316" y="5805271"/>
            <a:ext cx="7658683" cy="566954"/>
          </a:xfrm>
          <a:prstGeom prst="rect">
            <a:avLst/>
          </a:prstGeom>
        </p:spPr>
      </p:pic>
      <p:pic>
        <p:nvPicPr>
          <p:cNvPr id="9" name="Immagine 8">
            <a:extLst>
              <a:ext uri="{FF2B5EF4-FFF2-40B4-BE49-F238E27FC236}">
                <a16:creationId xmlns:a16="http://schemas.microsoft.com/office/drawing/2014/main" id="{2C6618DB-8659-15EC-6109-55C83C2C66BC}"/>
              </a:ext>
            </a:extLst>
          </p:cNvPr>
          <p:cNvPicPr>
            <a:picLocks noChangeAspect="1"/>
          </p:cNvPicPr>
          <p:nvPr/>
        </p:nvPicPr>
        <p:blipFill>
          <a:blip r:embed="rId5"/>
          <a:stretch>
            <a:fillRect/>
          </a:stretch>
        </p:blipFill>
        <p:spPr>
          <a:xfrm>
            <a:off x="7158750" y="1597692"/>
            <a:ext cx="4551110" cy="3723033"/>
          </a:xfrm>
          <a:prstGeom prst="rect">
            <a:avLst/>
          </a:prstGeom>
        </p:spPr>
      </p:pic>
    </p:spTree>
    <p:extLst>
      <p:ext uri="{BB962C8B-B14F-4D97-AF65-F5344CB8AC3E}">
        <p14:creationId xmlns:p14="http://schemas.microsoft.com/office/powerpoint/2010/main" val="2302056425"/>
      </p:ext>
    </p:extLst>
  </p:cSld>
  <p:clrMapOvr>
    <a:masterClrMapping/>
  </p:clrMapOvr>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733</Words>
  <Application>Microsoft Office PowerPoint</Application>
  <PresentationFormat>Widescreen</PresentationFormat>
  <Paragraphs>95</Paragraphs>
  <Slides>21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Consolas</vt:lpstr>
      <vt:lpstr>Neue Haas Grotesk Text Pro</vt:lpstr>
      <vt:lpstr>Neue Haas Grotesk Text Pro (Body)</vt:lpstr>
      <vt:lpstr>SwellVTI</vt:lpstr>
      <vt:lpstr>CNN for Alzheimer’s detection</vt:lpstr>
      <vt:lpstr>Agenda</vt:lpstr>
      <vt:lpstr>Our Data</vt:lpstr>
      <vt:lpstr>Disclaimer</vt:lpstr>
      <vt:lpstr>CNN with two classes</vt:lpstr>
      <vt:lpstr>ResNet: Residual skipping blocks</vt:lpstr>
      <vt:lpstr>VGG16: Simple deep covolution</vt:lpstr>
      <vt:lpstr>InceptionV3: different mini-filters</vt:lpstr>
      <vt:lpstr>MobileNet: filter for each colour </vt:lpstr>
      <vt:lpstr>EfficientNet:  Width, Depth &amp; Resolution Scaling</vt:lpstr>
      <vt:lpstr>CNN with data augmentation</vt:lpstr>
      <vt:lpstr>ResNet</vt:lpstr>
      <vt:lpstr>VGG16</vt:lpstr>
      <vt:lpstr>InceptionV3</vt:lpstr>
      <vt:lpstr>MobileNet</vt:lpstr>
      <vt:lpstr>EfficientNet</vt:lpstr>
      <vt:lpstr>Results</vt:lpstr>
      <vt:lpstr>CAM interpretation</vt:lpstr>
      <vt:lpstr>CAM interpretation</vt:lpstr>
      <vt:lpstr>CAM interpretation</vt:lpstr>
      <vt:lpstr>CAM interpretation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CNN for Alzheimer’s detection</dc:title>
  <dc:creator>Valentina Coppi</dc:creator>
  <cp:lastModifiedBy>Giulio Fabbri</cp:lastModifiedBy>
  <cp:revision>1</cp:revision>
  <dcterms:created xsi:type="dcterms:W3CDTF">2024-02-13T14:28:54Z</dcterms:created>
  <dcterms:modified xsi:type="dcterms:W3CDTF">2024-02-19T20:30:23Z</dcterms:modified>
</cp:coreProperties>
</file>