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8"/>
  </p:normalViewPr>
  <p:slideViewPr>
    <p:cSldViewPr snapToGrid="0" snapToObjects="1">
      <p:cViewPr>
        <p:scale>
          <a:sx n="107" d="100"/>
          <a:sy n="107" d="100"/>
        </p:scale>
        <p:origin x="144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7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DBD7-7A33-9E4D-ACB6-831F3C1E7D7F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8A29-E950-BE44-A300-D312C8048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5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93100" y="1567072"/>
            <a:ext cx="1927172" cy="2046716"/>
            <a:chOff x="1593100" y="1567072"/>
            <a:chExt cx="1927172" cy="2046716"/>
          </a:xfrm>
        </p:grpSpPr>
        <p:sp>
          <p:nvSpPr>
            <p:cNvPr id="4" name="TextBox 3"/>
            <p:cNvSpPr txBox="1"/>
            <p:nvPr/>
          </p:nvSpPr>
          <p:spPr>
            <a:xfrm>
              <a:off x="1593100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1982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89570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46134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01500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36519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91422" y="156707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46134" y="1859460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6134" y="2151848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6134" y="2444236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9604" y="2736624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49604" y="3029012"/>
              <a:ext cx="4288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93769" y="1579417"/>
            <a:ext cx="7917942" cy="4048529"/>
            <a:chOff x="593769" y="1579417"/>
            <a:chExt cx="7917942" cy="4048529"/>
          </a:xfrm>
        </p:grpSpPr>
        <p:grpSp>
          <p:nvGrpSpPr>
            <p:cNvPr id="11" name="Group 10"/>
            <p:cNvGrpSpPr/>
            <p:nvPr/>
          </p:nvGrpSpPr>
          <p:grpSpPr>
            <a:xfrm>
              <a:off x="593769" y="1579417"/>
              <a:ext cx="7917942" cy="4048529"/>
              <a:chOff x="593769" y="1579417"/>
              <a:chExt cx="7917942" cy="404852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93769" y="2398810"/>
                <a:ext cx="1056903" cy="825999"/>
                <a:chOff x="1068780" y="1710046"/>
                <a:chExt cx="2228602" cy="174171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68780" y="1710046"/>
                  <a:ext cx="1923802" cy="1436915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Raw Images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21180" y="1862446"/>
                  <a:ext cx="1923802" cy="1436915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Raw Images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373580" y="2014846"/>
                  <a:ext cx="1923802" cy="1436915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Raw Images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2315689" y="1579417"/>
                <a:ext cx="1567309" cy="10094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Superpixel Module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15688" y="3116610"/>
                <a:ext cx="1567309" cy="10094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Pre-trained Convolutional Neural Networks</a:t>
                </a:r>
                <a:endParaRPr lang="en-US" sz="1400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46202" y="2962235"/>
                <a:ext cx="1886199" cy="1318161"/>
                <a:chOff x="2232560" y="3325091"/>
                <a:chExt cx="3453507" cy="213755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232560" y="3325091"/>
                  <a:ext cx="3453507" cy="2137558"/>
                </a:xfrm>
                <a:prstGeom prst="rect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947136" y="3497391"/>
                  <a:ext cx="360000" cy="360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386098" y="3497391"/>
                  <a:ext cx="360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11356" y="3497391"/>
                  <a:ext cx="360000" cy="36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636614" y="3497391"/>
                  <a:ext cx="360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075576" y="3497391"/>
                  <a:ext cx="360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200834" y="3497391"/>
                  <a:ext cx="360000" cy="360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947136" y="4932326"/>
                  <a:ext cx="360000" cy="36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386098" y="4932326"/>
                  <a:ext cx="360000" cy="36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511356" y="4932326"/>
                  <a:ext cx="360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636614" y="4932326"/>
                  <a:ext cx="360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075576" y="4932326"/>
                  <a:ext cx="360000" cy="360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200834" y="4932326"/>
                  <a:ext cx="360000" cy="36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381673" y="4214858"/>
                  <a:ext cx="360000" cy="360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200834" y="4214858"/>
                  <a:ext cx="360000" cy="360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741673" y="4210191"/>
                  <a:ext cx="2459161" cy="549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Features</a:t>
                  </a:r>
                  <a:endParaRPr lang="en-US" sz="1600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944402" y="3112353"/>
                <a:ext cx="1567309" cy="10094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Support Vector Machine Classifier</a:t>
                </a:r>
                <a:endParaRPr lang="en-US" sz="1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944402" y="4618542"/>
                <a:ext cx="1567309" cy="1009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smtClean="0">
                    <a:solidFill>
                      <a:schemeClr val="tx1"/>
                    </a:solidFill>
                  </a:rPr>
                  <a:t>Classification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Arrow Connector 38"/>
              <p:cNvCxnSpPr>
                <a:stCxn id="7" idx="3"/>
                <a:endCxn id="9" idx="1"/>
              </p:cNvCxnSpPr>
              <p:nvPr/>
            </p:nvCxnSpPr>
            <p:spPr>
              <a:xfrm flipV="1">
                <a:off x="1650672" y="2084119"/>
                <a:ext cx="665017" cy="799966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3099343" y="2588821"/>
                <a:ext cx="1" cy="52778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0" idx="3"/>
                <a:endCxn id="12" idx="1"/>
              </p:cNvCxnSpPr>
              <p:nvPr/>
            </p:nvCxnSpPr>
            <p:spPr>
              <a:xfrm>
                <a:off x="3882997" y="3621312"/>
                <a:ext cx="563205" cy="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2" idx="3"/>
                <a:endCxn id="35" idx="1"/>
              </p:cNvCxnSpPr>
              <p:nvPr/>
            </p:nvCxnSpPr>
            <p:spPr>
              <a:xfrm flipV="1">
                <a:off x="6332401" y="3617055"/>
                <a:ext cx="612001" cy="426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2"/>
                <a:endCxn id="37" idx="0"/>
              </p:cNvCxnSpPr>
              <p:nvPr/>
            </p:nvCxnSpPr>
            <p:spPr>
              <a:xfrm>
                <a:off x="7728057" y="4121757"/>
                <a:ext cx="0" cy="496785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3"/>
                <a:endCxn id="10" idx="1"/>
              </p:cNvCxnSpPr>
              <p:nvPr/>
            </p:nvCxnSpPr>
            <p:spPr>
              <a:xfrm>
                <a:off x="1650672" y="2884085"/>
                <a:ext cx="665016" cy="7372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650672" y="208411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50671" y="330698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1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683824" y="1091645"/>
            <a:ext cx="3457688" cy="3682236"/>
            <a:chOff x="2683824" y="1091645"/>
            <a:chExt cx="3457688" cy="3682236"/>
          </a:xfrm>
        </p:grpSpPr>
        <p:grpSp>
          <p:nvGrpSpPr>
            <p:cNvPr id="35" name="Group 34"/>
            <p:cNvGrpSpPr/>
            <p:nvPr/>
          </p:nvGrpSpPr>
          <p:grpSpPr>
            <a:xfrm>
              <a:off x="2683824" y="1091645"/>
              <a:ext cx="3457688" cy="3682236"/>
              <a:chOff x="2683824" y="1091645"/>
              <a:chExt cx="3457688" cy="368223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2683824" y="1425039"/>
                <a:ext cx="0" cy="3348842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V="1">
                <a:off x="4358245" y="3097481"/>
                <a:ext cx="0" cy="3348842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16331" y="2255465"/>
                <a:ext cx="2232562" cy="20996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524992" y="1719946"/>
                <a:ext cx="2232562" cy="20996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026230" y="2671948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32612" y="1523863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76994" y="1821302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530434" y="1456158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21375" y="2157830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02434" y="1723917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58792" y="2685768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9003" y="1932299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281051" y="1091645"/>
                <a:ext cx="332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46812" y="3076062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022272" y="3510930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19552" y="3972594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24594" y="3607610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59477" y="3152046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86640" y="3961974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92484" y="4034150"/>
                <a:ext cx="332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/>
                  <a:t>+</a:t>
                </a:r>
                <a:endParaRPr lang="en-US" sz="280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4132612" y="2804161"/>
                <a:ext cx="508661" cy="5011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3240475" y="1971462"/>
              <a:ext cx="2232562" cy="20996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7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10639" y="676893"/>
            <a:ext cx="6489544" cy="4714504"/>
            <a:chOff x="510639" y="676893"/>
            <a:chExt cx="6489544" cy="4714504"/>
          </a:xfrm>
        </p:grpSpPr>
        <p:sp>
          <p:nvSpPr>
            <p:cNvPr id="4" name="Rectangle 3"/>
            <p:cNvSpPr/>
            <p:nvPr/>
          </p:nvSpPr>
          <p:spPr>
            <a:xfrm>
              <a:off x="510639" y="676893"/>
              <a:ext cx="3966358" cy="2814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Image A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55782" y="3669475"/>
              <a:ext cx="2344401" cy="17219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Image B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0639" y="676894"/>
              <a:ext cx="1126190" cy="1080000"/>
              <a:chOff x="1152563" y="3810436"/>
              <a:chExt cx="1126190" cy="108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175657" y="3810436"/>
                <a:ext cx="1080000" cy="108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1520042" y="3810436"/>
                <a:ext cx="11875" cy="10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898073" y="3810436"/>
                <a:ext cx="1979" cy="10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152563" y="4160982"/>
                <a:ext cx="11261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175657" y="4523402"/>
                <a:ext cx="1103096" cy="7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>
              <a:off x="1068779" y="1211283"/>
              <a:ext cx="26125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068779" y="1206017"/>
              <a:ext cx="2612572" cy="102654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ent Arrow 29"/>
            <p:cNvSpPr/>
            <p:nvPr/>
          </p:nvSpPr>
          <p:spPr>
            <a:xfrm rot="5400000">
              <a:off x="4394525" y="1638795"/>
              <a:ext cx="2113808" cy="1591293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43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16710" y="2557152"/>
            <a:ext cx="7472240" cy="2703617"/>
            <a:chOff x="516710" y="2557152"/>
            <a:chExt cx="7472240" cy="2703617"/>
          </a:xfrm>
        </p:grpSpPr>
        <p:grpSp>
          <p:nvGrpSpPr>
            <p:cNvPr id="36" name="Group 35"/>
            <p:cNvGrpSpPr/>
            <p:nvPr/>
          </p:nvGrpSpPr>
          <p:grpSpPr>
            <a:xfrm>
              <a:off x="516710" y="3740727"/>
              <a:ext cx="1654319" cy="997527"/>
              <a:chOff x="440046" y="3408218"/>
              <a:chExt cx="1654319" cy="997527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40046" y="3408218"/>
                <a:ext cx="1654319" cy="9975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un 33"/>
              <p:cNvSpPr/>
              <p:nvPr/>
            </p:nvSpPr>
            <p:spPr>
              <a:xfrm>
                <a:off x="1104075" y="3486729"/>
                <a:ext cx="667656" cy="667656"/>
              </a:xfrm>
              <a:prstGeom prst="sun">
                <a:avLst/>
              </a:prstGeom>
              <a:solidFill>
                <a:srgbClr val="FFEA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Callout 31"/>
              <p:cNvSpPr/>
              <p:nvPr/>
            </p:nvSpPr>
            <p:spPr>
              <a:xfrm>
                <a:off x="801408" y="3811979"/>
                <a:ext cx="605333" cy="428830"/>
              </a:xfrm>
              <a:prstGeom prst="cloudCallout">
                <a:avLst>
                  <a:gd name="adj1" fmla="val -4617"/>
                  <a:gd name="adj2" fmla="val -13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921988" y="3218213"/>
              <a:ext cx="152400" cy="2042556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74388" y="3218213"/>
              <a:ext cx="152400" cy="2042556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26788" y="3218213"/>
              <a:ext cx="152400" cy="2042556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72588" y="3218213"/>
              <a:ext cx="152400" cy="2042556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4988" y="3218213"/>
              <a:ext cx="152400" cy="2042556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77388" y="3218213"/>
              <a:ext cx="152400" cy="2042556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18243" y="3218213"/>
              <a:ext cx="152400" cy="2042556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70643" y="3218213"/>
              <a:ext cx="152400" cy="2042556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23043" y="3218213"/>
              <a:ext cx="152400" cy="2042556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75443" y="3218213"/>
              <a:ext cx="152400" cy="2042556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27843" y="3218213"/>
              <a:ext cx="152400" cy="2042556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80243" y="3218213"/>
              <a:ext cx="152400" cy="2042556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31" idx="3"/>
              <a:endCxn id="37" idx="1"/>
            </p:cNvCxnSpPr>
            <p:nvPr/>
          </p:nvCxnSpPr>
          <p:spPr>
            <a:xfrm>
              <a:off x="2171029" y="4239491"/>
              <a:ext cx="7509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3"/>
              <a:endCxn id="58" idx="1"/>
            </p:cNvCxnSpPr>
            <p:nvPr/>
          </p:nvCxnSpPr>
          <p:spPr>
            <a:xfrm flipV="1">
              <a:off x="4732643" y="4239490"/>
              <a:ext cx="7547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87381" y="4054824"/>
              <a:ext cx="212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Classification</a:t>
              </a: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85043" y="2645562"/>
              <a:ext cx="199180" cy="199180"/>
            </a:xfrm>
            <a:prstGeom prst="rect">
              <a:avLst/>
            </a:prstGeom>
            <a:pattFill prst="pct25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94308" y="2976092"/>
              <a:ext cx="199180" cy="199180"/>
            </a:xfrm>
            <a:prstGeom prst="rect">
              <a:avLst/>
            </a:prstGeom>
            <a:pattFill prst="wdDn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85043" y="3306622"/>
              <a:ext cx="199180" cy="19918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885043" y="3637152"/>
              <a:ext cx="199180" cy="1991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6710" y="4738254"/>
              <a:ext cx="165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Input Image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69681" y="2557152"/>
              <a:ext cx="2919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Convolution Layer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69680" y="2887682"/>
              <a:ext cx="291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Non-Linearity Layer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69679" y="3218212"/>
              <a:ext cx="2919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Pooling Layer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03010" y="3552076"/>
              <a:ext cx="288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Fully-Connected Layers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570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897579" y="1638795"/>
            <a:ext cx="2707023" cy="4695212"/>
            <a:chOff x="2897579" y="1638795"/>
            <a:chExt cx="2707023" cy="4695212"/>
          </a:xfrm>
        </p:grpSpPr>
        <p:sp>
          <p:nvSpPr>
            <p:cNvPr id="4" name="TextBox 3"/>
            <p:cNvSpPr txBox="1"/>
            <p:nvPr/>
          </p:nvSpPr>
          <p:spPr>
            <a:xfrm>
              <a:off x="2897579" y="1638795"/>
              <a:ext cx="90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Dataset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87182" y="2148282"/>
              <a:ext cx="1705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Positive Training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9236" y="3234919"/>
              <a:ext cx="1805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Negative Training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9236" y="4321557"/>
              <a:ext cx="1618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Positive Testing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9236" y="5408195"/>
              <a:ext cx="171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Negative Testing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4" idx="2"/>
            </p:cNvCxnSpPr>
            <p:nvPr/>
          </p:nvCxnSpPr>
          <p:spPr>
            <a:xfrm flipH="1">
              <a:off x="3348407" y="2008127"/>
              <a:ext cx="1" cy="35847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1"/>
            </p:cNvCxnSpPr>
            <p:nvPr/>
          </p:nvCxnSpPr>
          <p:spPr>
            <a:xfrm flipH="1">
              <a:off x="3348407" y="5592861"/>
              <a:ext cx="4508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7" idx="1"/>
            </p:cNvCxnSpPr>
            <p:nvPr/>
          </p:nvCxnSpPr>
          <p:spPr>
            <a:xfrm>
              <a:off x="3348406" y="4506223"/>
              <a:ext cx="4508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6" idx="1"/>
            </p:cNvCxnSpPr>
            <p:nvPr/>
          </p:nvCxnSpPr>
          <p:spPr>
            <a:xfrm>
              <a:off x="3365566" y="3419584"/>
              <a:ext cx="433670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5" idx="1"/>
            </p:cNvCxnSpPr>
            <p:nvPr/>
          </p:nvCxnSpPr>
          <p:spPr>
            <a:xfrm>
              <a:off x="3348407" y="2332948"/>
              <a:ext cx="4387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4037610" y="2517612"/>
              <a:ext cx="166255" cy="140157"/>
            </a:xfrm>
            <a:prstGeom prst="bentConnector3">
              <a:avLst>
                <a:gd name="adj1" fmla="val 71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203865" y="2473103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Categories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3865" y="2704761"/>
              <a:ext cx="117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mtClean="0"/>
                <a:t>…</a:t>
              </a:r>
              <a:endParaRPr lang="en-US" dirty="0"/>
            </a:p>
          </p:txBody>
        </p:sp>
        <p:cxnSp>
          <p:nvCxnSpPr>
            <p:cNvPr id="34" name="Elbow Connector 33"/>
            <p:cNvCxnSpPr/>
            <p:nvPr/>
          </p:nvCxnSpPr>
          <p:spPr>
            <a:xfrm>
              <a:off x="4037610" y="3577928"/>
              <a:ext cx="166255" cy="140157"/>
            </a:xfrm>
            <a:prstGeom prst="bentConnector3">
              <a:avLst>
                <a:gd name="adj1" fmla="val 71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03865" y="3533419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Categories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3865" y="3765077"/>
              <a:ext cx="117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>
              <a:off x="4037610" y="4690888"/>
              <a:ext cx="166255" cy="140157"/>
            </a:xfrm>
            <a:prstGeom prst="bentConnector3">
              <a:avLst>
                <a:gd name="adj1" fmla="val 71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203865" y="4646379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Categories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03865" y="4878037"/>
              <a:ext cx="117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mtClean="0"/>
                <a:t>…</a:t>
              </a:r>
              <a:endParaRPr lang="en-US" dirty="0"/>
            </a:p>
          </p:txBody>
        </p:sp>
        <p:cxnSp>
          <p:nvCxnSpPr>
            <p:cNvPr id="43" name="Elbow Connector 42"/>
            <p:cNvCxnSpPr/>
            <p:nvPr/>
          </p:nvCxnSpPr>
          <p:spPr>
            <a:xfrm>
              <a:off x="4037610" y="5777526"/>
              <a:ext cx="166255" cy="140157"/>
            </a:xfrm>
            <a:prstGeom prst="bentConnector3">
              <a:avLst>
                <a:gd name="adj1" fmla="val 71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03865" y="5733017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Categories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03865" y="5964675"/>
              <a:ext cx="1174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80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Carlos Villarreal</dc:creator>
  <cp:lastModifiedBy>Microsoft Office User</cp:lastModifiedBy>
  <cp:revision>17</cp:revision>
  <dcterms:created xsi:type="dcterms:W3CDTF">2017-06-24T23:50:00Z</dcterms:created>
  <dcterms:modified xsi:type="dcterms:W3CDTF">2017-06-30T00:40:20Z</dcterms:modified>
</cp:coreProperties>
</file>