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0" r:id="rId5"/>
    <p:sldId id="258" r:id="rId6"/>
    <p:sldId id="263" r:id="rId7"/>
    <p:sldId id="264" r:id="rId8"/>
    <p:sldId id="257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5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95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3" Type="http://schemas.openxmlformats.org/officeDocument/2006/relationships/notesSlide" Target="../notesSlides/notesSlide3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43.xml"/><Relationship Id="rId30" Type="http://schemas.openxmlformats.org/officeDocument/2006/relationships/tags" Target="../tags/tag42.xml"/><Relationship Id="rId3" Type="http://schemas.openxmlformats.org/officeDocument/2006/relationships/tags" Target="../tags/tag15.xml"/><Relationship Id="rId29" Type="http://schemas.openxmlformats.org/officeDocument/2006/relationships/tags" Target="../tags/tag41.xml"/><Relationship Id="rId28" Type="http://schemas.openxmlformats.org/officeDocument/2006/relationships/tags" Target="../tags/tag40.xml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3" Type="http://schemas.openxmlformats.org/officeDocument/2006/relationships/notesSlide" Target="../notesSlides/notesSlide5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image" Target="../media/image4.png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4" Type="http://schemas.openxmlformats.org/officeDocument/2006/relationships/notesSlide" Target="../notesSlides/notesSlide6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105.xml"/><Relationship Id="rId31" Type="http://schemas.openxmlformats.org/officeDocument/2006/relationships/tags" Target="../tags/tag104.xml"/><Relationship Id="rId30" Type="http://schemas.openxmlformats.org/officeDocument/2006/relationships/tags" Target="../tags/tag103.xml"/><Relationship Id="rId3" Type="http://schemas.openxmlformats.org/officeDocument/2006/relationships/tags" Target="../tags/tag76.xml"/><Relationship Id="rId29" Type="http://schemas.openxmlformats.org/officeDocument/2006/relationships/tags" Target="../tags/tag102.xml"/><Relationship Id="rId28" Type="http://schemas.openxmlformats.org/officeDocument/2006/relationships/tags" Target="../tags/tag101.xml"/><Relationship Id="rId27" Type="http://schemas.openxmlformats.org/officeDocument/2006/relationships/tags" Target="../tags/tag100.xml"/><Relationship Id="rId26" Type="http://schemas.openxmlformats.org/officeDocument/2006/relationships/tags" Target="../tags/tag99.xml"/><Relationship Id="rId25" Type="http://schemas.openxmlformats.org/officeDocument/2006/relationships/tags" Target="../tags/tag98.xml"/><Relationship Id="rId24" Type="http://schemas.openxmlformats.org/officeDocument/2006/relationships/tags" Target="../tags/tag97.xml"/><Relationship Id="rId23" Type="http://schemas.openxmlformats.org/officeDocument/2006/relationships/tags" Target="../tags/tag96.xml"/><Relationship Id="rId22" Type="http://schemas.openxmlformats.org/officeDocument/2006/relationships/tags" Target="../tags/tag95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tags" Target="../tags/tag75.xml"/><Relationship Id="rId19" Type="http://schemas.openxmlformats.org/officeDocument/2006/relationships/tags" Target="../tags/tag9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8590" y="1021715"/>
            <a:ext cx="2794635" cy="775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31920" y="1894840"/>
            <a:ext cx="2283460" cy="679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44190" y="125793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MaxQ</a:t>
            </a:r>
            <a:endParaRPr lang="en-US" altLang="zh-CN" sz="1400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70860" y="205041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MinQ</a:t>
            </a:r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262255" y="2451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寻找两个正序数组的中位数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1490" y="327025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25. K 个一组翻转链表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541145" y="2416810"/>
            <a:ext cx="1560195" cy="139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972435" y="1856740"/>
            <a:ext cx="726440" cy="641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1"/>
            </p:custDataLst>
          </p:nvPr>
        </p:nvSpPr>
        <p:spPr>
          <a:xfrm>
            <a:off x="1054100" y="3720465"/>
            <a:ext cx="725805" cy="699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Head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>
            <p:custDataLst>
              <p:tags r:id="rId2"/>
            </p:custDataLst>
          </p:nvPr>
        </p:nvCxnSpPr>
        <p:spPr>
          <a:xfrm flipV="1">
            <a:off x="4771390" y="2498090"/>
            <a:ext cx="1560195" cy="139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6202680" y="1938020"/>
            <a:ext cx="726440" cy="641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4284345" y="3801745"/>
            <a:ext cx="725805" cy="699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Head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16" name="曲线连接符 15"/>
          <p:cNvCxnSpPr>
            <a:stCxn id="9" idx="5"/>
            <a:endCxn id="14" idx="1"/>
          </p:cNvCxnSpPr>
          <p:nvPr/>
        </p:nvCxnSpPr>
        <p:spPr>
          <a:xfrm rot="5400000" flipH="1" flipV="1">
            <a:off x="2849245" y="856615"/>
            <a:ext cx="2285365" cy="4635500"/>
          </a:xfrm>
          <a:prstGeom prst="curvedConnector5">
            <a:avLst>
              <a:gd name="adj1" fmla="val -14879"/>
              <a:gd name="adj2" fmla="val 49993"/>
              <a:gd name="adj3" fmla="val 114546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 flipV="1">
            <a:off x="7879715" y="2546985"/>
            <a:ext cx="1560195" cy="139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9311005" y="1986915"/>
            <a:ext cx="726440" cy="64135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tail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>
            <p:custDataLst>
              <p:tags r:id="rId7"/>
            </p:custDataLst>
          </p:nvPr>
        </p:nvSpPr>
        <p:spPr>
          <a:xfrm>
            <a:off x="7392670" y="3850640"/>
            <a:ext cx="725805" cy="6991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Head</a:t>
            </a:r>
            <a:endParaRPr lang="en-US" altLang="zh-CN" sz="900">
              <a:solidFill>
                <a:schemeClr val="tx1"/>
              </a:solidFill>
            </a:endParaRPr>
          </a:p>
        </p:txBody>
      </p:sp>
      <p:cxnSp>
        <p:nvCxnSpPr>
          <p:cNvPr id="20" name="曲线连接符 19"/>
          <p:cNvCxnSpPr>
            <a:stCxn id="15" idx="5"/>
            <a:endCxn id="18" idx="1"/>
          </p:cNvCxnSpPr>
          <p:nvPr/>
        </p:nvCxnSpPr>
        <p:spPr>
          <a:xfrm rot="5400000" flipH="1" flipV="1">
            <a:off x="6002020" y="982980"/>
            <a:ext cx="2317750" cy="4513580"/>
          </a:xfrm>
          <a:prstGeom prst="curvedConnector5">
            <a:avLst>
              <a:gd name="adj1" fmla="val -14685"/>
              <a:gd name="adj2" fmla="val 50000"/>
              <a:gd name="adj3" fmla="val 114329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线形标注 1 20"/>
          <p:cNvSpPr/>
          <p:nvPr/>
        </p:nvSpPr>
        <p:spPr>
          <a:xfrm>
            <a:off x="3628390" y="1407160"/>
            <a:ext cx="655955" cy="367665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return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2" name="线形标注 1 21"/>
          <p:cNvSpPr/>
          <p:nvPr>
            <p:custDataLst>
              <p:tags r:id="rId8"/>
            </p:custDataLst>
          </p:nvPr>
        </p:nvSpPr>
        <p:spPr>
          <a:xfrm>
            <a:off x="6929120" y="1489075"/>
            <a:ext cx="655955" cy="367665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return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3" name="线形标注 1 22"/>
          <p:cNvSpPr/>
          <p:nvPr>
            <p:custDataLst>
              <p:tags r:id="rId9"/>
            </p:custDataLst>
          </p:nvPr>
        </p:nvSpPr>
        <p:spPr>
          <a:xfrm>
            <a:off x="10174605" y="1613535"/>
            <a:ext cx="655955" cy="367665"/>
          </a:xfrm>
          <a:prstGeom prst="borderCallout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return</a:t>
            </a:r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62915" y="1360805"/>
            <a:ext cx="4645660" cy="3689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9105" y="2202815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468630" y="3117215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459105" y="4031615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63550" y="136969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1624965" y="136080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>
            <a:off x="2786380" y="1369695"/>
            <a:ext cx="0" cy="3689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3947795" y="1360805"/>
            <a:ext cx="0" cy="36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5109210" y="1369695"/>
            <a:ext cx="0" cy="369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99055" y="92011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575" y="2893695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59735" y="341757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605915" y="247586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2887980" y="247586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1652905" y="342519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8190" y="3442970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s[i-1]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6" name="直接箭头连接符 25"/>
          <p:cNvCxnSpPr>
            <a:endCxn id="20" idx="0"/>
          </p:cNvCxnSpPr>
          <p:nvPr/>
        </p:nvCxnSpPr>
        <p:spPr>
          <a:xfrm>
            <a:off x="2270125" y="2804795"/>
            <a:ext cx="1096645" cy="6127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2249805" y="2875280"/>
            <a:ext cx="17837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latin typeface="Times New Roman Regular" panose="02020503050405090304" charset="0"/>
              </a:rPr>
              <a:t>匹配当前</a:t>
            </a:r>
            <a:r>
              <a:rPr lang="zh-CN" altLang="en-US" sz="900">
                <a:latin typeface="Times New Roman Regular" panose="02020503050405090304" charset="0"/>
              </a:rPr>
              <a:t>字符</a:t>
            </a:r>
            <a:endParaRPr lang="zh-CN" altLang="en-US" sz="900">
              <a:latin typeface="Times New Roman Regular" panose="0202050305040509030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1"/>
            </p:custDataLst>
          </p:nvPr>
        </p:nvSpPr>
        <p:spPr>
          <a:xfrm>
            <a:off x="2887980" y="1624965"/>
            <a:ext cx="137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.  | 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9" name="矩形 68"/>
          <p:cNvSpPr/>
          <p:nvPr>
            <p:custDataLst>
              <p:tags r:id="rId12"/>
            </p:custDataLst>
          </p:nvPr>
        </p:nvSpPr>
        <p:spPr>
          <a:xfrm>
            <a:off x="6778625" y="1397635"/>
            <a:ext cx="4645660" cy="3689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0" name="直接连接符 69"/>
          <p:cNvCxnSpPr/>
          <p:nvPr>
            <p:custDataLst>
              <p:tags r:id="rId13"/>
            </p:custDataLst>
          </p:nvPr>
        </p:nvCxnSpPr>
        <p:spPr>
          <a:xfrm>
            <a:off x="6774815" y="2239645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>
            <p:custDataLst>
              <p:tags r:id="rId14"/>
            </p:custDataLst>
          </p:nvPr>
        </p:nvCxnSpPr>
        <p:spPr>
          <a:xfrm>
            <a:off x="6784340" y="3154045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>
            <p:custDataLst>
              <p:tags r:id="rId15"/>
            </p:custDataLst>
          </p:nvPr>
        </p:nvCxnSpPr>
        <p:spPr>
          <a:xfrm>
            <a:off x="6774815" y="4068445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>
            <p:custDataLst>
              <p:tags r:id="rId16"/>
            </p:custDataLst>
          </p:nvPr>
        </p:nvCxnSpPr>
        <p:spPr>
          <a:xfrm>
            <a:off x="6779260" y="140652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17"/>
            </p:custDataLst>
          </p:nvPr>
        </p:nvCxnSpPr>
        <p:spPr>
          <a:xfrm>
            <a:off x="7940675" y="1397635"/>
            <a:ext cx="0" cy="3680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>
            <p:custDataLst>
              <p:tags r:id="rId18"/>
            </p:custDataLst>
          </p:nvPr>
        </p:nvCxnSpPr>
        <p:spPr>
          <a:xfrm>
            <a:off x="9102090" y="1406525"/>
            <a:ext cx="0" cy="3689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19"/>
            </p:custDataLst>
          </p:nvPr>
        </p:nvCxnSpPr>
        <p:spPr>
          <a:xfrm>
            <a:off x="10263505" y="1397635"/>
            <a:ext cx="0" cy="3671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>
            <p:custDataLst>
              <p:tags r:id="rId20"/>
            </p:custDataLst>
          </p:nvPr>
        </p:nvCxnSpPr>
        <p:spPr>
          <a:xfrm>
            <a:off x="11424920" y="1406525"/>
            <a:ext cx="0" cy="369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>
            <p:custDataLst>
              <p:tags r:id="rId21"/>
            </p:custDataLst>
          </p:nvPr>
        </p:nvSpPr>
        <p:spPr>
          <a:xfrm>
            <a:off x="8914765" y="95694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9" name="文本框 78"/>
          <p:cNvSpPr txBox="1"/>
          <p:nvPr>
            <p:custDataLst>
              <p:tags r:id="rId22"/>
            </p:custDataLst>
          </p:nvPr>
        </p:nvSpPr>
        <p:spPr>
          <a:xfrm>
            <a:off x="6471285" y="2930525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0" name="文本框 79"/>
          <p:cNvSpPr txBox="1"/>
          <p:nvPr>
            <p:custDataLst>
              <p:tags r:id="rId23"/>
            </p:custDataLst>
          </p:nvPr>
        </p:nvSpPr>
        <p:spPr>
          <a:xfrm>
            <a:off x="10455910" y="347980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1" name="文本框 80"/>
          <p:cNvSpPr txBox="1"/>
          <p:nvPr>
            <p:custDataLst>
              <p:tags r:id="rId24"/>
            </p:custDataLst>
          </p:nvPr>
        </p:nvSpPr>
        <p:spPr>
          <a:xfrm>
            <a:off x="9102090" y="249428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2" name="文本框 81"/>
          <p:cNvSpPr txBox="1"/>
          <p:nvPr>
            <p:custDataLst>
              <p:tags r:id="rId25"/>
            </p:custDataLst>
          </p:nvPr>
        </p:nvSpPr>
        <p:spPr>
          <a:xfrm>
            <a:off x="10384155" y="2494280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3" name="文本框 82"/>
          <p:cNvSpPr txBox="1"/>
          <p:nvPr>
            <p:custDataLst>
              <p:tags r:id="rId26"/>
            </p:custDataLst>
          </p:nvPr>
        </p:nvSpPr>
        <p:spPr>
          <a:xfrm>
            <a:off x="9149080" y="348742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0" name="文本框 89"/>
          <p:cNvSpPr txBox="1"/>
          <p:nvPr>
            <p:custDataLst>
              <p:tags r:id="rId27"/>
            </p:custDataLst>
          </p:nvPr>
        </p:nvSpPr>
        <p:spPr>
          <a:xfrm>
            <a:off x="10456545" y="1643380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p[j-1](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*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)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923405" y="3499485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s[i-1]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4" name="文本框 93"/>
          <p:cNvSpPr txBox="1"/>
          <p:nvPr>
            <p:custDataLst>
              <p:tags r:id="rId28"/>
            </p:custDataLst>
          </p:nvPr>
        </p:nvSpPr>
        <p:spPr>
          <a:xfrm>
            <a:off x="6941820" y="2577465"/>
            <a:ext cx="88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s[i-2]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5" name="文本框 94"/>
          <p:cNvSpPr txBox="1"/>
          <p:nvPr>
            <p:custDataLst>
              <p:tags r:id="rId29"/>
            </p:custDataLst>
          </p:nvPr>
        </p:nvSpPr>
        <p:spPr>
          <a:xfrm>
            <a:off x="9267825" y="1643380"/>
            <a:ext cx="76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p[j-2]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96" name="文本框 95"/>
          <p:cNvSpPr txBox="1"/>
          <p:nvPr>
            <p:custDataLst>
              <p:tags r:id="rId30"/>
            </p:custDataLst>
          </p:nvPr>
        </p:nvSpPr>
        <p:spPr>
          <a:xfrm>
            <a:off x="7997825" y="3499485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dp[i][j-2]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97" name="肘形连接符 96"/>
          <p:cNvCxnSpPr>
            <a:stCxn id="96" idx="2"/>
            <a:endCxn id="80" idx="2"/>
          </p:cNvCxnSpPr>
          <p:nvPr/>
        </p:nvCxnSpPr>
        <p:spPr>
          <a:xfrm rot="5400000" flipH="1" flipV="1">
            <a:off x="9678670" y="2682875"/>
            <a:ext cx="19685" cy="2348865"/>
          </a:xfrm>
          <a:prstGeom prst="bentConnector3">
            <a:avLst>
              <a:gd name="adj1" fmla="val -1209677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2" idx="3"/>
            <a:endCxn id="80" idx="3"/>
          </p:cNvCxnSpPr>
          <p:nvPr/>
        </p:nvCxnSpPr>
        <p:spPr>
          <a:xfrm flipH="1">
            <a:off x="11269980" y="2678430"/>
            <a:ext cx="71755" cy="985520"/>
          </a:xfrm>
          <a:prstGeom prst="bentConnector3">
            <a:avLst>
              <a:gd name="adj1" fmla="val -331858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500235" y="415290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0</a:t>
            </a:r>
            <a:r>
              <a:rPr lang="zh-CN" altLang="en-US" sz="1000"/>
              <a:t>个</a:t>
            </a:r>
            <a:endParaRPr lang="zh-CN" altLang="en-US" sz="1000"/>
          </a:p>
        </p:txBody>
      </p:sp>
      <p:sp>
        <p:nvSpPr>
          <p:cNvPr id="100" name="文本框 99"/>
          <p:cNvSpPr txBox="1"/>
          <p:nvPr>
            <p:custDataLst>
              <p:tags r:id="rId31"/>
            </p:custDataLst>
          </p:nvPr>
        </p:nvSpPr>
        <p:spPr>
          <a:xfrm>
            <a:off x="11645900" y="3016885"/>
            <a:ext cx="469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多个</a:t>
            </a:r>
            <a:endParaRPr lang="zh-CN" altLang="en-US" sz="1000"/>
          </a:p>
        </p:txBody>
      </p:sp>
      <p:sp>
        <p:nvSpPr>
          <p:cNvPr id="2" name="文本框 1"/>
          <p:cNvSpPr txBox="1"/>
          <p:nvPr/>
        </p:nvSpPr>
        <p:spPr>
          <a:xfrm>
            <a:off x="486410" y="289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10. 正则表达式匹配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8135" y="32448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32. 最长有效括号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495925" y="1329690"/>
            <a:ext cx="332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</a:t>
            </a:r>
            <a:endParaRPr lang="en-US" altLang="zh-CN" sz="1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9950" y="1636395"/>
            <a:ext cx="10452100" cy="1115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29660" y="2859405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dp[i-2]</a:t>
            </a:r>
            <a:endParaRPr lang="en-US" altLang="zh-CN" sz="1400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0635615" y="4171950"/>
            <a:ext cx="332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</a:t>
            </a:r>
            <a:endParaRPr lang="en-US" altLang="zh-CN" sz="14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9950" y="4683760"/>
            <a:ext cx="10452100" cy="111569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9589135" y="5989320"/>
            <a:ext cx="799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dp[i-1]</a:t>
            </a:r>
            <a:endParaRPr lang="en-US" altLang="zh-CN" sz="1400"/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6096000" y="437705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i-dp[i-1]-1</a:t>
            </a:r>
            <a:endParaRPr lang="en-US" altLang="zh-CN" sz="1400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4914900" y="5845810"/>
            <a:ext cx="1688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dp[i-dp[i-1]-2]</a:t>
            </a:r>
            <a:endParaRPr lang="en-US" altLang="zh-CN" sz="140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116830" y="4377055"/>
            <a:ext cx="979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i-dp[i-1]-2</a:t>
            </a:r>
            <a:endParaRPr lang="en-US" altLang="zh-CN" sz="1400"/>
          </a:p>
        </p:txBody>
      </p:sp>
      <p:sp>
        <p:nvSpPr>
          <p:cNvPr id="20" name="右大括号 19"/>
          <p:cNvSpPr/>
          <p:nvPr/>
        </p:nvSpPr>
        <p:spPr>
          <a:xfrm rot="5400000">
            <a:off x="3321050" y="3653155"/>
            <a:ext cx="469900" cy="5081905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>
            <p:custDataLst>
              <p:tags r:id="rId9"/>
            </p:custDataLst>
          </p:nvPr>
        </p:nvSpPr>
        <p:spPr>
          <a:xfrm rot="16200000">
            <a:off x="8403590" y="1787525"/>
            <a:ext cx="469900" cy="5081905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>
            <p:custDataLst>
              <p:tags r:id="rId10"/>
            </p:custDataLst>
          </p:nvPr>
        </p:nvSpPr>
        <p:spPr>
          <a:xfrm rot="5400000">
            <a:off x="2414270" y="1312545"/>
            <a:ext cx="471170" cy="3559175"/>
          </a:xfrm>
          <a:prstGeom prst="rightBrace">
            <a:avLst>
              <a:gd name="adj1" fmla="val 8333"/>
              <a:gd name="adj2" fmla="val 50008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大括号 22"/>
          <p:cNvSpPr/>
          <p:nvPr>
            <p:custDataLst>
              <p:tags r:id="rId11"/>
            </p:custDataLst>
          </p:nvPr>
        </p:nvSpPr>
        <p:spPr>
          <a:xfrm rot="16200000">
            <a:off x="5027930" y="567690"/>
            <a:ext cx="470535" cy="166751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34075" y="10160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03975" y="132397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18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215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7025" y="133032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23425" y="133032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81055" y="133032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1735" y="132461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912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7609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33060" y="3007360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965" y="43694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2105" y="43694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cxnSp>
        <p:nvCxnSpPr>
          <p:cNvPr id="21" name="曲线连接符 20"/>
          <p:cNvCxnSpPr>
            <a:stCxn id="4" idx="1"/>
            <a:endCxn id="13" idx="0"/>
          </p:cNvCxnSpPr>
          <p:nvPr/>
        </p:nvCxnSpPr>
        <p:spPr>
          <a:xfrm rot="10800000" flipV="1">
            <a:off x="2962275" y="650875"/>
            <a:ext cx="2971800" cy="673735"/>
          </a:xfrm>
          <a:prstGeom prst="curvedConnector2">
            <a:avLst/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8" idx="0"/>
          </p:cNvCxnSpPr>
          <p:nvPr/>
        </p:nvCxnSpPr>
        <p:spPr>
          <a:xfrm rot="5400000">
            <a:off x="1846580" y="1891030"/>
            <a:ext cx="584835" cy="1646555"/>
          </a:xfrm>
          <a:prstGeom prst="curvedConnector3">
            <a:avLst>
              <a:gd name="adj1" fmla="val 50054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9" idx="0"/>
          </p:cNvCxnSpPr>
          <p:nvPr/>
        </p:nvCxnSpPr>
        <p:spPr>
          <a:xfrm rot="5400000">
            <a:off x="2425065" y="2469515"/>
            <a:ext cx="584835" cy="489585"/>
          </a:xfrm>
          <a:prstGeom prst="curvedConnector3">
            <a:avLst>
              <a:gd name="adj1" fmla="val 50054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13" idx="2"/>
            <a:endCxn id="14" idx="0"/>
          </p:cNvCxnSpPr>
          <p:nvPr>
            <p:custDataLst>
              <p:tags r:id="rId15"/>
            </p:custDataLst>
          </p:nvPr>
        </p:nvCxnSpPr>
        <p:spPr>
          <a:xfrm rot="5400000" flipV="1">
            <a:off x="3003550" y="2380615"/>
            <a:ext cx="584835" cy="667385"/>
          </a:xfrm>
          <a:prstGeom prst="curvedConnector3">
            <a:avLst>
              <a:gd name="adj1" fmla="val 50054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endCxn id="15" idx="0"/>
          </p:cNvCxnSpPr>
          <p:nvPr/>
        </p:nvCxnSpPr>
        <p:spPr>
          <a:xfrm>
            <a:off x="2965450" y="2471420"/>
            <a:ext cx="1821180" cy="535940"/>
          </a:xfrm>
          <a:prstGeom prst="curvedConnector2">
            <a:avLst/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16" idx="0"/>
          </p:cNvCxnSpPr>
          <p:nvPr/>
        </p:nvCxnSpPr>
        <p:spPr>
          <a:xfrm>
            <a:off x="2952750" y="2428240"/>
            <a:ext cx="2990850" cy="579120"/>
          </a:xfrm>
          <a:prstGeom prst="curvedConnector2">
            <a:avLst/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8" idx="2"/>
            <a:endCxn id="17" idx="0"/>
          </p:cNvCxnSpPr>
          <p:nvPr/>
        </p:nvCxnSpPr>
        <p:spPr>
          <a:xfrm rot="5400000">
            <a:off x="894715" y="3948430"/>
            <a:ext cx="264160" cy="577215"/>
          </a:xfrm>
          <a:prstGeom prst="curvedConnector3">
            <a:avLst>
              <a:gd name="adj1" fmla="val 49880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8" idx="2"/>
            <a:endCxn id="18" idx="0"/>
          </p:cNvCxnSpPr>
          <p:nvPr/>
        </p:nvCxnSpPr>
        <p:spPr>
          <a:xfrm rot="5400000" flipV="1">
            <a:off x="1581785" y="3838575"/>
            <a:ext cx="264160" cy="796925"/>
          </a:xfrm>
          <a:prstGeom prst="curvedConnector3">
            <a:avLst>
              <a:gd name="adj1" fmla="val 49880"/>
            </a:avLst>
          </a:prstGeom>
          <a:ln w="12700" cmpd="sng">
            <a:solidFill>
              <a:srgbClr val="20202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39560" y="6188075"/>
            <a:ext cx="40449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✔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1" name="曲线连接符 30"/>
          <p:cNvCxnSpPr>
            <a:stCxn id="35" idx="3"/>
            <a:endCxn id="43" idx="3"/>
          </p:cNvCxnSpPr>
          <p:nvPr/>
        </p:nvCxnSpPr>
        <p:spPr>
          <a:xfrm flipV="1">
            <a:off x="6454140" y="4918710"/>
            <a:ext cx="3175" cy="1333500"/>
          </a:xfrm>
          <a:prstGeom prst="curvedConnector3">
            <a:avLst>
              <a:gd name="adj1" fmla="val 7500000"/>
            </a:avLst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6" idx="3"/>
            <a:endCxn id="13" idx="3"/>
          </p:cNvCxnSpPr>
          <p:nvPr/>
        </p:nvCxnSpPr>
        <p:spPr>
          <a:xfrm flipH="1" flipV="1">
            <a:off x="3472815" y="1873885"/>
            <a:ext cx="2981325" cy="1682750"/>
          </a:xfrm>
          <a:prstGeom prst="curvedConnector3">
            <a:avLst>
              <a:gd name="adj1" fmla="val -3578"/>
            </a:avLst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endCxn id="4" idx="1"/>
          </p:cNvCxnSpPr>
          <p:nvPr/>
        </p:nvCxnSpPr>
        <p:spPr>
          <a:xfrm flipV="1">
            <a:off x="3472815" y="650875"/>
            <a:ext cx="2461260" cy="1223010"/>
          </a:xfrm>
          <a:prstGeom prst="curvedConnector3">
            <a:avLst>
              <a:gd name="adj1" fmla="val 50026"/>
            </a:avLst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33060" y="57029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sp>
        <p:nvSpPr>
          <p:cNvPr id="36" name="文本框 35"/>
          <p:cNvSpPr txBox="1"/>
          <p:nvPr>
            <p:custDataLst>
              <p:tags r:id="rId17"/>
            </p:custDataLst>
          </p:nvPr>
        </p:nvSpPr>
        <p:spPr>
          <a:xfrm>
            <a:off x="536575" y="6003290"/>
            <a:ext cx="40449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✖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09570" y="43694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cxnSp>
        <p:nvCxnSpPr>
          <p:cNvPr id="38" name="曲线连接符 37"/>
          <p:cNvCxnSpPr>
            <a:endCxn id="37" idx="0"/>
          </p:cNvCxnSpPr>
          <p:nvPr/>
        </p:nvCxnSpPr>
        <p:spPr>
          <a:xfrm>
            <a:off x="1358265" y="4157345"/>
            <a:ext cx="2061845" cy="212090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965" y="57029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33060" y="4369435"/>
            <a:ext cx="1021080" cy="1097915"/>
          </a:xfrm>
          <a:prstGeom prst="rect">
            <a:avLst/>
          </a:prstGeom>
          <a:ln w="12700" cmpd="sng">
            <a:solidFill>
              <a:srgbClr val="202020"/>
            </a:solidFill>
            <a:prstDash val="solid"/>
          </a:ln>
        </p:spPr>
      </p:pic>
      <p:cxnSp>
        <p:nvCxnSpPr>
          <p:cNvPr id="44" name="曲线连接符 43"/>
          <p:cNvCxnSpPr>
            <a:stCxn id="43" idx="3"/>
            <a:endCxn id="16" idx="3"/>
          </p:cNvCxnSpPr>
          <p:nvPr/>
        </p:nvCxnSpPr>
        <p:spPr>
          <a:xfrm flipV="1">
            <a:off x="6454140" y="3556635"/>
            <a:ext cx="3175" cy="1362075"/>
          </a:xfrm>
          <a:prstGeom prst="curvedConnector3">
            <a:avLst>
              <a:gd name="adj1" fmla="val 17080000"/>
            </a:avLst>
          </a:prstGeom>
          <a:ln>
            <a:solidFill>
              <a:srgbClr val="CC33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>
            <p:custDataLst>
              <p:tags r:id="rId21"/>
            </p:custDataLst>
          </p:nvPr>
        </p:nvSpPr>
        <p:spPr>
          <a:xfrm>
            <a:off x="536575" y="6188075"/>
            <a:ext cx="40449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✖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曲线连接符 45"/>
          <p:cNvCxnSpPr>
            <a:stCxn id="17" idx="2"/>
            <a:endCxn id="42" idx="0"/>
          </p:cNvCxnSpPr>
          <p:nvPr/>
        </p:nvCxnSpPr>
        <p:spPr>
          <a:xfrm rot="5400000" flipV="1">
            <a:off x="620713" y="5585143"/>
            <a:ext cx="235585" cy="31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16" idx="2"/>
            <a:endCxn id="43" idx="0"/>
          </p:cNvCxnSpPr>
          <p:nvPr/>
        </p:nvCxnSpPr>
        <p:spPr>
          <a:xfrm rot="5400000" flipV="1">
            <a:off x="5811520" y="4237355"/>
            <a:ext cx="264160" cy="31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曲线连接符 47"/>
          <p:cNvCxnSpPr/>
          <p:nvPr/>
        </p:nvCxnSpPr>
        <p:spPr>
          <a:xfrm rot="16200000">
            <a:off x="359410" y="5578475"/>
            <a:ext cx="314325" cy="3175"/>
          </a:xfrm>
          <a:prstGeom prst="curvedConnector2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4" idx="2"/>
            <a:endCxn id="7" idx="0"/>
          </p:cNvCxnSpPr>
          <p:nvPr/>
        </p:nvCxnSpPr>
        <p:spPr>
          <a:xfrm rot="5400000" flipV="1">
            <a:off x="6617335" y="1026795"/>
            <a:ext cx="124460" cy="4699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4" idx="3"/>
            <a:endCxn id="10" idx="0"/>
          </p:cNvCxnSpPr>
          <p:nvPr/>
        </p:nvCxnSpPr>
        <p:spPr>
          <a:xfrm>
            <a:off x="6955155" y="650875"/>
            <a:ext cx="1502410" cy="679450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11" idx="0"/>
          </p:cNvCxnSpPr>
          <p:nvPr/>
        </p:nvCxnSpPr>
        <p:spPr>
          <a:xfrm>
            <a:off x="6997700" y="654050"/>
            <a:ext cx="3136265" cy="6762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4" idx="3"/>
            <a:endCxn id="12" idx="0"/>
          </p:cNvCxnSpPr>
          <p:nvPr/>
        </p:nvCxnSpPr>
        <p:spPr>
          <a:xfrm>
            <a:off x="6955155" y="650875"/>
            <a:ext cx="4536440" cy="679450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07975" y="2857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37. 解数独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716280" y="1574800"/>
            <a:ext cx="4645660" cy="2670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12470" y="2416810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721995" y="3331210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712470" y="4245610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16915" y="1583690"/>
            <a:ext cx="0" cy="267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1878330" y="1574800"/>
            <a:ext cx="0" cy="268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>
            <a:off x="3039745" y="1583690"/>
            <a:ext cx="0" cy="266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4201160" y="1574800"/>
            <a:ext cx="0" cy="264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>
            <a:off x="5362575" y="1583690"/>
            <a:ext cx="0" cy="262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852420" y="1134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22250" y="2739390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213100" y="3631565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1859280" y="2689860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3141345" y="2689860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1906270" y="3639185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1555" y="3656965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char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26" name="直接箭头连接符 25"/>
          <p:cNvCxnSpPr>
            <a:endCxn id="20" idx="0"/>
          </p:cNvCxnSpPr>
          <p:nvPr/>
        </p:nvCxnSpPr>
        <p:spPr>
          <a:xfrm>
            <a:off x="2523490" y="3018790"/>
            <a:ext cx="1096645" cy="6127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0"/>
            </p:custDataLst>
          </p:nvPr>
        </p:nvSpPr>
        <p:spPr>
          <a:xfrm>
            <a:off x="1882775" y="3079750"/>
            <a:ext cx="17837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同时删除行和列的一个字符</a:t>
            </a:r>
            <a:endParaRPr lang="zh-CN" altLang="en-US" sz="900"/>
          </a:p>
        </p:txBody>
      </p:sp>
      <p:sp>
        <p:nvSpPr>
          <p:cNvPr id="34" name="文本框 33"/>
          <p:cNvSpPr txBox="1"/>
          <p:nvPr>
            <p:custDataLst>
              <p:tags r:id="rId11"/>
            </p:custDataLst>
          </p:nvPr>
        </p:nvSpPr>
        <p:spPr>
          <a:xfrm>
            <a:off x="3141345" y="1838960"/>
            <a:ext cx="1372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?  | char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7" name="矩形 56"/>
          <p:cNvSpPr/>
          <p:nvPr>
            <p:custDataLst>
              <p:tags r:id="rId12"/>
            </p:custDataLst>
          </p:nvPr>
        </p:nvSpPr>
        <p:spPr>
          <a:xfrm>
            <a:off x="6504940" y="1572895"/>
            <a:ext cx="4645660" cy="26701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8" name="直接连接符 57"/>
          <p:cNvCxnSpPr/>
          <p:nvPr>
            <p:custDataLst>
              <p:tags r:id="rId13"/>
            </p:custDataLst>
          </p:nvPr>
        </p:nvCxnSpPr>
        <p:spPr>
          <a:xfrm>
            <a:off x="6501130" y="2414905"/>
            <a:ext cx="4603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>
            <p:custDataLst>
              <p:tags r:id="rId14"/>
            </p:custDataLst>
          </p:nvPr>
        </p:nvCxnSpPr>
        <p:spPr>
          <a:xfrm>
            <a:off x="6510655" y="3329305"/>
            <a:ext cx="4640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15"/>
            </p:custDataLst>
          </p:nvPr>
        </p:nvCxnSpPr>
        <p:spPr>
          <a:xfrm>
            <a:off x="6501130" y="4243705"/>
            <a:ext cx="4659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16"/>
            </p:custDataLst>
          </p:nvPr>
        </p:nvCxnSpPr>
        <p:spPr>
          <a:xfrm>
            <a:off x="6505575" y="1581785"/>
            <a:ext cx="0" cy="267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17"/>
            </p:custDataLst>
          </p:nvPr>
        </p:nvCxnSpPr>
        <p:spPr>
          <a:xfrm>
            <a:off x="7666990" y="1572895"/>
            <a:ext cx="0" cy="268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18"/>
            </p:custDataLst>
          </p:nvPr>
        </p:nvCxnSpPr>
        <p:spPr>
          <a:xfrm>
            <a:off x="8828405" y="1581785"/>
            <a:ext cx="0" cy="266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19"/>
            </p:custDataLst>
          </p:nvPr>
        </p:nvCxnSpPr>
        <p:spPr>
          <a:xfrm>
            <a:off x="9989820" y="1572895"/>
            <a:ext cx="0" cy="2642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>
            <p:custDataLst>
              <p:tags r:id="rId20"/>
            </p:custDataLst>
          </p:nvPr>
        </p:nvCxnSpPr>
        <p:spPr>
          <a:xfrm>
            <a:off x="11151235" y="1581785"/>
            <a:ext cx="0" cy="262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>
            <p:custDataLst>
              <p:tags r:id="rId21"/>
            </p:custDataLst>
          </p:nvPr>
        </p:nvSpPr>
        <p:spPr>
          <a:xfrm>
            <a:off x="8641080" y="1132205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67" name="文本框 66"/>
          <p:cNvSpPr txBox="1"/>
          <p:nvPr>
            <p:custDataLst>
              <p:tags r:id="rId22"/>
            </p:custDataLst>
          </p:nvPr>
        </p:nvSpPr>
        <p:spPr>
          <a:xfrm>
            <a:off x="6005195" y="2737485"/>
            <a:ext cx="47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8" name="文本框 67"/>
          <p:cNvSpPr txBox="1"/>
          <p:nvPr>
            <p:custDataLst>
              <p:tags r:id="rId23"/>
            </p:custDataLst>
          </p:nvPr>
        </p:nvSpPr>
        <p:spPr>
          <a:xfrm>
            <a:off x="9001760" y="3629660"/>
            <a:ext cx="81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9" name="文本框 68"/>
          <p:cNvSpPr txBox="1"/>
          <p:nvPr>
            <p:custDataLst>
              <p:tags r:id="rId24"/>
            </p:custDataLst>
          </p:nvPr>
        </p:nvSpPr>
        <p:spPr>
          <a:xfrm>
            <a:off x="7647940" y="2687955"/>
            <a:ext cx="1353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25"/>
            </p:custDataLst>
          </p:nvPr>
        </p:nvSpPr>
        <p:spPr>
          <a:xfrm>
            <a:off x="8930005" y="268795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dp[i-1][j]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1" name="文本框 70"/>
          <p:cNvSpPr txBox="1"/>
          <p:nvPr>
            <p:custDataLst>
              <p:tags r:id="rId26"/>
            </p:custDataLst>
          </p:nvPr>
        </p:nvSpPr>
        <p:spPr>
          <a:xfrm>
            <a:off x="7694930" y="363728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dp[i][j-1]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2" name="文本框 71"/>
          <p:cNvSpPr txBox="1"/>
          <p:nvPr>
            <p:custDataLst>
              <p:tags r:id="rId27"/>
            </p:custDataLst>
          </p:nvPr>
        </p:nvSpPr>
        <p:spPr>
          <a:xfrm>
            <a:off x="6800215" y="3655060"/>
            <a:ext cx="70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char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cxnSp>
        <p:nvCxnSpPr>
          <p:cNvPr id="74" name="直接箭头连接符 73"/>
          <p:cNvCxnSpPr/>
          <p:nvPr>
            <p:custDataLst>
              <p:tags r:id="rId28"/>
            </p:custDataLst>
          </p:nvPr>
        </p:nvCxnSpPr>
        <p:spPr>
          <a:xfrm>
            <a:off x="9497695" y="3105785"/>
            <a:ext cx="0" cy="53149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>
            <p:custDataLst>
              <p:tags r:id="rId29"/>
            </p:custDataLst>
          </p:nvPr>
        </p:nvCxnSpPr>
        <p:spPr>
          <a:xfrm>
            <a:off x="8707755" y="3846830"/>
            <a:ext cx="342265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>
            <p:custDataLst>
              <p:tags r:id="rId30"/>
            </p:custDataLst>
          </p:nvPr>
        </p:nvSpPr>
        <p:spPr>
          <a:xfrm>
            <a:off x="9457055" y="3044190"/>
            <a:ext cx="1214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删除列的一个字符（</a:t>
            </a:r>
            <a:r>
              <a:rPr lang="zh-CN" altLang="en-US" sz="1000"/>
              <a:t>用）</a:t>
            </a:r>
            <a:endParaRPr lang="zh-CN" altLang="en-US" sz="1000"/>
          </a:p>
        </p:txBody>
      </p:sp>
      <p:sp>
        <p:nvSpPr>
          <p:cNvPr id="77" name="文本框 76"/>
          <p:cNvSpPr txBox="1"/>
          <p:nvPr>
            <p:custDataLst>
              <p:tags r:id="rId31"/>
            </p:custDataLst>
          </p:nvPr>
        </p:nvSpPr>
        <p:spPr>
          <a:xfrm>
            <a:off x="8368030" y="3954780"/>
            <a:ext cx="1447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删除行的一个字符</a:t>
            </a:r>
            <a:br>
              <a:rPr lang="zh-CN" altLang="en-US" sz="1000"/>
            </a:br>
            <a:r>
              <a:rPr lang="zh-CN" altLang="en-US" sz="1000"/>
              <a:t>（</a:t>
            </a:r>
            <a:r>
              <a:rPr lang="zh-CN" altLang="en-US" sz="1000"/>
              <a:t>不用）</a:t>
            </a:r>
            <a:endParaRPr lang="zh-CN" altLang="en-US" sz="1000"/>
          </a:p>
        </p:txBody>
      </p:sp>
      <p:sp>
        <p:nvSpPr>
          <p:cNvPr id="79" name="文本框 78"/>
          <p:cNvSpPr txBox="1"/>
          <p:nvPr>
            <p:custDataLst>
              <p:tags r:id="rId32"/>
            </p:custDataLst>
          </p:nvPr>
        </p:nvSpPr>
        <p:spPr>
          <a:xfrm>
            <a:off x="9298940" y="183705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*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015" y="438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44. 通配符匹配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WPS 演示</Application>
  <PresentationFormat>宽屏</PresentationFormat>
  <Paragraphs>136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Times New Roman Regular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鑫鑫</cp:lastModifiedBy>
  <cp:revision>16</cp:revision>
  <dcterms:created xsi:type="dcterms:W3CDTF">2023-12-12T14:50:58Z</dcterms:created>
  <dcterms:modified xsi:type="dcterms:W3CDTF">2023-12-12T14:50:58Z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AF4B5C99B99096AD7C14776549AE281C_41</vt:lpwstr>
  </property>
</Properties>
</file>