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0" r:id="rId5"/>
    <p:sldId id="258" r:id="rId6"/>
    <p:sldId id="257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 userDrawn="1">
          <p15:clr>
            <a:srgbClr val="A4A3A4"/>
          </p15:clr>
        </p15:guide>
        <p15:guide id="2" pos="3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95"/>
        <p:guide pos="37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43.xml"/><Relationship Id="rId30" Type="http://schemas.openxmlformats.org/officeDocument/2006/relationships/tags" Target="../tags/tag42.xml"/><Relationship Id="rId3" Type="http://schemas.openxmlformats.org/officeDocument/2006/relationships/tags" Target="../tags/tag15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75.xml"/><Relationship Id="rId31" Type="http://schemas.openxmlformats.org/officeDocument/2006/relationships/tags" Target="../tags/tag74.xml"/><Relationship Id="rId30" Type="http://schemas.openxmlformats.org/officeDocument/2006/relationships/tags" Target="../tags/tag73.xml"/><Relationship Id="rId3" Type="http://schemas.openxmlformats.org/officeDocument/2006/relationships/tags" Target="../tags/tag46.xml"/><Relationship Id="rId29" Type="http://schemas.openxmlformats.org/officeDocument/2006/relationships/tags" Target="../tags/tag72.xml"/><Relationship Id="rId28" Type="http://schemas.openxmlformats.org/officeDocument/2006/relationships/tags" Target="../tags/tag71.xml"/><Relationship Id="rId27" Type="http://schemas.openxmlformats.org/officeDocument/2006/relationships/tags" Target="../tags/tag70.xml"/><Relationship Id="rId26" Type="http://schemas.openxmlformats.org/officeDocument/2006/relationships/tags" Target="../tags/tag69.xml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tags" Target="../tags/tag65.xml"/><Relationship Id="rId21" Type="http://schemas.openxmlformats.org/officeDocument/2006/relationships/tags" Target="../tags/tag64.xml"/><Relationship Id="rId20" Type="http://schemas.openxmlformats.org/officeDocument/2006/relationships/tags" Target="../tags/tag63.xml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8590" y="1021715"/>
            <a:ext cx="2794635" cy="775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31920" y="1894840"/>
            <a:ext cx="2283460" cy="679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4190" y="125793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MaxQ</a:t>
            </a:r>
            <a:endParaRPr lang="en-US" altLang="zh-CN" sz="140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70860" y="205041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MinQ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262255" y="2451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寻找两个正序数组的中位数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" y="327025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25. K 个一组翻转链表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541145" y="2416810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72435" y="1856740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1054100" y="3720465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 flipV="1">
            <a:off x="4771390" y="2498090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6202680" y="1938020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4284345" y="3801745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9" idx="5"/>
            <a:endCxn id="14" idx="1"/>
          </p:cNvCxnSpPr>
          <p:nvPr/>
        </p:nvCxnSpPr>
        <p:spPr>
          <a:xfrm rot="5400000" flipH="1" flipV="1">
            <a:off x="2849245" y="856615"/>
            <a:ext cx="2285365" cy="4635500"/>
          </a:xfrm>
          <a:prstGeom prst="curvedConnector5">
            <a:avLst>
              <a:gd name="adj1" fmla="val -14879"/>
              <a:gd name="adj2" fmla="val 49993"/>
              <a:gd name="adj3" fmla="val 114546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 flipV="1">
            <a:off x="7879715" y="2546985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9311005" y="1986915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>
            <a:off x="7392670" y="3850640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15" idx="5"/>
            <a:endCxn id="18" idx="1"/>
          </p:cNvCxnSpPr>
          <p:nvPr/>
        </p:nvCxnSpPr>
        <p:spPr>
          <a:xfrm rot="5400000" flipH="1" flipV="1">
            <a:off x="6002020" y="982980"/>
            <a:ext cx="2317750" cy="4513580"/>
          </a:xfrm>
          <a:prstGeom prst="curvedConnector5">
            <a:avLst>
              <a:gd name="adj1" fmla="val -14685"/>
              <a:gd name="adj2" fmla="val 50000"/>
              <a:gd name="adj3" fmla="val 114329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线形标注 1 20"/>
          <p:cNvSpPr/>
          <p:nvPr/>
        </p:nvSpPr>
        <p:spPr>
          <a:xfrm>
            <a:off x="3628390" y="1407160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线形标注 1 21"/>
          <p:cNvSpPr/>
          <p:nvPr>
            <p:custDataLst>
              <p:tags r:id="rId8"/>
            </p:custDataLst>
          </p:nvPr>
        </p:nvSpPr>
        <p:spPr>
          <a:xfrm>
            <a:off x="6929120" y="1489075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线形标注 1 22"/>
          <p:cNvSpPr/>
          <p:nvPr>
            <p:custDataLst>
              <p:tags r:id="rId9"/>
            </p:custDataLst>
          </p:nvPr>
        </p:nvSpPr>
        <p:spPr>
          <a:xfrm>
            <a:off x="10174605" y="1613535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2915" y="1360805"/>
            <a:ext cx="4645660" cy="3689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9105" y="220281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68630" y="311721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459105" y="403161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3550" y="136969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1624965" y="136080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>
            <a:off x="2786380" y="1369695"/>
            <a:ext cx="0" cy="3689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3947795" y="1360805"/>
            <a:ext cx="0" cy="36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5109210" y="1369695"/>
            <a:ext cx="0" cy="369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99055" y="92011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575" y="289369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59735" y="341757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605915" y="247586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2887980" y="247586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1652905" y="342519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8190" y="344297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6" name="直接箭头连接符 25"/>
          <p:cNvCxnSpPr>
            <a:endCxn id="20" idx="0"/>
          </p:cNvCxnSpPr>
          <p:nvPr/>
        </p:nvCxnSpPr>
        <p:spPr>
          <a:xfrm>
            <a:off x="2270125" y="2804795"/>
            <a:ext cx="1096645" cy="6127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2249805" y="2875280"/>
            <a:ext cx="1783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 Regular" panose="02020503050405090304" charset="0"/>
              </a:rPr>
              <a:t>匹配当前</a:t>
            </a:r>
            <a:r>
              <a:rPr lang="zh-CN" altLang="en-US" sz="900">
                <a:latin typeface="Times New Roman Regular" panose="02020503050405090304" charset="0"/>
              </a:rPr>
              <a:t>字符</a:t>
            </a:r>
            <a:endParaRPr lang="zh-CN" altLang="en-US" sz="900">
              <a:latin typeface="Times New Roman Regular" panose="0202050305040509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2887980" y="1624965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.  | 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9" name="矩形 68"/>
          <p:cNvSpPr/>
          <p:nvPr>
            <p:custDataLst>
              <p:tags r:id="rId12"/>
            </p:custDataLst>
          </p:nvPr>
        </p:nvSpPr>
        <p:spPr>
          <a:xfrm>
            <a:off x="6778625" y="1397635"/>
            <a:ext cx="4645660" cy="3689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0" name="直接连接符 69"/>
          <p:cNvCxnSpPr/>
          <p:nvPr>
            <p:custDataLst>
              <p:tags r:id="rId13"/>
            </p:custDataLst>
          </p:nvPr>
        </p:nvCxnSpPr>
        <p:spPr>
          <a:xfrm>
            <a:off x="6774815" y="223964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>
            <p:custDataLst>
              <p:tags r:id="rId14"/>
            </p:custDataLst>
          </p:nvPr>
        </p:nvCxnSpPr>
        <p:spPr>
          <a:xfrm>
            <a:off x="6784340" y="315404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>
            <p:custDataLst>
              <p:tags r:id="rId15"/>
            </p:custDataLst>
          </p:nvPr>
        </p:nvCxnSpPr>
        <p:spPr>
          <a:xfrm>
            <a:off x="6774815" y="406844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16"/>
            </p:custDataLst>
          </p:nvPr>
        </p:nvCxnSpPr>
        <p:spPr>
          <a:xfrm>
            <a:off x="6779260" y="140652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17"/>
            </p:custDataLst>
          </p:nvPr>
        </p:nvCxnSpPr>
        <p:spPr>
          <a:xfrm>
            <a:off x="7940675" y="139763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18"/>
            </p:custDataLst>
          </p:nvPr>
        </p:nvCxnSpPr>
        <p:spPr>
          <a:xfrm>
            <a:off x="9102090" y="1406525"/>
            <a:ext cx="0" cy="3689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19"/>
            </p:custDataLst>
          </p:nvPr>
        </p:nvCxnSpPr>
        <p:spPr>
          <a:xfrm>
            <a:off x="10263505" y="1397635"/>
            <a:ext cx="0" cy="36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>
            <p:custDataLst>
              <p:tags r:id="rId20"/>
            </p:custDataLst>
          </p:nvPr>
        </p:nvCxnSpPr>
        <p:spPr>
          <a:xfrm>
            <a:off x="11424920" y="1406525"/>
            <a:ext cx="0" cy="369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>
            <p:custDataLst>
              <p:tags r:id="rId21"/>
            </p:custDataLst>
          </p:nvPr>
        </p:nvSpPr>
        <p:spPr>
          <a:xfrm>
            <a:off x="8914765" y="95694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9" name="文本框 78"/>
          <p:cNvSpPr txBox="1"/>
          <p:nvPr>
            <p:custDataLst>
              <p:tags r:id="rId22"/>
            </p:custDataLst>
          </p:nvPr>
        </p:nvSpPr>
        <p:spPr>
          <a:xfrm>
            <a:off x="6471285" y="293052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0" name="文本框 79"/>
          <p:cNvSpPr txBox="1"/>
          <p:nvPr>
            <p:custDataLst>
              <p:tags r:id="rId23"/>
            </p:custDataLst>
          </p:nvPr>
        </p:nvSpPr>
        <p:spPr>
          <a:xfrm>
            <a:off x="10455910" y="347980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24"/>
            </p:custDataLst>
          </p:nvPr>
        </p:nvSpPr>
        <p:spPr>
          <a:xfrm>
            <a:off x="9102090" y="249428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2" name="文本框 81"/>
          <p:cNvSpPr txBox="1"/>
          <p:nvPr>
            <p:custDataLst>
              <p:tags r:id="rId25"/>
            </p:custDataLst>
          </p:nvPr>
        </p:nvSpPr>
        <p:spPr>
          <a:xfrm>
            <a:off x="10384155" y="249428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3" name="文本框 82"/>
          <p:cNvSpPr txBox="1"/>
          <p:nvPr>
            <p:custDataLst>
              <p:tags r:id="rId26"/>
            </p:custDataLst>
          </p:nvPr>
        </p:nvSpPr>
        <p:spPr>
          <a:xfrm>
            <a:off x="9149080" y="348742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27"/>
            </p:custDataLst>
          </p:nvPr>
        </p:nvSpPr>
        <p:spPr>
          <a:xfrm>
            <a:off x="10456545" y="1643380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p[j-1](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*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)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923405" y="3499485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4" name="文本框 93"/>
          <p:cNvSpPr txBox="1"/>
          <p:nvPr>
            <p:custDataLst>
              <p:tags r:id="rId28"/>
            </p:custDataLst>
          </p:nvPr>
        </p:nvSpPr>
        <p:spPr>
          <a:xfrm>
            <a:off x="6941820" y="2577465"/>
            <a:ext cx="88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5" name="文本框 94"/>
          <p:cNvSpPr txBox="1"/>
          <p:nvPr>
            <p:custDataLst>
              <p:tags r:id="rId29"/>
            </p:custDataLst>
          </p:nvPr>
        </p:nvSpPr>
        <p:spPr>
          <a:xfrm>
            <a:off x="9267825" y="1643380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6" name="文本框 95"/>
          <p:cNvSpPr txBox="1"/>
          <p:nvPr>
            <p:custDataLst>
              <p:tags r:id="rId30"/>
            </p:custDataLst>
          </p:nvPr>
        </p:nvSpPr>
        <p:spPr>
          <a:xfrm>
            <a:off x="7997825" y="3499485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7" name="肘形连接符 96"/>
          <p:cNvCxnSpPr>
            <a:stCxn id="96" idx="2"/>
            <a:endCxn id="80" idx="2"/>
          </p:cNvCxnSpPr>
          <p:nvPr/>
        </p:nvCxnSpPr>
        <p:spPr>
          <a:xfrm rot="5400000" flipH="1" flipV="1">
            <a:off x="9678670" y="2682875"/>
            <a:ext cx="19685" cy="2348865"/>
          </a:xfrm>
          <a:prstGeom prst="bentConnector3">
            <a:avLst>
              <a:gd name="adj1" fmla="val -1209677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2" idx="3"/>
            <a:endCxn id="80" idx="3"/>
          </p:cNvCxnSpPr>
          <p:nvPr/>
        </p:nvCxnSpPr>
        <p:spPr>
          <a:xfrm flipH="1">
            <a:off x="11269980" y="2678430"/>
            <a:ext cx="71755" cy="985520"/>
          </a:xfrm>
          <a:prstGeom prst="bentConnector3">
            <a:avLst>
              <a:gd name="adj1" fmla="val -331858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00235" y="41529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r>
              <a:rPr lang="zh-CN" altLang="en-US" sz="1000"/>
              <a:t>个</a:t>
            </a:r>
            <a:endParaRPr lang="zh-CN" altLang="en-US" sz="1000"/>
          </a:p>
        </p:txBody>
      </p:sp>
      <p:sp>
        <p:nvSpPr>
          <p:cNvPr id="100" name="文本框 99"/>
          <p:cNvSpPr txBox="1"/>
          <p:nvPr>
            <p:custDataLst>
              <p:tags r:id="rId31"/>
            </p:custDataLst>
          </p:nvPr>
        </p:nvSpPr>
        <p:spPr>
          <a:xfrm>
            <a:off x="11645900" y="3016885"/>
            <a:ext cx="469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多个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486410" y="289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 正则表达式匹配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716280" y="1574800"/>
            <a:ext cx="4645660" cy="2670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12470" y="2416810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721995" y="3331210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712470" y="4245610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6915" y="1583690"/>
            <a:ext cx="0" cy="267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1878330" y="1574800"/>
            <a:ext cx="0" cy="268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>
            <a:off x="3039745" y="1583690"/>
            <a:ext cx="0" cy="266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4201160" y="1574800"/>
            <a:ext cx="0" cy="264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5362575" y="1583690"/>
            <a:ext cx="0" cy="262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52420" y="1134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2250" y="2739390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213100" y="3631565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859280" y="268986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3141345" y="268986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1906270" y="3639185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1555" y="3656965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6" name="直接箭头连接符 25"/>
          <p:cNvCxnSpPr>
            <a:endCxn id="20" idx="0"/>
          </p:cNvCxnSpPr>
          <p:nvPr/>
        </p:nvCxnSpPr>
        <p:spPr>
          <a:xfrm>
            <a:off x="2523490" y="3018790"/>
            <a:ext cx="1096645" cy="6127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1882775" y="3079750"/>
            <a:ext cx="1783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同时删除行和列的一个字符</a:t>
            </a:r>
            <a:endParaRPr lang="zh-CN" altLang="en-US" sz="900"/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3141345" y="1838960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?  | 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7" name="矩形 56"/>
          <p:cNvSpPr/>
          <p:nvPr>
            <p:custDataLst>
              <p:tags r:id="rId12"/>
            </p:custDataLst>
          </p:nvPr>
        </p:nvSpPr>
        <p:spPr>
          <a:xfrm>
            <a:off x="6504940" y="1572895"/>
            <a:ext cx="4645660" cy="2670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>
            <p:custDataLst>
              <p:tags r:id="rId13"/>
            </p:custDataLst>
          </p:nvPr>
        </p:nvCxnSpPr>
        <p:spPr>
          <a:xfrm>
            <a:off x="6501130" y="241490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14"/>
            </p:custDataLst>
          </p:nvPr>
        </p:nvCxnSpPr>
        <p:spPr>
          <a:xfrm>
            <a:off x="6510655" y="332930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5"/>
            </p:custDataLst>
          </p:nvPr>
        </p:nvCxnSpPr>
        <p:spPr>
          <a:xfrm>
            <a:off x="6501130" y="424370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16"/>
            </p:custDataLst>
          </p:nvPr>
        </p:nvCxnSpPr>
        <p:spPr>
          <a:xfrm>
            <a:off x="6505575" y="1581785"/>
            <a:ext cx="0" cy="267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7"/>
            </p:custDataLst>
          </p:nvPr>
        </p:nvCxnSpPr>
        <p:spPr>
          <a:xfrm>
            <a:off x="7666990" y="1572895"/>
            <a:ext cx="0" cy="268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18"/>
            </p:custDataLst>
          </p:nvPr>
        </p:nvCxnSpPr>
        <p:spPr>
          <a:xfrm>
            <a:off x="8828405" y="1581785"/>
            <a:ext cx="0" cy="266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19"/>
            </p:custDataLst>
          </p:nvPr>
        </p:nvCxnSpPr>
        <p:spPr>
          <a:xfrm>
            <a:off x="9989820" y="1572895"/>
            <a:ext cx="0" cy="264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20"/>
            </p:custDataLst>
          </p:nvPr>
        </p:nvCxnSpPr>
        <p:spPr>
          <a:xfrm>
            <a:off x="11151235" y="1581785"/>
            <a:ext cx="0" cy="262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>
            <p:custDataLst>
              <p:tags r:id="rId21"/>
            </p:custDataLst>
          </p:nvPr>
        </p:nvSpPr>
        <p:spPr>
          <a:xfrm>
            <a:off x="8641080" y="113220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67" name="文本框 66"/>
          <p:cNvSpPr txBox="1"/>
          <p:nvPr>
            <p:custDataLst>
              <p:tags r:id="rId22"/>
            </p:custDataLst>
          </p:nvPr>
        </p:nvSpPr>
        <p:spPr>
          <a:xfrm>
            <a:off x="6005195" y="273748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8" name="文本框 67"/>
          <p:cNvSpPr txBox="1"/>
          <p:nvPr>
            <p:custDataLst>
              <p:tags r:id="rId23"/>
            </p:custDataLst>
          </p:nvPr>
        </p:nvSpPr>
        <p:spPr>
          <a:xfrm>
            <a:off x="9001760" y="362966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9" name="文本框 68"/>
          <p:cNvSpPr txBox="1"/>
          <p:nvPr>
            <p:custDataLst>
              <p:tags r:id="rId24"/>
            </p:custDataLst>
          </p:nvPr>
        </p:nvSpPr>
        <p:spPr>
          <a:xfrm>
            <a:off x="7647940" y="268795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25"/>
            </p:custDataLst>
          </p:nvPr>
        </p:nvSpPr>
        <p:spPr>
          <a:xfrm>
            <a:off x="8930005" y="268795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1" name="文本框 70"/>
          <p:cNvSpPr txBox="1"/>
          <p:nvPr>
            <p:custDataLst>
              <p:tags r:id="rId26"/>
            </p:custDataLst>
          </p:nvPr>
        </p:nvSpPr>
        <p:spPr>
          <a:xfrm>
            <a:off x="7694930" y="363728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27"/>
            </p:custDataLst>
          </p:nvPr>
        </p:nvSpPr>
        <p:spPr>
          <a:xfrm>
            <a:off x="6800215" y="365506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4" name="直接箭头连接符 73"/>
          <p:cNvCxnSpPr/>
          <p:nvPr>
            <p:custDataLst>
              <p:tags r:id="rId28"/>
            </p:custDataLst>
          </p:nvPr>
        </p:nvCxnSpPr>
        <p:spPr>
          <a:xfrm>
            <a:off x="9497695" y="3105785"/>
            <a:ext cx="0" cy="53149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29"/>
            </p:custDataLst>
          </p:nvPr>
        </p:nvCxnSpPr>
        <p:spPr>
          <a:xfrm>
            <a:off x="8707755" y="3846830"/>
            <a:ext cx="342265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>
            <p:custDataLst>
              <p:tags r:id="rId30"/>
            </p:custDataLst>
          </p:nvPr>
        </p:nvSpPr>
        <p:spPr>
          <a:xfrm>
            <a:off x="9457055" y="3044190"/>
            <a:ext cx="1214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删除列的一个字符（</a:t>
            </a:r>
            <a:r>
              <a:rPr lang="zh-CN" altLang="en-US" sz="1000"/>
              <a:t>用）</a:t>
            </a:r>
            <a:endParaRPr lang="zh-CN" altLang="en-US" sz="1000"/>
          </a:p>
        </p:txBody>
      </p:sp>
      <p:sp>
        <p:nvSpPr>
          <p:cNvPr id="77" name="文本框 76"/>
          <p:cNvSpPr txBox="1"/>
          <p:nvPr>
            <p:custDataLst>
              <p:tags r:id="rId31"/>
            </p:custDataLst>
          </p:nvPr>
        </p:nvSpPr>
        <p:spPr>
          <a:xfrm>
            <a:off x="8368030" y="3954780"/>
            <a:ext cx="1447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删除行的一个字符</a:t>
            </a:r>
            <a:br>
              <a:rPr lang="zh-CN" altLang="en-US" sz="1000"/>
            </a:br>
            <a:r>
              <a:rPr lang="zh-CN" altLang="en-US" sz="1000"/>
              <a:t>（</a:t>
            </a:r>
            <a:r>
              <a:rPr lang="zh-CN" altLang="en-US" sz="1000"/>
              <a:t>不用）</a:t>
            </a:r>
            <a:endParaRPr lang="zh-CN" altLang="en-US" sz="1000"/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9298940" y="183705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*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43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44. 通配符匹配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8135" y="32448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32. 最长有效括号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495925" y="1329690"/>
            <a:ext cx="332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</a:t>
            </a:r>
            <a:endParaRPr lang="en-US" altLang="zh-CN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1636395"/>
            <a:ext cx="10452100" cy="1115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29660" y="2859405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dp[i-2]</a:t>
            </a:r>
            <a:endParaRPr lang="en-US" altLang="zh-CN" sz="1400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0635615" y="4171950"/>
            <a:ext cx="332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</a:t>
            </a:r>
            <a:endParaRPr lang="en-US" altLang="zh-CN" sz="14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4683760"/>
            <a:ext cx="10452100" cy="111569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9589135" y="598932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dp[i-1]</a:t>
            </a:r>
            <a:endParaRPr lang="en-US" altLang="zh-CN" sz="1400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6096000" y="437705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i-dp[i-1]-1</a:t>
            </a:r>
            <a:endParaRPr lang="en-US" altLang="zh-CN" sz="1400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914900" y="5845810"/>
            <a:ext cx="1688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dp[i-dp[i-1]-2]</a:t>
            </a:r>
            <a:endParaRPr lang="en-US" altLang="zh-CN" sz="140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116830" y="437705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i-dp[i-1]-2</a:t>
            </a:r>
            <a:endParaRPr lang="en-US" altLang="zh-CN" sz="1400"/>
          </a:p>
        </p:txBody>
      </p:sp>
      <p:sp>
        <p:nvSpPr>
          <p:cNvPr id="20" name="右大括号 19"/>
          <p:cNvSpPr/>
          <p:nvPr/>
        </p:nvSpPr>
        <p:spPr>
          <a:xfrm rot="5400000">
            <a:off x="3321050" y="3653155"/>
            <a:ext cx="469900" cy="508190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>
            <p:custDataLst>
              <p:tags r:id="rId9"/>
            </p:custDataLst>
          </p:nvPr>
        </p:nvSpPr>
        <p:spPr>
          <a:xfrm rot="16200000">
            <a:off x="8403590" y="1787525"/>
            <a:ext cx="469900" cy="508190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>
            <p:custDataLst>
              <p:tags r:id="rId10"/>
            </p:custDataLst>
          </p:nvPr>
        </p:nvSpPr>
        <p:spPr>
          <a:xfrm rot="5400000">
            <a:off x="2414270" y="1312545"/>
            <a:ext cx="471170" cy="3559175"/>
          </a:xfrm>
          <a:prstGeom prst="rightBrace">
            <a:avLst>
              <a:gd name="adj1" fmla="val 8333"/>
              <a:gd name="adj2" fmla="val 500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>
            <p:custDataLst>
              <p:tags r:id="rId11"/>
            </p:custDataLst>
          </p:nvPr>
        </p:nvSpPr>
        <p:spPr>
          <a:xfrm rot="16200000">
            <a:off x="5027930" y="567690"/>
            <a:ext cx="470535" cy="166751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128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Times New Roman Regular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鑫鑫</cp:lastModifiedBy>
  <cp:revision>12</cp:revision>
  <dcterms:created xsi:type="dcterms:W3CDTF">2023-12-11T15:56:24Z</dcterms:created>
  <dcterms:modified xsi:type="dcterms:W3CDTF">2023-12-11T15:56:24Z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AF4B5C99B99096AD7C14776549AE281C_41</vt:lpwstr>
  </property>
</Properties>
</file>