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acwing.com/activity/content/11/" TargetMode="External"/><Relationship Id="rId2" Type="http://schemas.openxmlformats.org/officeDocument/2006/relationships/hyperlink" Target="https://www.jiakaobo.com/leetcode.html" TargetMode="External"/><Relationship Id="rId1" Type="http://schemas.openxmlformats.org/officeDocument/2006/relationships/hyperlink" Target="https://labuladong.github.io/algo/home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oi-wiki.org/basic/" TargetMode="External"/><Relationship Id="rId1" Type="http://schemas.openxmlformats.org/officeDocument/2006/relationships/hyperlink" Target="https://github.com/zhang-wangz/LeetCodeRat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oi-wiki.org/basi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5706" y="1717976"/>
            <a:ext cx="28797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1. </a:t>
            </a:r>
            <a:r>
              <a:rPr kumimoji="1" lang="zh-CN" altLang="en-US" sz="2400" dirty="0"/>
              <a:t>剑指</a:t>
            </a:r>
            <a:r>
              <a:rPr kumimoji="1" lang="en-US" altLang="zh-CN" sz="2400" dirty="0"/>
              <a:t> Offer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&amp; II</a:t>
            </a:r>
            <a:br>
              <a:rPr kumimoji="1" lang="en-US" altLang="zh-CN" sz="2400" dirty="0"/>
            </a:br>
            <a:r>
              <a:rPr kumimoji="1" lang="en-US" altLang="zh-CN" sz="2400" dirty="0"/>
              <a:t>2. Hot100</a:t>
            </a:r>
            <a:br>
              <a:rPr kumimoji="1" lang="en-US" altLang="zh-CN" sz="2400" dirty="0"/>
            </a:br>
            <a:r>
              <a:rPr kumimoji="1" lang="en-US" altLang="zh-CN" sz="2400" dirty="0"/>
              <a:t>3. </a:t>
            </a:r>
            <a:r>
              <a:rPr kumimoji="1" lang="zh-CN" altLang="en-US" sz="2400" dirty="0"/>
              <a:t>前</a:t>
            </a:r>
            <a:r>
              <a:rPr kumimoji="1" lang="en-US" altLang="zh-CN" sz="2400" dirty="0"/>
              <a:t>200</a:t>
            </a:r>
            <a:r>
              <a:rPr kumimoji="1" lang="zh-CN" altLang="en-US" sz="2400" dirty="0"/>
              <a:t>题</a:t>
            </a:r>
            <a:br>
              <a:rPr kumimoji="1" lang="zh-CN" altLang="en-US" sz="2400" dirty="0"/>
            </a:br>
            <a:r>
              <a:rPr kumimoji="1" lang="en-US" altLang="zh-CN" sz="2400" dirty="0"/>
              <a:t>4. </a:t>
            </a:r>
            <a:r>
              <a:rPr kumimoji="1" lang="zh-CN" altLang="en-US" sz="2400" dirty="0">
                <a:sym typeface="+mn-ea"/>
              </a:rPr>
              <a:t>按基本的算法</a:t>
            </a:r>
            <a:r>
              <a:rPr kumimoji="1" lang="en-US" altLang="zh-CN" sz="2400" dirty="0">
                <a:sym typeface="+mn-ea"/>
              </a:rPr>
              <a:t>tag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27347" y="10908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1946" y="342900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421893" y="8728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学习资料</a:t>
            </a:r>
            <a:endParaRPr kumimoji="1"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21893" y="1539828"/>
            <a:ext cx="6596380" cy="2614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>
                <a:hlinkClick r:id="rId1"/>
              </a:rPr>
              <a:t>拉不拉东</a:t>
            </a:r>
            <a:r>
              <a:rPr kumimoji="1" lang="en-US" altLang="zh-CN" sz="2000" dirty="0"/>
              <a:t> </a:t>
            </a:r>
            <a:br>
              <a:rPr kumimoji="1" lang="en-US" altLang="zh-CN" sz="2000" dirty="0"/>
            </a:br>
            <a:r>
              <a:rPr kumimoji="1" lang="en-US" altLang="zh-CN" sz="1600" dirty="0"/>
              <a:t>https://labuladong.github.io/algo/di-ling-zh-bfe1b/xue-xi-sua-01220/</a:t>
            </a:r>
            <a:br>
              <a:rPr kumimoji="1" lang="en-US" altLang="zh-CN" sz="1400" dirty="0"/>
            </a:br>
            <a:r>
              <a:rPr kumimoji="1" lang="zh-CN" altLang="en-US" sz="2000" dirty="0"/>
              <a:t>讲题 </a:t>
            </a:r>
            <a:r>
              <a:rPr kumimoji="1" lang="zh-CN" altLang="en-US" sz="2000" dirty="0">
                <a:hlinkClick r:id="rId2"/>
              </a:rPr>
              <a:t>贾考博</a:t>
            </a:r>
            <a:br>
              <a:rPr kumimoji="1" lang="zh-CN" altLang="en-US" sz="2000" dirty="0"/>
            </a:br>
            <a:r>
              <a:rPr kumimoji="1" lang="zh-CN" altLang="en-US" sz="2000" dirty="0">
                <a:sym typeface="+mn-ea"/>
                <a:hlinkClick r:id="rId3"/>
              </a:rPr>
              <a:t>算法基础课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高质量题解：</a:t>
            </a:r>
            <a:r>
              <a:rPr kumimoji="1" lang="en-US" altLang="zh-CN" sz="2000" dirty="0">
                <a:sym typeface="+mn-ea"/>
              </a:rPr>
              <a:t> 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https://github.com/wisdompeak/LeetCode</a:t>
            </a:r>
            <a:br>
              <a:rPr kumimoji="1" lang="en-US" altLang="zh-CN" sz="16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https://github.com/EndlessCheng/codeforces-go</a:t>
            </a:r>
            <a:br>
              <a:rPr kumimoji="1" lang="en-US" altLang="zh-CN" sz="1600" dirty="0">
                <a:sym typeface="+mn-ea"/>
              </a:rPr>
            </a:br>
            <a:endParaRPr kumimoji="1" lang="en-US" altLang="zh-CN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100" y="4154805"/>
            <a:ext cx="10907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掌握基本数据结构，掌握基本算法时空复杂度，能够根据题意和数据规模选择相应算法</a:t>
            </a:r>
            <a:br>
              <a:rPr kumimoji="1" lang="en-US" altLang="zh-CN" sz="2400" dirty="0"/>
            </a:br>
            <a:r>
              <a:rPr kumimoji="1" lang="en-US" altLang="zh-CN" sz="2400" dirty="0"/>
              <a:t>2.</a:t>
            </a:r>
            <a:r>
              <a:rPr kumimoji="1" lang="zh-CN" altLang="en-US" sz="2400" dirty="0"/>
              <a:t> 具有一定的观察数据规律能力，数学归纳能力，模拟题意的编码能力，以及基本的优化</a:t>
            </a:r>
            <a:r>
              <a:rPr kumimoji="1" lang="zh-CN" altLang="en-US" sz="2400" dirty="0"/>
              <a:t>能力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3416" y="36136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算法基础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5825" y="1717675"/>
            <a:ext cx="80949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前</a:t>
            </a:r>
            <a:r>
              <a:rPr kumimoji="1" lang="en-US" altLang="zh-CN" sz="2400" dirty="0"/>
              <a:t>750</a:t>
            </a:r>
            <a:r>
              <a:rPr kumimoji="1" lang="zh-CN" altLang="en-US" sz="2400" dirty="0"/>
              <a:t>题：</a:t>
            </a:r>
            <a:r>
              <a:rPr kumimoji="1" lang="zh-CN" altLang="en-US" sz="1600" dirty="0"/>
              <a:t>https://space.bilibili.com/149758/video?tid=0&amp;pn=2&amp;keyword=&amp;order=pubdate</a:t>
            </a:r>
            <a:endParaRPr kumimoji="1" lang="zh-CN" altLang="en-US" dirty="0"/>
          </a:p>
          <a:p>
            <a:r>
              <a:rPr kumimoji="1" lang="en-US" altLang="zh-CN" sz="2400" dirty="0"/>
              <a:t>2. </a:t>
            </a:r>
            <a:r>
              <a:rPr kumimoji="1" lang="zh-CN" altLang="en-US" sz="2400" dirty="0"/>
              <a:t>按周赛难度分做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zh-CN" altLang="en-US" sz="2400" dirty="0">
                <a:hlinkClick r:id="rId1"/>
              </a:rPr>
              <a:t>插件</a:t>
            </a:r>
            <a:br>
              <a:rPr kumimoji="1" lang="en-US" altLang="zh-CN" sz="2400" dirty="0"/>
            </a:br>
            <a:r>
              <a:rPr kumimoji="1" lang="en-US" altLang="zh-CN" sz="2400" dirty="0"/>
              <a:t>3.</a:t>
            </a:r>
            <a:r>
              <a:rPr kumimoji="1" lang="zh-CN" altLang="en-US" sz="2400" dirty="0"/>
              <a:t> 掌握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贪心 图 动态规划 线段树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红黑树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等高级数据结构与</a:t>
            </a:r>
            <a:r>
              <a:rPr kumimoji="1" lang="zh-CN" altLang="en-US" sz="2400" dirty="0"/>
              <a:t>算法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27347" y="10908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5877" y="355039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132833" y="107101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学习资料</a:t>
            </a:r>
            <a:endParaRPr kumimoji="1"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62536" y="1902727"/>
            <a:ext cx="3002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hlinkClick r:id="rId2"/>
              </a:rPr>
              <a:t>OIWiki</a:t>
            </a:r>
            <a:br>
              <a:rPr kumimoji="1" lang="en-US" altLang="zh-CN" sz="2400" dirty="0" err="1"/>
            </a:br>
            <a:r>
              <a:rPr kumimoji="1" lang="en-US" altLang="zh-CN" sz="2400" dirty="0" err="1"/>
              <a:t>lyd</a:t>
            </a:r>
            <a:r>
              <a:rPr kumimoji="1" lang="zh-CN" altLang="en-US" sz="2400" dirty="0" err="1"/>
              <a:t>《算法竞赛</a:t>
            </a:r>
            <a:r>
              <a:rPr kumimoji="1" lang="zh-CN" altLang="en-US" sz="2400" dirty="0" err="1"/>
              <a:t>指南》</a:t>
            </a:r>
            <a:endParaRPr kumimoji="1" lang="zh-CN" altLang="en-US" sz="2400" dirty="0" err="1"/>
          </a:p>
        </p:txBody>
      </p:sp>
      <p:sp>
        <p:nvSpPr>
          <p:cNvPr id="2" name="文本框 1"/>
          <p:cNvSpPr txBox="1"/>
          <p:nvPr/>
        </p:nvSpPr>
        <p:spPr>
          <a:xfrm>
            <a:off x="982002" y="4567748"/>
            <a:ext cx="9712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熟练使用数据结构和算法，掌握</a:t>
            </a:r>
            <a:r>
              <a:rPr kumimoji="1" lang="zh-CN" altLang="en-US" sz="2400" dirty="0"/>
              <a:t>高级数据结构和算法的使用场景，掌握降低时间复杂度的优化方法</a:t>
            </a:r>
            <a:br>
              <a:rPr kumimoji="1" lang="en-US" altLang="zh-CN" sz="2400" dirty="0"/>
            </a:br>
            <a:r>
              <a:rPr kumimoji="1" lang="en-US" altLang="zh-CN" sz="2400" dirty="0"/>
              <a:t>2.</a:t>
            </a:r>
            <a:r>
              <a:rPr kumimoji="1" lang="zh-CN" altLang="en-US" sz="2400" dirty="0"/>
              <a:t> 熟练编码能力和调试能力。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7347" y="37350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算法提高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5706" y="1717976"/>
            <a:ext cx="45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3000 </a:t>
            </a:r>
            <a:r>
              <a:rPr kumimoji="1" lang="zh-CN" altLang="en-US" sz="2400" dirty="0"/>
              <a:t>题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27347" y="10908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5877" y="355039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421893" y="10716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学习资料</a:t>
            </a:r>
            <a:endParaRPr kumimoji="1"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20201" y="1797952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hlinkClick r:id="rId1"/>
              </a:rPr>
              <a:t>OIWiki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82002" y="4449819"/>
            <a:ext cx="97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Bug Free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7347" y="37350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算法进阶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WPS 演示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O365</dc:creator>
  <cp:lastModifiedBy>鑫鑫</cp:lastModifiedBy>
  <cp:revision>61</cp:revision>
  <dcterms:created xsi:type="dcterms:W3CDTF">2023-12-19T15:25:41Z</dcterms:created>
  <dcterms:modified xsi:type="dcterms:W3CDTF">2023-12-19T15:25:41Z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F91811517B2F05A81BB2816534B6F1A1_42</vt:lpwstr>
  </property>
  <property fmtid="{D5CDD505-2E9C-101B-9397-08002B2CF9AE}" pid="3" name="KSOProductBuildVer">
    <vt:lpwstr>2052-6.4.0.8550</vt:lpwstr>
  </property>
</Properties>
</file>