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76" r:id="rId6"/>
    <p:sldId id="257" r:id="rId7"/>
    <p:sldId id="260" r:id="rId8"/>
    <p:sldId id="277" r:id="rId9"/>
    <p:sldId id="278" r:id="rId10"/>
    <p:sldId id="279" r:id="rId11"/>
    <p:sldId id="264" r:id="rId12"/>
    <p:sldId id="273" r:id="rId13"/>
    <p:sldId id="265" r:id="rId14"/>
    <p:sldId id="266" r:id="rId15"/>
    <p:sldId id="26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718"/>
  </p:normalViewPr>
  <p:slideViewPr>
    <p:cSldViewPr snapToGrid="0">
      <p:cViewPr varScale="1">
        <p:scale>
          <a:sx n="110" d="100"/>
          <a:sy n="110" d="100"/>
        </p:scale>
        <p:origin x="5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6755378" cy="2306637"/>
          </a:xfrm>
        </p:spPr>
        <p:txBody>
          <a:bodyPr/>
          <a:lstStyle/>
          <a:p>
            <a:r>
              <a:rPr lang="en-US" sz="6600" dirty="0"/>
              <a:t>Auth and Identity </a:t>
            </a:r>
            <a:br>
              <a:rPr lang="en-US" sz="6600" dirty="0"/>
            </a:br>
            <a:r>
              <a:rPr lang="en-US" sz="6600" dirty="0"/>
              <a:t>ASP.NET Core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4128686"/>
            <a:ext cx="9500507" cy="806675"/>
          </a:xfrm>
        </p:spPr>
        <p:txBody>
          <a:bodyPr/>
          <a:lstStyle/>
          <a:p>
            <a:r>
              <a:rPr lang="en-US" dirty="0"/>
              <a:t>Nattapong Nunpan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How we get there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dirty="0"/>
              <a:t>ROI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Envision multimedia-based expertise and cross-media growth strategies</a:t>
            </a:r>
          </a:p>
          <a:p>
            <a:r>
              <a:rPr lang="en-US" dirty="0"/>
              <a:t>Visualize quality intellectual capital</a:t>
            </a:r>
          </a:p>
          <a:p>
            <a:r>
              <a:rPr lang="en-US" dirty="0"/>
              <a:t>Engage worldwide methodologies with web-enabled technologies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dirty="0"/>
              <a:t>Niche Markets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Pursue scalable customer service through sustainable strategies</a:t>
            </a:r>
          </a:p>
          <a:p>
            <a:r>
              <a:rPr lang="en-US" dirty="0"/>
              <a:t>Engage top-line web services with cutting-edge deliverables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/>
          <a:lstStyle/>
          <a:p>
            <a:r>
              <a:rPr lang="en-US" dirty="0"/>
              <a:t>Supply chains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/>
          <a:lstStyle/>
          <a:p>
            <a:r>
              <a:rPr lang="en-US" dirty="0"/>
              <a:t>Cultivate one-to-one customer service with robust ideas</a:t>
            </a:r>
          </a:p>
          <a:p>
            <a:r>
              <a:rPr lang="en-US" dirty="0"/>
              <a:t>Maximize timely deliverables for real-time schemas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The new Auth and Identity ASP.NET Core 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The new Auth and Identity ASP.NET Core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Nattapong Nunpan​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10297232" cy="1325563"/>
          </a:xfrm>
        </p:spPr>
        <p:txBody>
          <a:bodyPr/>
          <a:lstStyle/>
          <a:p>
            <a:r>
              <a:rPr lang="en-US" dirty="0"/>
              <a:t>Identity API Endpoint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The new Auth and Identity ASP.NET Core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1BF71-79F7-6701-D05F-84FE50EED79D}"/>
              </a:ext>
            </a:extLst>
          </p:cNvPr>
          <p:cNvSpPr txBox="1"/>
          <p:nvPr/>
        </p:nvSpPr>
        <p:spPr>
          <a:xfrm>
            <a:off x="1219682" y="2005843"/>
            <a:ext cx="6096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- API-Driven User Management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2A8B57-6A1D-C762-5064-FD5EDAB3444F}"/>
              </a:ext>
            </a:extLst>
          </p:cNvPr>
          <p:cNvSpPr txBox="1"/>
          <p:nvPr/>
        </p:nvSpPr>
        <p:spPr>
          <a:xfrm>
            <a:off x="1219682" y="2409254"/>
            <a:ext cx="6096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- Token-Based Authentication Support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26DDD-F4A1-A4DA-BE1B-73B541FFB094}"/>
              </a:ext>
            </a:extLst>
          </p:cNvPr>
          <p:cNvSpPr txBox="1"/>
          <p:nvPr/>
        </p:nvSpPr>
        <p:spPr>
          <a:xfrm>
            <a:off x="1219682" y="2778586"/>
            <a:ext cx="6096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öhne"/>
              </a:rPr>
              <a:t>- Cookie</a:t>
            </a:r>
            <a:r>
              <a:rPr lang="en-US" b="1" i="0" dirty="0">
                <a:effectLst/>
                <a:latin typeface="Söhne"/>
              </a:rPr>
              <a:t>-Based Authentication Support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D49D6-2D1B-5360-031F-826CEC912B9E}"/>
              </a:ext>
            </a:extLst>
          </p:cNvPr>
          <p:cNvSpPr txBox="1"/>
          <p:nvPr/>
        </p:nvSpPr>
        <p:spPr>
          <a:xfrm>
            <a:off x="1219682" y="3147918"/>
            <a:ext cx="6096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- 2FA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7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2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The new Auth and Identity ASP.NET Core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The new Auth and Identity ASP.NET Core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2D2D7F-A536-C617-2668-C6C553C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99" y="1950334"/>
            <a:ext cx="10297232" cy="2361234"/>
          </a:xfrm>
        </p:spPr>
        <p:txBody>
          <a:bodyPr/>
          <a:lstStyle/>
          <a:p>
            <a:pPr algn="ctr"/>
            <a:r>
              <a:rPr lang="en-US" dirty="0"/>
              <a:t>Cookie-based Authentication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Token-based Authentication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The new Auth and Identity ASP.NET Core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2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Cookie-based Authentication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The new Auth and Identity ASP.NET Core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2D2D7F-A536-C617-2668-C6C553C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4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Authentication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The new Auth and Identity ASP.NET Core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2D2D7F-A536-C617-2668-C6C553C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8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The new Auth and Identity ASP.NET Core 8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 fontScale="90000"/>
          </a:bodyPr>
          <a:lstStyle/>
          <a:p>
            <a:r>
              <a:rPr lang="en-US" sz="19900" dirty="0"/>
              <a:t>Demo</a:t>
            </a:r>
            <a:endParaRPr lang="en-US" sz="440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0" y="4574039"/>
            <a:ext cx="3511550" cy="6794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284</TotalTime>
  <Words>213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Söhne</vt:lpstr>
      <vt:lpstr>Tenorite</vt:lpstr>
      <vt:lpstr>Office Theme</vt:lpstr>
      <vt:lpstr>Auth and Identity  ASP.NET Core 8</vt:lpstr>
      <vt:lpstr>Identity API Endpoint</vt:lpstr>
      <vt:lpstr>PowerPoint Presentation</vt:lpstr>
      <vt:lpstr>PowerPoint Presentation</vt:lpstr>
      <vt:lpstr>Cookie-based Authentication Vs. Token-based Authentication</vt:lpstr>
      <vt:lpstr>Cookie-based Authentication</vt:lpstr>
      <vt:lpstr>Token-based Authentication</vt:lpstr>
      <vt:lpstr>PowerPoint Presentation</vt:lpstr>
      <vt:lpstr>Demo</vt:lpstr>
      <vt:lpstr>Pros &amp; Cons</vt:lpstr>
      <vt:lpstr>How we get there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 and Identity  ASP.NET Core 8</dc:title>
  <dc:creator>Nattapong Nunpan</dc:creator>
  <cp:lastModifiedBy>Nattapong Nunpan</cp:lastModifiedBy>
  <cp:revision>2</cp:revision>
  <dcterms:created xsi:type="dcterms:W3CDTF">2023-11-24T22:15:44Z</dcterms:created>
  <dcterms:modified xsi:type="dcterms:W3CDTF">2023-11-25T03:00:33Z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