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1" r:id="rId4"/>
    <p:sldId id="260" r:id="rId5"/>
    <p:sldId id="262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rPr>
              <a:t>bash </a:t>
            </a:r>
            <a:r>
              <a:rPr lang="zh-CN" altLang="en-US"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rPr>
              <a:t>如何根据</a:t>
            </a:r>
            <a:r>
              <a:rPr lang="en-US" altLang="zh-CN"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rPr>
              <a:t> PATH </a:t>
            </a:r>
            <a:br>
              <a:rPr lang="en-US" altLang="zh-CN"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rPr>
            </a:br>
            <a:r>
              <a:rPr lang="zh-CN" altLang="en-US"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rPr>
              <a:t>环境变量搜索可执行文件</a:t>
            </a:r>
            <a:endParaRPr lang="zh-CN" altLang="en-US">
              <a:latin typeface="MiSans" panose="00000500000000000000" charset="-122"/>
              <a:ea typeface="MiSans" panose="00000500000000000000" charset="-122"/>
              <a:cs typeface="MiSans" panose="000005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配置环境变量的几种方法有何区别？</a:t>
            </a:r>
            <a:endParaRPr lang="zh-CN" altLang="en-US"/>
          </a:p>
          <a:p>
            <a:r>
              <a:rPr lang="en-US" altLang="zh-CN"/>
              <a:t>export </a:t>
            </a:r>
            <a:r>
              <a:rPr lang="zh-CN" altLang="en-US"/>
              <a:t>如何修改</a:t>
            </a:r>
            <a:r>
              <a:rPr lang="en-US" altLang="zh-CN"/>
              <a:t> PATH </a:t>
            </a:r>
            <a:r>
              <a:rPr lang="zh-CN" altLang="en-US"/>
              <a:t>变量吗？</a:t>
            </a:r>
            <a:endParaRPr lang="zh-CN" altLang="en-US"/>
          </a:p>
          <a:p>
            <a:r>
              <a:rPr lang="en-US" altLang="zh-CN"/>
              <a:t>bash </a:t>
            </a:r>
            <a:r>
              <a:rPr lang="zh-CN" altLang="en-US"/>
              <a:t>如何根据</a:t>
            </a:r>
            <a:r>
              <a:rPr lang="en-US" altLang="zh-CN"/>
              <a:t> PATH </a:t>
            </a:r>
            <a:r>
              <a:rPr lang="zh-CN" altLang="en-US"/>
              <a:t>找到可执行文件？</a:t>
            </a:r>
            <a:endParaRPr lang="zh-CN" altLang="en-US"/>
          </a:p>
          <a:p>
            <a:r>
              <a:rPr lang="en-US" altLang="zh-CN"/>
              <a:t>PATH </a:t>
            </a:r>
            <a:r>
              <a:rPr lang="zh-CN" altLang="en-US"/>
              <a:t>究竟在哪里被谁遍历？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你是否曾因为</a:t>
            </a:r>
            <a:r>
              <a:rPr lang="zh-CN" altLang="en-US">
                <a:cs typeface="Arial" panose="020B0604020202020204" pitchFamily="34" charset="0"/>
              </a:rPr>
              <a:t>命令找不到而烦恼</a:t>
            </a:r>
            <a:r>
              <a:rPr lang="en-US" altLang="zh-CN">
                <a:cs typeface="Arial" panose="020B0604020202020204" pitchFamily="34" charset="0"/>
              </a:rPr>
              <a:t>?</a:t>
            </a:r>
            <a:endParaRPr lang="zh-CN" altLang="en-US"/>
          </a:p>
        </p:txBody>
      </p:sp>
      <p:pic>
        <p:nvPicPr>
          <p:cNvPr id="4" name="图片 3" descr="upload_post_object_v2_13819310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08" y="2235564"/>
            <a:ext cx="11791950" cy="1714500"/>
          </a:xfrm>
          <a:prstGeom prst="rect">
            <a:avLst/>
          </a:prstGeom>
        </p:spPr>
      </p:pic>
      <p:pic>
        <p:nvPicPr>
          <p:cNvPr id="5" name="图片 4" descr="upload_post_object_v2_41200726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987" y="6058767"/>
            <a:ext cx="3724275" cy="571500"/>
          </a:xfrm>
          <a:prstGeom prst="rect">
            <a:avLst/>
          </a:prstGeom>
        </p:spPr>
      </p:pic>
      <p:pic>
        <p:nvPicPr>
          <p:cNvPr id="6" name="图片 5" descr="upload_post_object_v2_276310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6" y="4311240"/>
            <a:ext cx="5534025" cy="990600"/>
          </a:xfrm>
          <a:prstGeom prst="rect">
            <a:avLst/>
          </a:prstGeom>
        </p:spPr>
      </p:pic>
      <p:pic>
        <p:nvPicPr>
          <p:cNvPr id="7" name="图片 6" descr="upload_post_object_v2_29980763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900" y="4569861"/>
            <a:ext cx="5067300" cy="809625"/>
          </a:xfrm>
          <a:prstGeom prst="rect">
            <a:avLst/>
          </a:prstGeom>
        </p:spPr>
      </p:pic>
      <p:pic>
        <p:nvPicPr>
          <p:cNvPr id="8" name="图片 7" descr="upload_post_object_v2_1723942578"/>
          <p:cNvPicPr>
            <a:picLocks noChangeAspect="1"/>
          </p:cNvPicPr>
          <p:nvPr/>
        </p:nvPicPr>
        <p:blipFill>
          <a:blip r:embed="rId5"/>
          <a:srcRect b="7457"/>
          <a:stretch>
            <a:fillRect/>
          </a:stretch>
        </p:blipFill>
        <p:spPr>
          <a:xfrm>
            <a:off x="10025450" y="2933742"/>
            <a:ext cx="1226875" cy="671773"/>
          </a:xfrm>
          <a:prstGeom prst="rect">
            <a:avLst/>
          </a:prstGeom>
        </p:spPr>
      </p:pic>
      <p:pic>
        <p:nvPicPr>
          <p:cNvPr id="9" name="图片 8" descr="upload_post_object_v2_5240553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219" y="5188373"/>
            <a:ext cx="910309" cy="805746"/>
          </a:xfrm>
          <a:prstGeom prst="rect">
            <a:avLst/>
          </a:prstGeom>
        </p:spPr>
      </p:pic>
      <p:pic>
        <p:nvPicPr>
          <p:cNvPr id="10" name="图片 9" descr="upload_post_object_v2_36238034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127" y="5565497"/>
            <a:ext cx="1059831" cy="684883"/>
          </a:xfrm>
          <a:prstGeom prst="rect">
            <a:avLst/>
          </a:prstGeom>
        </p:spPr>
      </p:pic>
      <p:pic>
        <p:nvPicPr>
          <p:cNvPr id="11" name="图片 10" descr="upload_post_object_v2_2058943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838" y="5851240"/>
            <a:ext cx="1307149" cy="873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</a:t>
            </a:r>
            <a:r>
              <a:rPr lang="zh-CN" altLang="en-US">
                <a:cs typeface="Arial" panose="020B0604020202020204" pitchFamily="34" charset="0"/>
              </a:rPr>
              <a:t>拯救你的命令</a:t>
            </a:r>
            <a:r>
              <a:rPr lang="en-US" altLang="zh-CN">
                <a:cs typeface="Arial" panose="020B0604020202020204" pitchFamily="34" charset="0"/>
              </a:rPr>
              <a:t>?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Office WWO_wpscloud_20241205195617-cad4b44aa2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汉仪旗黑KW 55S</vt:lpstr>
      <vt:lpstr>苹方-简</vt:lpstr>
      <vt:lpstr>汉仪书宋二KW</vt:lpstr>
      <vt:lpstr>Kingsoft Confetti</vt:lpstr>
      <vt:lpstr>Imprint MT Shadow</vt:lpstr>
      <vt:lpstr>宋体</vt:lpstr>
      <vt:lpstr>Bauhaus 93</vt:lpstr>
      <vt:lpstr>Impact</vt:lpstr>
      <vt:lpstr>Kingsoft Stress</vt:lpstr>
      <vt:lpstr>MiSans</vt:lpstr>
      <vt:lpstr>Office 主题</vt:lpstr>
      <vt:lpstr>1</vt:lpstr>
      <vt:lpstr>目录</vt:lpstr>
      <vt:lpstr>你是否曾因为命令找不到而烦恼?</vt:lpstr>
      <vt:lpstr>如何拯救你的命令?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如何根据 PATH  环境变量搜索可执行文件</dc:title>
  <dc:creator/>
  <cp:lastModifiedBy/>
  <dcterms:created xsi:type="dcterms:W3CDTF">2024-12-14T12:58:17Z</dcterms:created>
  <dcterms:modified xsi:type="dcterms:W3CDTF">2024-12-14T12:58:17Z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2052-12.9.0.19237</vt:lpwstr>
  </property>
  <property fmtid="{D5CDD505-2E9C-101B-9397-08002B2CF9AE}" pid="3" name="ICV">
    <vt:lpwstr>B75C98F4C40948689CB49D1002CA5FAC</vt:lpwstr>
  </property>
</Properties>
</file>