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e1189081b9b445d8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81" r:id="rId3"/>
    <p:sldId id="283" r:id="rId4"/>
    <p:sldId id="285" r:id="rId5"/>
    <p:sldId id="269" r:id="rId6"/>
    <p:sldId id="282" r:id="rId7"/>
    <p:sldId id="271" r:id="rId8"/>
    <p:sldId id="270" r:id="rId9"/>
    <p:sldId id="280" r:id="rId10"/>
    <p:sldId id="266" r:id="rId11"/>
    <p:sldId id="268" r:id="rId12"/>
    <p:sldId id="273" r:id="rId13"/>
    <p:sldId id="286" r:id="rId14"/>
    <p:sldId id="277" r:id="rId15"/>
    <p:sldId id="275" r:id="rId16"/>
    <p:sldId id="276" r:id="rId17"/>
    <p:sldId id="278" r:id="rId18"/>
    <p:sldId id="279" r:id="rId19"/>
    <p:sldId id="259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996" y="-6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09090-3C7B-42E9-A7FF-F4017F0F727E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ADDC0-CB68-42C3-8778-3713654A1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61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15EA5-656B-4515-A723-BDB74CF4FD74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0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02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40092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19"/>
          <p:cNvSpPr>
            <a:spLocks noEditPoints="1"/>
          </p:cNvSpPr>
          <p:nvPr/>
        </p:nvSpPr>
        <p:spPr bwMode="auto">
          <a:xfrm>
            <a:off x="1331640" y="187338"/>
            <a:ext cx="9144000" cy="4811690"/>
          </a:xfrm>
          <a:custGeom>
            <a:avLst/>
            <a:gdLst>
              <a:gd name="T0" fmla="*/ 1053 w 3069"/>
              <a:gd name="T1" fmla="*/ 50 h 1501"/>
              <a:gd name="T2" fmla="*/ 793 w 3069"/>
              <a:gd name="T3" fmla="*/ 83 h 1501"/>
              <a:gd name="T4" fmla="*/ 1262 w 3069"/>
              <a:gd name="T5" fmla="*/ 109 h 1501"/>
              <a:gd name="T6" fmla="*/ 769 w 3069"/>
              <a:gd name="T7" fmla="*/ 142 h 1501"/>
              <a:gd name="T8" fmla="*/ 1941 w 3069"/>
              <a:gd name="T9" fmla="*/ 159 h 1501"/>
              <a:gd name="T10" fmla="*/ 435 w 3069"/>
              <a:gd name="T11" fmla="*/ 185 h 1501"/>
              <a:gd name="T12" fmla="*/ 1127 w 3069"/>
              <a:gd name="T13" fmla="*/ 202 h 1501"/>
              <a:gd name="T14" fmla="*/ 2114 w 3069"/>
              <a:gd name="T15" fmla="*/ 226 h 1501"/>
              <a:gd name="T16" fmla="*/ 2107 w 3069"/>
              <a:gd name="T17" fmla="*/ 242 h 1501"/>
              <a:gd name="T18" fmla="*/ 1103 w 3069"/>
              <a:gd name="T19" fmla="*/ 259 h 1501"/>
              <a:gd name="T20" fmla="*/ 350 w 3069"/>
              <a:gd name="T21" fmla="*/ 268 h 1501"/>
              <a:gd name="T22" fmla="*/ 2467 w 3069"/>
              <a:gd name="T23" fmla="*/ 268 h 1501"/>
              <a:gd name="T24" fmla="*/ 1596 w 3069"/>
              <a:gd name="T25" fmla="*/ 292 h 1501"/>
              <a:gd name="T26" fmla="*/ 284 w 3069"/>
              <a:gd name="T27" fmla="*/ 309 h 1501"/>
              <a:gd name="T28" fmla="*/ 2325 w 3069"/>
              <a:gd name="T29" fmla="*/ 309 h 1501"/>
              <a:gd name="T30" fmla="*/ 1053 w 3069"/>
              <a:gd name="T31" fmla="*/ 318 h 1501"/>
              <a:gd name="T32" fmla="*/ 3019 w 3069"/>
              <a:gd name="T33" fmla="*/ 318 h 1501"/>
              <a:gd name="T34" fmla="*/ 2031 w 3069"/>
              <a:gd name="T35" fmla="*/ 342 h 1501"/>
              <a:gd name="T36" fmla="*/ 670 w 3069"/>
              <a:gd name="T37" fmla="*/ 361 h 1501"/>
              <a:gd name="T38" fmla="*/ 2794 w 3069"/>
              <a:gd name="T39" fmla="*/ 361 h 1501"/>
              <a:gd name="T40" fmla="*/ 2124 w 3069"/>
              <a:gd name="T41" fmla="*/ 370 h 1501"/>
              <a:gd name="T42" fmla="*/ 1546 w 3069"/>
              <a:gd name="T43" fmla="*/ 387 h 1501"/>
              <a:gd name="T44" fmla="*/ 476 w 3069"/>
              <a:gd name="T45" fmla="*/ 411 h 1501"/>
              <a:gd name="T46" fmla="*/ 2794 w 3069"/>
              <a:gd name="T47" fmla="*/ 411 h 1501"/>
              <a:gd name="T48" fmla="*/ 2391 w 3069"/>
              <a:gd name="T49" fmla="*/ 427 h 1501"/>
              <a:gd name="T50" fmla="*/ 2124 w 3069"/>
              <a:gd name="T51" fmla="*/ 437 h 1501"/>
              <a:gd name="T52" fmla="*/ 1797 w 3069"/>
              <a:gd name="T53" fmla="*/ 454 h 1501"/>
              <a:gd name="T54" fmla="*/ 1378 w 3069"/>
              <a:gd name="T55" fmla="*/ 477 h 1501"/>
              <a:gd name="T56" fmla="*/ 653 w 3069"/>
              <a:gd name="T57" fmla="*/ 494 h 1501"/>
              <a:gd name="T58" fmla="*/ 2777 w 3069"/>
              <a:gd name="T59" fmla="*/ 494 h 1501"/>
              <a:gd name="T60" fmla="*/ 2427 w 3069"/>
              <a:gd name="T61" fmla="*/ 503 h 1501"/>
              <a:gd name="T62" fmla="*/ 2249 w 3069"/>
              <a:gd name="T63" fmla="*/ 520 h 1501"/>
              <a:gd name="T64" fmla="*/ 2065 w 3069"/>
              <a:gd name="T65" fmla="*/ 544 h 1501"/>
              <a:gd name="T66" fmla="*/ 1908 w 3069"/>
              <a:gd name="T67" fmla="*/ 560 h 1501"/>
              <a:gd name="T68" fmla="*/ 1674 w 3069"/>
              <a:gd name="T69" fmla="*/ 577 h 1501"/>
              <a:gd name="T70" fmla="*/ 1555 w 3069"/>
              <a:gd name="T71" fmla="*/ 586 h 1501"/>
              <a:gd name="T72" fmla="*/ 1480 w 3069"/>
              <a:gd name="T73" fmla="*/ 605 h 1501"/>
              <a:gd name="T74" fmla="*/ 1612 w 3069"/>
              <a:gd name="T75" fmla="*/ 629 h 1501"/>
              <a:gd name="T76" fmla="*/ 1707 w 3069"/>
              <a:gd name="T77" fmla="*/ 646 h 1501"/>
              <a:gd name="T78" fmla="*/ 1840 w 3069"/>
              <a:gd name="T79" fmla="*/ 662 h 1501"/>
              <a:gd name="T80" fmla="*/ 2041 w 3069"/>
              <a:gd name="T81" fmla="*/ 672 h 1501"/>
              <a:gd name="T82" fmla="*/ 2164 w 3069"/>
              <a:gd name="T83" fmla="*/ 689 h 1501"/>
              <a:gd name="T84" fmla="*/ 2349 w 3069"/>
              <a:gd name="T85" fmla="*/ 712 h 1501"/>
              <a:gd name="T86" fmla="*/ 568 w 3069"/>
              <a:gd name="T87" fmla="*/ 746 h 1501"/>
              <a:gd name="T88" fmla="*/ 1489 w 3069"/>
              <a:gd name="T89" fmla="*/ 762 h 1501"/>
              <a:gd name="T90" fmla="*/ 1740 w 3069"/>
              <a:gd name="T91" fmla="*/ 772 h 1501"/>
              <a:gd name="T92" fmla="*/ 2098 w 3069"/>
              <a:gd name="T93" fmla="*/ 788 h 1501"/>
              <a:gd name="T94" fmla="*/ 693 w 3069"/>
              <a:gd name="T95" fmla="*/ 829 h 1501"/>
              <a:gd name="T96" fmla="*/ 1757 w 3069"/>
              <a:gd name="T97" fmla="*/ 845 h 1501"/>
              <a:gd name="T98" fmla="*/ 1473 w 3069"/>
              <a:gd name="T99" fmla="*/ 881 h 1501"/>
              <a:gd name="T100" fmla="*/ 2493 w 3069"/>
              <a:gd name="T101" fmla="*/ 890 h 1501"/>
              <a:gd name="T102" fmla="*/ 1797 w 3069"/>
              <a:gd name="T103" fmla="*/ 924 h 1501"/>
              <a:gd name="T104" fmla="*/ 1830 w 3069"/>
              <a:gd name="T105" fmla="*/ 964 h 1501"/>
              <a:gd name="T106" fmla="*/ 1605 w 3069"/>
              <a:gd name="T107" fmla="*/ 997 h 1501"/>
              <a:gd name="T108" fmla="*/ 2711 w 3069"/>
              <a:gd name="T109" fmla="*/ 1014 h 1501"/>
              <a:gd name="T110" fmla="*/ 2391 w 3069"/>
              <a:gd name="T111" fmla="*/ 1040 h 1501"/>
              <a:gd name="T112" fmla="*/ 1664 w 3069"/>
              <a:gd name="T113" fmla="*/ 1073 h 1501"/>
              <a:gd name="T114" fmla="*/ 1764 w 3069"/>
              <a:gd name="T115" fmla="*/ 1114 h 1501"/>
              <a:gd name="T116" fmla="*/ 1690 w 3069"/>
              <a:gd name="T117" fmla="*/ 1149 h 1501"/>
              <a:gd name="T118" fmla="*/ 1589 w 3069"/>
              <a:gd name="T119" fmla="*/ 1183 h 1501"/>
              <a:gd name="T120" fmla="*/ 1690 w 3069"/>
              <a:gd name="T121" fmla="*/ 1209 h 1501"/>
              <a:gd name="T122" fmla="*/ 2683 w 3069"/>
              <a:gd name="T123" fmla="*/ 1242 h 1501"/>
              <a:gd name="T124" fmla="*/ 2683 w 3069"/>
              <a:gd name="T125" fmla="*/ 1316 h 1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069" h="1501">
                <a:moveTo>
                  <a:pt x="786" y="0"/>
                </a:moveTo>
                <a:lnTo>
                  <a:pt x="793" y="0"/>
                </a:lnTo>
                <a:lnTo>
                  <a:pt x="793" y="7"/>
                </a:lnTo>
                <a:lnTo>
                  <a:pt x="786" y="7"/>
                </a:lnTo>
                <a:lnTo>
                  <a:pt x="786" y="0"/>
                </a:lnTo>
                <a:close/>
                <a:moveTo>
                  <a:pt x="802" y="7"/>
                </a:moveTo>
                <a:lnTo>
                  <a:pt x="810" y="7"/>
                </a:lnTo>
                <a:lnTo>
                  <a:pt x="810" y="0"/>
                </a:lnTo>
                <a:lnTo>
                  <a:pt x="802" y="0"/>
                </a:lnTo>
                <a:lnTo>
                  <a:pt x="802" y="7"/>
                </a:lnTo>
                <a:close/>
                <a:moveTo>
                  <a:pt x="819" y="7"/>
                </a:moveTo>
                <a:lnTo>
                  <a:pt x="826" y="7"/>
                </a:lnTo>
                <a:lnTo>
                  <a:pt x="826" y="0"/>
                </a:lnTo>
                <a:lnTo>
                  <a:pt x="819" y="0"/>
                </a:lnTo>
                <a:lnTo>
                  <a:pt x="819" y="7"/>
                </a:lnTo>
                <a:close/>
                <a:moveTo>
                  <a:pt x="836" y="7"/>
                </a:moveTo>
                <a:lnTo>
                  <a:pt x="843" y="7"/>
                </a:lnTo>
                <a:lnTo>
                  <a:pt x="843" y="0"/>
                </a:lnTo>
                <a:lnTo>
                  <a:pt x="836" y="0"/>
                </a:lnTo>
                <a:lnTo>
                  <a:pt x="836" y="7"/>
                </a:lnTo>
                <a:close/>
                <a:moveTo>
                  <a:pt x="852" y="7"/>
                </a:moveTo>
                <a:lnTo>
                  <a:pt x="859" y="7"/>
                </a:lnTo>
                <a:lnTo>
                  <a:pt x="859" y="0"/>
                </a:lnTo>
                <a:lnTo>
                  <a:pt x="852" y="0"/>
                </a:lnTo>
                <a:lnTo>
                  <a:pt x="852" y="7"/>
                </a:lnTo>
                <a:close/>
                <a:moveTo>
                  <a:pt x="871" y="7"/>
                </a:moveTo>
                <a:lnTo>
                  <a:pt x="876" y="7"/>
                </a:lnTo>
                <a:lnTo>
                  <a:pt x="876" y="0"/>
                </a:lnTo>
                <a:lnTo>
                  <a:pt x="871" y="0"/>
                </a:lnTo>
                <a:lnTo>
                  <a:pt x="871" y="7"/>
                </a:lnTo>
                <a:close/>
                <a:moveTo>
                  <a:pt x="888" y="7"/>
                </a:moveTo>
                <a:lnTo>
                  <a:pt x="895" y="7"/>
                </a:lnTo>
                <a:lnTo>
                  <a:pt x="895" y="0"/>
                </a:lnTo>
                <a:lnTo>
                  <a:pt x="888" y="0"/>
                </a:lnTo>
                <a:lnTo>
                  <a:pt x="888" y="7"/>
                </a:lnTo>
                <a:close/>
                <a:moveTo>
                  <a:pt x="904" y="7"/>
                </a:moveTo>
                <a:lnTo>
                  <a:pt x="911" y="7"/>
                </a:lnTo>
                <a:lnTo>
                  <a:pt x="911" y="0"/>
                </a:lnTo>
                <a:lnTo>
                  <a:pt x="904" y="0"/>
                </a:lnTo>
                <a:lnTo>
                  <a:pt x="904" y="7"/>
                </a:lnTo>
                <a:close/>
                <a:moveTo>
                  <a:pt x="1053" y="7"/>
                </a:moveTo>
                <a:lnTo>
                  <a:pt x="1061" y="7"/>
                </a:lnTo>
                <a:lnTo>
                  <a:pt x="1061" y="0"/>
                </a:lnTo>
                <a:lnTo>
                  <a:pt x="1053" y="0"/>
                </a:lnTo>
                <a:lnTo>
                  <a:pt x="1053" y="7"/>
                </a:lnTo>
                <a:close/>
                <a:moveTo>
                  <a:pt x="1070" y="7"/>
                </a:moveTo>
                <a:lnTo>
                  <a:pt x="1077" y="7"/>
                </a:lnTo>
                <a:lnTo>
                  <a:pt x="1077" y="0"/>
                </a:lnTo>
                <a:lnTo>
                  <a:pt x="1070" y="0"/>
                </a:lnTo>
                <a:lnTo>
                  <a:pt x="1070" y="7"/>
                </a:lnTo>
                <a:close/>
                <a:moveTo>
                  <a:pt x="1087" y="7"/>
                </a:moveTo>
                <a:lnTo>
                  <a:pt x="1094" y="7"/>
                </a:lnTo>
                <a:lnTo>
                  <a:pt x="1094" y="0"/>
                </a:lnTo>
                <a:lnTo>
                  <a:pt x="1087" y="0"/>
                </a:lnTo>
                <a:lnTo>
                  <a:pt x="1087" y="7"/>
                </a:lnTo>
                <a:close/>
                <a:moveTo>
                  <a:pt x="1103" y="7"/>
                </a:moveTo>
                <a:lnTo>
                  <a:pt x="1110" y="7"/>
                </a:lnTo>
                <a:lnTo>
                  <a:pt x="1110" y="0"/>
                </a:lnTo>
                <a:lnTo>
                  <a:pt x="1103" y="0"/>
                </a:lnTo>
                <a:lnTo>
                  <a:pt x="1103" y="7"/>
                </a:lnTo>
                <a:close/>
                <a:moveTo>
                  <a:pt x="1120" y="7"/>
                </a:moveTo>
                <a:lnTo>
                  <a:pt x="1127" y="7"/>
                </a:lnTo>
                <a:lnTo>
                  <a:pt x="1127" y="0"/>
                </a:lnTo>
                <a:lnTo>
                  <a:pt x="1120" y="0"/>
                </a:lnTo>
                <a:lnTo>
                  <a:pt x="1120" y="7"/>
                </a:lnTo>
                <a:close/>
                <a:moveTo>
                  <a:pt x="1139" y="7"/>
                </a:moveTo>
                <a:lnTo>
                  <a:pt x="1146" y="7"/>
                </a:lnTo>
                <a:lnTo>
                  <a:pt x="1146" y="0"/>
                </a:lnTo>
                <a:lnTo>
                  <a:pt x="1139" y="0"/>
                </a:lnTo>
                <a:lnTo>
                  <a:pt x="1139" y="7"/>
                </a:lnTo>
                <a:close/>
                <a:moveTo>
                  <a:pt x="1155" y="7"/>
                </a:moveTo>
                <a:lnTo>
                  <a:pt x="1162" y="7"/>
                </a:lnTo>
                <a:lnTo>
                  <a:pt x="1162" y="0"/>
                </a:lnTo>
                <a:lnTo>
                  <a:pt x="1155" y="0"/>
                </a:lnTo>
                <a:lnTo>
                  <a:pt x="1155" y="7"/>
                </a:lnTo>
                <a:close/>
                <a:moveTo>
                  <a:pt x="1172" y="7"/>
                </a:moveTo>
                <a:lnTo>
                  <a:pt x="1179" y="7"/>
                </a:lnTo>
                <a:lnTo>
                  <a:pt x="1179" y="0"/>
                </a:lnTo>
                <a:lnTo>
                  <a:pt x="1172" y="0"/>
                </a:lnTo>
                <a:lnTo>
                  <a:pt x="1172" y="7"/>
                </a:lnTo>
                <a:close/>
                <a:moveTo>
                  <a:pt x="1188" y="7"/>
                </a:moveTo>
                <a:lnTo>
                  <a:pt x="1196" y="7"/>
                </a:lnTo>
                <a:lnTo>
                  <a:pt x="1196" y="0"/>
                </a:lnTo>
                <a:lnTo>
                  <a:pt x="1188" y="0"/>
                </a:lnTo>
                <a:lnTo>
                  <a:pt x="1188" y="7"/>
                </a:lnTo>
                <a:close/>
                <a:moveTo>
                  <a:pt x="1205" y="7"/>
                </a:moveTo>
                <a:lnTo>
                  <a:pt x="1212" y="7"/>
                </a:lnTo>
                <a:lnTo>
                  <a:pt x="1212" y="0"/>
                </a:lnTo>
                <a:lnTo>
                  <a:pt x="1205" y="0"/>
                </a:lnTo>
                <a:lnTo>
                  <a:pt x="1205" y="7"/>
                </a:lnTo>
                <a:close/>
                <a:moveTo>
                  <a:pt x="1222" y="7"/>
                </a:moveTo>
                <a:lnTo>
                  <a:pt x="1229" y="7"/>
                </a:lnTo>
                <a:lnTo>
                  <a:pt x="1229" y="0"/>
                </a:lnTo>
                <a:lnTo>
                  <a:pt x="1222" y="0"/>
                </a:lnTo>
                <a:lnTo>
                  <a:pt x="1222" y="7"/>
                </a:lnTo>
                <a:close/>
                <a:moveTo>
                  <a:pt x="1238" y="7"/>
                </a:moveTo>
                <a:lnTo>
                  <a:pt x="1245" y="7"/>
                </a:lnTo>
                <a:lnTo>
                  <a:pt x="1245" y="0"/>
                </a:lnTo>
                <a:lnTo>
                  <a:pt x="1238" y="0"/>
                </a:lnTo>
                <a:lnTo>
                  <a:pt x="1238" y="7"/>
                </a:lnTo>
                <a:close/>
                <a:moveTo>
                  <a:pt x="786" y="24"/>
                </a:moveTo>
                <a:lnTo>
                  <a:pt x="793" y="24"/>
                </a:lnTo>
                <a:lnTo>
                  <a:pt x="793" y="17"/>
                </a:lnTo>
                <a:lnTo>
                  <a:pt x="786" y="17"/>
                </a:lnTo>
                <a:lnTo>
                  <a:pt x="786" y="24"/>
                </a:lnTo>
                <a:close/>
                <a:moveTo>
                  <a:pt x="802" y="24"/>
                </a:moveTo>
                <a:lnTo>
                  <a:pt x="810" y="24"/>
                </a:lnTo>
                <a:lnTo>
                  <a:pt x="810" y="17"/>
                </a:lnTo>
                <a:lnTo>
                  <a:pt x="802" y="17"/>
                </a:lnTo>
                <a:lnTo>
                  <a:pt x="802" y="24"/>
                </a:lnTo>
                <a:close/>
                <a:moveTo>
                  <a:pt x="819" y="24"/>
                </a:moveTo>
                <a:lnTo>
                  <a:pt x="826" y="24"/>
                </a:lnTo>
                <a:lnTo>
                  <a:pt x="826" y="17"/>
                </a:lnTo>
                <a:lnTo>
                  <a:pt x="819" y="17"/>
                </a:lnTo>
                <a:lnTo>
                  <a:pt x="819" y="24"/>
                </a:lnTo>
                <a:close/>
                <a:moveTo>
                  <a:pt x="836" y="24"/>
                </a:moveTo>
                <a:lnTo>
                  <a:pt x="843" y="24"/>
                </a:lnTo>
                <a:lnTo>
                  <a:pt x="843" y="17"/>
                </a:lnTo>
                <a:lnTo>
                  <a:pt x="836" y="17"/>
                </a:lnTo>
                <a:lnTo>
                  <a:pt x="836" y="24"/>
                </a:lnTo>
                <a:close/>
                <a:moveTo>
                  <a:pt x="852" y="24"/>
                </a:moveTo>
                <a:lnTo>
                  <a:pt x="859" y="24"/>
                </a:lnTo>
                <a:lnTo>
                  <a:pt x="859" y="17"/>
                </a:lnTo>
                <a:lnTo>
                  <a:pt x="852" y="17"/>
                </a:lnTo>
                <a:lnTo>
                  <a:pt x="852" y="24"/>
                </a:lnTo>
                <a:close/>
                <a:moveTo>
                  <a:pt x="871" y="24"/>
                </a:moveTo>
                <a:lnTo>
                  <a:pt x="876" y="24"/>
                </a:lnTo>
                <a:lnTo>
                  <a:pt x="876" y="17"/>
                </a:lnTo>
                <a:lnTo>
                  <a:pt x="871" y="17"/>
                </a:lnTo>
                <a:lnTo>
                  <a:pt x="871" y="24"/>
                </a:lnTo>
                <a:close/>
                <a:moveTo>
                  <a:pt x="888" y="24"/>
                </a:moveTo>
                <a:lnTo>
                  <a:pt x="895" y="24"/>
                </a:lnTo>
                <a:lnTo>
                  <a:pt x="895" y="17"/>
                </a:lnTo>
                <a:lnTo>
                  <a:pt x="888" y="17"/>
                </a:lnTo>
                <a:lnTo>
                  <a:pt x="888" y="24"/>
                </a:lnTo>
                <a:close/>
                <a:moveTo>
                  <a:pt x="904" y="24"/>
                </a:moveTo>
                <a:lnTo>
                  <a:pt x="911" y="24"/>
                </a:lnTo>
                <a:lnTo>
                  <a:pt x="911" y="17"/>
                </a:lnTo>
                <a:lnTo>
                  <a:pt x="904" y="17"/>
                </a:lnTo>
                <a:lnTo>
                  <a:pt x="904" y="24"/>
                </a:lnTo>
                <a:close/>
                <a:moveTo>
                  <a:pt x="1053" y="24"/>
                </a:moveTo>
                <a:lnTo>
                  <a:pt x="1061" y="24"/>
                </a:lnTo>
                <a:lnTo>
                  <a:pt x="1061" y="17"/>
                </a:lnTo>
                <a:lnTo>
                  <a:pt x="1053" y="17"/>
                </a:lnTo>
                <a:lnTo>
                  <a:pt x="1053" y="24"/>
                </a:lnTo>
                <a:close/>
                <a:moveTo>
                  <a:pt x="1070" y="24"/>
                </a:moveTo>
                <a:lnTo>
                  <a:pt x="1077" y="24"/>
                </a:lnTo>
                <a:lnTo>
                  <a:pt x="1077" y="17"/>
                </a:lnTo>
                <a:lnTo>
                  <a:pt x="1070" y="17"/>
                </a:lnTo>
                <a:lnTo>
                  <a:pt x="1070" y="24"/>
                </a:lnTo>
                <a:close/>
                <a:moveTo>
                  <a:pt x="1087" y="24"/>
                </a:moveTo>
                <a:lnTo>
                  <a:pt x="1094" y="24"/>
                </a:lnTo>
                <a:lnTo>
                  <a:pt x="1094" y="17"/>
                </a:lnTo>
                <a:lnTo>
                  <a:pt x="1087" y="17"/>
                </a:lnTo>
                <a:lnTo>
                  <a:pt x="1087" y="24"/>
                </a:lnTo>
                <a:close/>
                <a:moveTo>
                  <a:pt x="1103" y="24"/>
                </a:moveTo>
                <a:lnTo>
                  <a:pt x="1110" y="24"/>
                </a:lnTo>
                <a:lnTo>
                  <a:pt x="1110" y="17"/>
                </a:lnTo>
                <a:lnTo>
                  <a:pt x="1103" y="17"/>
                </a:lnTo>
                <a:lnTo>
                  <a:pt x="1103" y="24"/>
                </a:lnTo>
                <a:close/>
                <a:moveTo>
                  <a:pt x="1120" y="24"/>
                </a:moveTo>
                <a:lnTo>
                  <a:pt x="1127" y="24"/>
                </a:lnTo>
                <a:lnTo>
                  <a:pt x="1127" y="17"/>
                </a:lnTo>
                <a:lnTo>
                  <a:pt x="1120" y="17"/>
                </a:lnTo>
                <a:lnTo>
                  <a:pt x="1120" y="24"/>
                </a:lnTo>
                <a:close/>
                <a:moveTo>
                  <a:pt x="1139" y="24"/>
                </a:moveTo>
                <a:lnTo>
                  <a:pt x="1146" y="24"/>
                </a:lnTo>
                <a:lnTo>
                  <a:pt x="1146" y="17"/>
                </a:lnTo>
                <a:lnTo>
                  <a:pt x="1139" y="17"/>
                </a:lnTo>
                <a:lnTo>
                  <a:pt x="1139" y="24"/>
                </a:lnTo>
                <a:close/>
                <a:moveTo>
                  <a:pt x="1155" y="24"/>
                </a:moveTo>
                <a:lnTo>
                  <a:pt x="1162" y="24"/>
                </a:lnTo>
                <a:lnTo>
                  <a:pt x="1162" y="17"/>
                </a:lnTo>
                <a:lnTo>
                  <a:pt x="1155" y="17"/>
                </a:lnTo>
                <a:lnTo>
                  <a:pt x="1155" y="24"/>
                </a:lnTo>
                <a:close/>
                <a:moveTo>
                  <a:pt x="1172" y="24"/>
                </a:moveTo>
                <a:lnTo>
                  <a:pt x="1179" y="24"/>
                </a:lnTo>
                <a:lnTo>
                  <a:pt x="1179" y="17"/>
                </a:lnTo>
                <a:lnTo>
                  <a:pt x="1172" y="17"/>
                </a:lnTo>
                <a:lnTo>
                  <a:pt x="1172" y="24"/>
                </a:lnTo>
                <a:close/>
                <a:moveTo>
                  <a:pt x="1188" y="24"/>
                </a:moveTo>
                <a:lnTo>
                  <a:pt x="1196" y="24"/>
                </a:lnTo>
                <a:lnTo>
                  <a:pt x="1196" y="17"/>
                </a:lnTo>
                <a:lnTo>
                  <a:pt x="1188" y="17"/>
                </a:lnTo>
                <a:lnTo>
                  <a:pt x="1188" y="24"/>
                </a:lnTo>
                <a:close/>
                <a:moveTo>
                  <a:pt x="1205" y="24"/>
                </a:moveTo>
                <a:lnTo>
                  <a:pt x="1212" y="24"/>
                </a:lnTo>
                <a:lnTo>
                  <a:pt x="1212" y="17"/>
                </a:lnTo>
                <a:lnTo>
                  <a:pt x="1205" y="17"/>
                </a:lnTo>
                <a:lnTo>
                  <a:pt x="1205" y="24"/>
                </a:lnTo>
                <a:close/>
                <a:moveTo>
                  <a:pt x="1222" y="24"/>
                </a:moveTo>
                <a:lnTo>
                  <a:pt x="1229" y="24"/>
                </a:lnTo>
                <a:lnTo>
                  <a:pt x="1229" y="17"/>
                </a:lnTo>
                <a:lnTo>
                  <a:pt x="1222" y="17"/>
                </a:lnTo>
                <a:lnTo>
                  <a:pt x="1222" y="24"/>
                </a:lnTo>
                <a:close/>
                <a:moveTo>
                  <a:pt x="1238" y="24"/>
                </a:moveTo>
                <a:lnTo>
                  <a:pt x="1245" y="24"/>
                </a:lnTo>
                <a:lnTo>
                  <a:pt x="1245" y="17"/>
                </a:lnTo>
                <a:lnTo>
                  <a:pt x="1238" y="17"/>
                </a:lnTo>
                <a:lnTo>
                  <a:pt x="1238" y="24"/>
                </a:lnTo>
                <a:close/>
                <a:moveTo>
                  <a:pt x="703" y="40"/>
                </a:moveTo>
                <a:lnTo>
                  <a:pt x="710" y="40"/>
                </a:lnTo>
                <a:lnTo>
                  <a:pt x="710" y="33"/>
                </a:lnTo>
                <a:lnTo>
                  <a:pt x="703" y="33"/>
                </a:lnTo>
                <a:lnTo>
                  <a:pt x="703" y="40"/>
                </a:lnTo>
                <a:close/>
                <a:moveTo>
                  <a:pt x="720" y="40"/>
                </a:moveTo>
                <a:lnTo>
                  <a:pt x="727" y="40"/>
                </a:lnTo>
                <a:lnTo>
                  <a:pt x="727" y="33"/>
                </a:lnTo>
                <a:lnTo>
                  <a:pt x="720" y="33"/>
                </a:lnTo>
                <a:lnTo>
                  <a:pt x="720" y="40"/>
                </a:lnTo>
                <a:close/>
                <a:moveTo>
                  <a:pt x="736" y="40"/>
                </a:moveTo>
                <a:lnTo>
                  <a:pt x="743" y="40"/>
                </a:lnTo>
                <a:lnTo>
                  <a:pt x="743" y="33"/>
                </a:lnTo>
                <a:lnTo>
                  <a:pt x="736" y="33"/>
                </a:lnTo>
                <a:lnTo>
                  <a:pt x="736" y="40"/>
                </a:lnTo>
                <a:close/>
                <a:moveTo>
                  <a:pt x="753" y="40"/>
                </a:moveTo>
                <a:lnTo>
                  <a:pt x="760" y="40"/>
                </a:lnTo>
                <a:lnTo>
                  <a:pt x="760" y="33"/>
                </a:lnTo>
                <a:lnTo>
                  <a:pt x="753" y="33"/>
                </a:lnTo>
                <a:lnTo>
                  <a:pt x="753" y="40"/>
                </a:lnTo>
                <a:close/>
                <a:moveTo>
                  <a:pt x="769" y="40"/>
                </a:moveTo>
                <a:lnTo>
                  <a:pt x="776" y="40"/>
                </a:lnTo>
                <a:lnTo>
                  <a:pt x="776" y="33"/>
                </a:lnTo>
                <a:lnTo>
                  <a:pt x="769" y="33"/>
                </a:lnTo>
                <a:lnTo>
                  <a:pt x="769" y="40"/>
                </a:lnTo>
                <a:close/>
                <a:moveTo>
                  <a:pt x="786" y="40"/>
                </a:moveTo>
                <a:lnTo>
                  <a:pt x="793" y="40"/>
                </a:lnTo>
                <a:lnTo>
                  <a:pt x="793" y="33"/>
                </a:lnTo>
                <a:lnTo>
                  <a:pt x="786" y="33"/>
                </a:lnTo>
                <a:lnTo>
                  <a:pt x="786" y="40"/>
                </a:lnTo>
                <a:close/>
                <a:moveTo>
                  <a:pt x="802" y="40"/>
                </a:moveTo>
                <a:lnTo>
                  <a:pt x="810" y="40"/>
                </a:lnTo>
                <a:lnTo>
                  <a:pt x="810" y="33"/>
                </a:lnTo>
                <a:lnTo>
                  <a:pt x="802" y="33"/>
                </a:lnTo>
                <a:lnTo>
                  <a:pt x="802" y="40"/>
                </a:lnTo>
                <a:close/>
                <a:moveTo>
                  <a:pt x="819" y="40"/>
                </a:moveTo>
                <a:lnTo>
                  <a:pt x="826" y="40"/>
                </a:lnTo>
                <a:lnTo>
                  <a:pt x="826" y="33"/>
                </a:lnTo>
                <a:lnTo>
                  <a:pt x="819" y="33"/>
                </a:lnTo>
                <a:lnTo>
                  <a:pt x="819" y="40"/>
                </a:lnTo>
                <a:close/>
                <a:moveTo>
                  <a:pt x="836" y="40"/>
                </a:moveTo>
                <a:lnTo>
                  <a:pt x="843" y="40"/>
                </a:lnTo>
                <a:lnTo>
                  <a:pt x="843" y="33"/>
                </a:lnTo>
                <a:lnTo>
                  <a:pt x="836" y="33"/>
                </a:lnTo>
                <a:lnTo>
                  <a:pt x="836" y="40"/>
                </a:lnTo>
                <a:close/>
                <a:moveTo>
                  <a:pt x="852" y="40"/>
                </a:moveTo>
                <a:lnTo>
                  <a:pt x="859" y="40"/>
                </a:lnTo>
                <a:lnTo>
                  <a:pt x="859" y="33"/>
                </a:lnTo>
                <a:lnTo>
                  <a:pt x="852" y="33"/>
                </a:lnTo>
                <a:lnTo>
                  <a:pt x="852" y="40"/>
                </a:lnTo>
                <a:close/>
                <a:moveTo>
                  <a:pt x="871" y="40"/>
                </a:moveTo>
                <a:lnTo>
                  <a:pt x="876" y="40"/>
                </a:lnTo>
                <a:lnTo>
                  <a:pt x="876" y="33"/>
                </a:lnTo>
                <a:lnTo>
                  <a:pt x="871" y="33"/>
                </a:lnTo>
                <a:lnTo>
                  <a:pt x="871" y="40"/>
                </a:lnTo>
                <a:close/>
                <a:moveTo>
                  <a:pt x="888" y="40"/>
                </a:moveTo>
                <a:lnTo>
                  <a:pt x="895" y="40"/>
                </a:lnTo>
                <a:lnTo>
                  <a:pt x="895" y="33"/>
                </a:lnTo>
                <a:lnTo>
                  <a:pt x="888" y="33"/>
                </a:lnTo>
                <a:lnTo>
                  <a:pt x="888" y="40"/>
                </a:lnTo>
                <a:close/>
                <a:moveTo>
                  <a:pt x="904" y="40"/>
                </a:moveTo>
                <a:lnTo>
                  <a:pt x="911" y="40"/>
                </a:lnTo>
                <a:lnTo>
                  <a:pt x="911" y="33"/>
                </a:lnTo>
                <a:lnTo>
                  <a:pt x="904" y="33"/>
                </a:lnTo>
                <a:lnTo>
                  <a:pt x="904" y="40"/>
                </a:lnTo>
                <a:close/>
                <a:moveTo>
                  <a:pt x="921" y="40"/>
                </a:moveTo>
                <a:lnTo>
                  <a:pt x="928" y="40"/>
                </a:lnTo>
                <a:lnTo>
                  <a:pt x="928" y="33"/>
                </a:lnTo>
                <a:lnTo>
                  <a:pt x="921" y="33"/>
                </a:lnTo>
                <a:lnTo>
                  <a:pt x="921" y="40"/>
                </a:lnTo>
                <a:close/>
                <a:moveTo>
                  <a:pt x="937" y="40"/>
                </a:moveTo>
                <a:lnTo>
                  <a:pt x="944" y="40"/>
                </a:lnTo>
                <a:lnTo>
                  <a:pt x="944" y="33"/>
                </a:lnTo>
                <a:lnTo>
                  <a:pt x="937" y="33"/>
                </a:lnTo>
                <a:lnTo>
                  <a:pt x="937" y="40"/>
                </a:lnTo>
                <a:close/>
                <a:moveTo>
                  <a:pt x="954" y="40"/>
                </a:moveTo>
                <a:lnTo>
                  <a:pt x="961" y="40"/>
                </a:lnTo>
                <a:lnTo>
                  <a:pt x="961" y="33"/>
                </a:lnTo>
                <a:lnTo>
                  <a:pt x="954" y="33"/>
                </a:lnTo>
                <a:lnTo>
                  <a:pt x="954" y="40"/>
                </a:lnTo>
                <a:close/>
                <a:moveTo>
                  <a:pt x="971" y="40"/>
                </a:moveTo>
                <a:lnTo>
                  <a:pt x="978" y="40"/>
                </a:lnTo>
                <a:lnTo>
                  <a:pt x="978" y="33"/>
                </a:lnTo>
                <a:lnTo>
                  <a:pt x="971" y="33"/>
                </a:lnTo>
                <a:lnTo>
                  <a:pt x="971" y="40"/>
                </a:lnTo>
                <a:close/>
                <a:moveTo>
                  <a:pt x="987" y="40"/>
                </a:moveTo>
                <a:lnTo>
                  <a:pt x="994" y="40"/>
                </a:lnTo>
                <a:lnTo>
                  <a:pt x="994" y="33"/>
                </a:lnTo>
                <a:lnTo>
                  <a:pt x="987" y="33"/>
                </a:lnTo>
                <a:lnTo>
                  <a:pt x="987" y="40"/>
                </a:lnTo>
                <a:close/>
                <a:moveTo>
                  <a:pt x="1004" y="40"/>
                </a:moveTo>
                <a:lnTo>
                  <a:pt x="1011" y="40"/>
                </a:lnTo>
                <a:lnTo>
                  <a:pt x="1011" y="33"/>
                </a:lnTo>
                <a:lnTo>
                  <a:pt x="1004" y="33"/>
                </a:lnTo>
                <a:lnTo>
                  <a:pt x="1004" y="40"/>
                </a:lnTo>
                <a:close/>
                <a:moveTo>
                  <a:pt x="1020" y="40"/>
                </a:moveTo>
                <a:lnTo>
                  <a:pt x="1027" y="40"/>
                </a:lnTo>
                <a:lnTo>
                  <a:pt x="1027" y="33"/>
                </a:lnTo>
                <a:lnTo>
                  <a:pt x="1020" y="33"/>
                </a:lnTo>
                <a:lnTo>
                  <a:pt x="1020" y="40"/>
                </a:lnTo>
                <a:close/>
                <a:moveTo>
                  <a:pt x="1037" y="40"/>
                </a:moveTo>
                <a:lnTo>
                  <a:pt x="1044" y="40"/>
                </a:lnTo>
                <a:lnTo>
                  <a:pt x="1044" y="33"/>
                </a:lnTo>
                <a:lnTo>
                  <a:pt x="1037" y="33"/>
                </a:lnTo>
                <a:lnTo>
                  <a:pt x="1037" y="40"/>
                </a:lnTo>
                <a:close/>
                <a:moveTo>
                  <a:pt x="1053" y="40"/>
                </a:moveTo>
                <a:lnTo>
                  <a:pt x="1061" y="40"/>
                </a:lnTo>
                <a:lnTo>
                  <a:pt x="1061" y="33"/>
                </a:lnTo>
                <a:lnTo>
                  <a:pt x="1053" y="33"/>
                </a:lnTo>
                <a:lnTo>
                  <a:pt x="1053" y="40"/>
                </a:lnTo>
                <a:close/>
                <a:moveTo>
                  <a:pt x="1070" y="40"/>
                </a:moveTo>
                <a:lnTo>
                  <a:pt x="1077" y="40"/>
                </a:lnTo>
                <a:lnTo>
                  <a:pt x="1077" y="33"/>
                </a:lnTo>
                <a:lnTo>
                  <a:pt x="1070" y="33"/>
                </a:lnTo>
                <a:lnTo>
                  <a:pt x="1070" y="40"/>
                </a:lnTo>
                <a:close/>
                <a:moveTo>
                  <a:pt x="1087" y="40"/>
                </a:moveTo>
                <a:lnTo>
                  <a:pt x="1094" y="40"/>
                </a:lnTo>
                <a:lnTo>
                  <a:pt x="1094" y="33"/>
                </a:lnTo>
                <a:lnTo>
                  <a:pt x="1087" y="33"/>
                </a:lnTo>
                <a:lnTo>
                  <a:pt x="1087" y="40"/>
                </a:lnTo>
                <a:close/>
                <a:moveTo>
                  <a:pt x="1103" y="40"/>
                </a:moveTo>
                <a:lnTo>
                  <a:pt x="1110" y="40"/>
                </a:lnTo>
                <a:lnTo>
                  <a:pt x="1110" y="33"/>
                </a:lnTo>
                <a:lnTo>
                  <a:pt x="1103" y="33"/>
                </a:lnTo>
                <a:lnTo>
                  <a:pt x="1103" y="40"/>
                </a:lnTo>
                <a:close/>
                <a:moveTo>
                  <a:pt x="1120" y="40"/>
                </a:moveTo>
                <a:lnTo>
                  <a:pt x="1127" y="40"/>
                </a:lnTo>
                <a:lnTo>
                  <a:pt x="1127" y="33"/>
                </a:lnTo>
                <a:lnTo>
                  <a:pt x="1120" y="33"/>
                </a:lnTo>
                <a:lnTo>
                  <a:pt x="1120" y="40"/>
                </a:lnTo>
                <a:close/>
                <a:moveTo>
                  <a:pt x="1139" y="40"/>
                </a:moveTo>
                <a:lnTo>
                  <a:pt x="1146" y="40"/>
                </a:lnTo>
                <a:lnTo>
                  <a:pt x="1146" y="33"/>
                </a:lnTo>
                <a:lnTo>
                  <a:pt x="1139" y="33"/>
                </a:lnTo>
                <a:lnTo>
                  <a:pt x="1139" y="40"/>
                </a:lnTo>
                <a:close/>
                <a:moveTo>
                  <a:pt x="1155" y="40"/>
                </a:moveTo>
                <a:lnTo>
                  <a:pt x="1162" y="40"/>
                </a:lnTo>
                <a:lnTo>
                  <a:pt x="1162" y="33"/>
                </a:lnTo>
                <a:lnTo>
                  <a:pt x="1155" y="33"/>
                </a:lnTo>
                <a:lnTo>
                  <a:pt x="1155" y="40"/>
                </a:lnTo>
                <a:close/>
                <a:moveTo>
                  <a:pt x="1172" y="40"/>
                </a:moveTo>
                <a:lnTo>
                  <a:pt x="1179" y="40"/>
                </a:lnTo>
                <a:lnTo>
                  <a:pt x="1179" y="33"/>
                </a:lnTo>
                <a:lnTo>
                  <a:pt x="1172" y="33"/>
                </a:lnTo>
                <a:lnTo>
                  <a:pt x="1172" y="40"/>
                </a:lnTo>
                <a:close/>
                <a:moveTo>
                  <a:pt x="1188" y="40"/>
                </a:moveTo>
                <a:lnTo>
                  <a:pt x="1196" y="40"/>
                </a:lnTo>
                <a:lnTo>
                  <a:pt x="1196" y="33"/>
                </a:lnTo>
                <a:lnTo>
                  <a:pt x="1188" y="33"/>
                </a:lnTo>
                <a:lnTo>
                  <a:pt x="1188" y="40"/>
                </a:lnTo>
                <a:close/>
                <a:moveTo>
                  <a:pt x="1205" y="40"/>
                </a:moveTo>
                <a:lnTo>
                  <a:pt x="1212" y="40"/>
                </a:lnTo>
                <a:lnTo>
                  <a:pt x="1212" y="33"/>
                </a:lnTo>
                <a:lnTo>
                  <a:pt x="1205" y="33"/>
                </a:lnTo>
                <a:lnTo>
                  <a:pt x="1205" y="40"/>
                </a:lnTo>
                <a:close/>
                <a:moveTo>
                  <a:pt x="1222" y="40"/>
                </a:moveTo>
                <a:lnTo>
                  <a:pt x="1229" y="40"/>
                </a:lnTo>
                <a:lnTo>
                  <a:pt x="1229" y="33"/>
                </a:lnTo>
                <a:lnTo>
                  <a:pt x="1222" y="33"/>
                </a:lnTo>
                <a:lnTo>
                  <a:pt x="1222" y="40"/>
                </a:lnTo>
                <a:close/>
                <a:moveTo>
                  <a:pt x="1238" y="40"/>
                </a:moveTo>
                <a:lnTo>
                  <a:pt x="1245" y="40"/>
                </a:lnTo>
                <a:lnTo>
                  <a:pt x="1245" y="33"/>
                </a:lnTo>
                <a:lnTo>
                  <a:pt x="1238" y="33"/>
                </a:lnTo>
                <a:lnTo>
                  <a:pt x="1238" y="40"/>
                </a:lnTo>
                <a:close/>
                <a:moveTo>
                  <a:pt x="1255" y="40"/>
                </a:moveTo>
                <a:lnTo>
                  <a:pt x="1262" y="40"/>
                </a:lnTo>
                <a:lnTo>
                  <a:pt x="1262" y="33"/>
                </a:lnTo>
                <a:lnTo>
                  <a:pt x="1255" y="33"/>
                </a:lnTo>
                <a:lnTo>
                  <a:pt x="1255" y="40"/>
                </a:lnTo>
                <a:close/>
                <a:moveTo>
                  <a:pt x="1271" y="40"/>
                </a:moveTo>
                <a:lnTo>
                  <a:pt x="1278" y="40"/>
                </a:lnTo>
                <a:lnTo>
                  <a:pt x="1278" y="33"/>
                </a:lnTo>
                <a:lnTo>
                  <a:pt x="1271" y="33"/>
                </a:lnTo>
                <a:lnTo>
                  <a:pt x="1271" y="40"/>
                </a:lnTo>
                <a:close/>
                <a:moveTo>
                  <a:pt x="1288" y="40"/>
                </a:moveTo>
                <a:lnTo>
                  <a:pt x="1295" y="40"/>
                </a:lnTo>
                <a:lnTo>
                  <a:pt x="1295" y="33"/>
                </a:lnTo>
                <a:lnTo>
                  <a:pt x="1288" y="33"/>
                </a:lnTo>
                <a:lnTo>
                  <a:pt x="1288" y="40"/>
                </a:lnTo>
                <a:close/>
                <a:moveTo>
                  <a:pt x="670" y="57"/>
                </a:moveTo>
                <a:lnTo>
                  <a:pt x="677" y="57"/>
                </a:lnTo>
                <a:lnTo>
                  <a:pt x="677" y="50"/>
                </a:lnTo>
                <a:lnTo>
                  <a:pt x="670" y="50"/>
                </a:lnTo>
                <a:lnTo>
                  <a:pt x="670" y="57"/>
                </a:lnTo>
                <a:close/>
                <a:moveTo>
                  <a:pt x="686" y="57"/>
                </a:moveTo>
                <a:lnTo>
                  <a:pt x="693" y="57"/>
                </a:lnTo>
                <a:lnTo>
                  <a:pt x="693" y="50"/>
                </a:lnTo>
                <a:lnTo>
                  <a:pt x="686" y="50"/>
                </a:lnTo>
                <a:lnTo>
                  <a:pt x="686" y="57"/>
                </a:lnTo>
                <a:close/>
                <a:moveTo>
                  <a:pt x="703" y="57"/>
                </a:moveTo>
                <a:lnTo>
                  <a:pt x="710" y="57"/>
                </a:lnTo>
                <a:lnTo>
                  <a:pt x="710" y="50"/>
                </a:lnTo>
                <a:lnTo>
                  <a:pt x="703" y="50"/>
                </a:lnTo>
                <a:lnTo>
                  <a:pt x="703" y="57"/>
                </a:lnTo>
                <a:close/>
                <a:moveTo>
                  <a:pt x="720" y="57"/>
                </a:moveTo>
                <a:lnTo>
                  <a:pt x="727" y="57"/>
                </a:lnTo>
                <a:lnTo>
                  <a:pt x="727" y="50"/>
                </a:lnTo>
                <a:lnTo>
                  <a:pt x="720" y="50"/>
                </a:lnTo>
                <a:lnTo>
                  <a:pt x="720" y="57"/>
                </a:lnTo>
                <a:close/>
                <a:moveTo>
                  <a:pt x="736" y="57"/>
                </a:moveTo>
                <a:lnTo>
                  <a:pt x="743" y="57"/>
                </a:lnTo>
                <a:lnTo>
                  <a:pt x="743" y="50"/>
                </a:lnTo>
                <a:lnTo>
                  <a:pt x="736" y="50"/>
                </a:lnTo>
                <a:lnTo>
                  <a:pt x="736" y="57"/>
                </a:lnTo>
                <a:close/>
                <a:moveTo>
                  <a:pt x="753" y="57"/>
                </a:moveTo>
                <a:lnTo>
                  <a:pt x="760" y="57"/>
                </a:lnTo>
                <a:lnTo>
                  <a:pt x="760" y="50"/>
                </a:lnTo>
                <a:lnTo>
                  <a:pt x="753" y="50"/>
                </a:lnTo>
                <a:lnTo>
                  <a:pt x="753" y="57"/>
                </a:lnTo>
                <a:close/>
                <a:moveTo>
                  <a:pt x="769" y="57"/>
                </a:moveTo>
                <a:lnTo>
                  <a:pt x="776" y="57"/>
                </a:lnTo>
                <a:lnTo>
                  <a:pt x="776" y="50"/>
                </a:lnTo>
                <a:lnTo>
                  <a:pt x="769" y="50"/>
                </a:lnTo>
                <a:lnTo>
                  <a:pt x="769" y="57"/>
                </a:lnTo>
                <a:close/>
                <a:moveTo>
                  <a:pt x="786" y="57"/>
                </a:moveTo>
                <a:lnTo>
                  <a:pt x="793" y="57"/>
                </a:lnTo>
                <a:lnTo>
                  <a:pt x="793" y="50"/>
                </a:lnTo>
                <a:lnTo>
                  <a:pt x="786" y="50"/>
                </a:lnTo>
                <a:lnTo>
                  <a:pt x="786" y="57"/>
                </a:lnTo>
                <a:close/>
                <a:moveTo>
                  <a:pt x="802" y="57"/>
                </a:moveTo>
                <a:lnTo>
                  <a:pt x="810" y="57"/>
                </a:lnTo>
                <a:lnTo>
                  <a:pt x="810" y="50"/>
                </a:lnTo>
                <a:lnTo>
                  <a:pt x="802" y="50"/>
                </a:lnTo>
                <a:lnTo>
                  <a:pt x="802" y="57"/>
                </a:lnTo>
                <a:close/>
                <a:moveTo>
                  <a:pt x="819" y="57"/>
                </a:moveTo>
                <a:lnTo>
                  <a:pt x="826" y="57"/>
                </a:lnTo>
                <a:lnTo>
                  <a:pt x="826" y="50"/>
                </a:lnTo>
                <a:lnTo>
                  <a:pt x="819" y="50"/>
                </a:lnTo>
                <a:lnTo>
                  <a:pt x="819" y="57"/>
                </a:lnTo>
                <a:close/>
                <a:moveTo>
                  <a:pt x="836" y="57"/>
                </a:moveTo>
                <a:lnTo>
                  <a:pt x="843" y="57"/>
                </a:lnTo>
                <a:lnTo>
                  <a:pt x="843" y="50"/>
                </a:lnTo>
                <a:lnTo>
                  <a:pt x="836" y="50"/>
                </a:lnTo>
                <a:lnTo>
                  <a:pt x="836" y="57"/>
                </a:lnTo>
                <a:close/>
                <a:moveTo>
                  <a:pt x="852" y="57"/>
                </a:moveTo>
                <a:lnTo>
                  <a:pt x="859" y="57"/>
                </a:lnTo>
                <a:lnTo>
                  <a:pt x="859" y="50"/>
                </a:lnTo>
                <a:lnTo>
                  <a:pt x="852" y="50"/>
                </a:lnTo>
                <a:lnTo>
                  <a:pt x="852" y="57"/>
                </a:lnTo>
                <a:close/>
                <a:moveTo>
                  <a:pt x="871" y="57"/>
                </a:moveTo>
                <a:lnTo>
                  <a:pt x="876" y="57"/>
                </a:lnTo>
                <a:lnTo>
                  <a:pt x="876" y="50"/>
                </a:lnTo>
                <a:lnTo>
                  <a:pt x="871" y="50"/>
                </a:lnTo>
                <a:lnTo>
                  <a:pt x="871" y="57"/>
                </a:lnTo>
                <a:close/>
                <a:moveTo>
                  <a:pt x="888" y="57"/>
                </a:moveTo>
                <a:lnTo>
                  <a:pt x="895" y="57"/>
                </a:lnTo>
                <a:lnTo>
                  <a:pt x="895" y="50"/>
                </a:lnTo>
                <a:lnTo>
                  <a:pt x="888" y="50"/>
                </a:lnTo>
                <a:lnTo>
                  <a:pt x="888" y="57"/>
                </a:lnTo>
                <a:close/>
                <a:moveTo>
                  <a:pt x="904" y="57"/>
                </a:moveTo>
                <a:lnTo>
                  <a:pt x="911" y="57"/>
                </a:lnTo>
                <a:lnTo>
                  <a:pt x="911" y="50"/>
                </a:lnTo>
                <a:lnTo>
                  <a:pt x="904" y="50"/>
                </a:lnTo>
                <a:lnTo>
                  <a:pt x="904" y="57"/>
                </a:lnTo>
                <a:close/>
                <a:moveTo>
                  <a:pt x="921" y="57"/>
                </a:moveTo>
                <a:lnTo>
                  <a:pt x="928" y="57"/>
                </a:lnTo>
                <a:lnTo>
                  <a:pt x="928" y="50"/>
                </a:lnTo>
                <a:lnTo>
                  <a:pt x="921" y="50"/>
                </a:lnTo>
                <a:lnTo>
                  <a:pt x="921" y="57"/>
                </a:lnTo>
                <a:close/>
                <a:moveTo>
                  <a:pt x="937" y="57"/>
                </a:moveTo>
                <a:lnTo>
                  <a:pt x="944" y="57"/>
                </a:lnTo>
                <a:lnTo>
                  <a:pt x="944" y="50"/>
                </a:lnTo>
                <a:lnTo>
                  <a:pt x="937" y="50"/>
                </a:lnTo>
                <a:lnTo>
                  <a:pt x="937" y="57"/>
                </a:lnTo>
                <a:close/>
                <a:moveTo>
                  <a:pt x="954" y="57"/>
                </a:moveTo>
                <a:lnTo>
                  <a:pt x="961" y="57"/>
                </a:lnTo>
                <a:lnTo>
                  <a:pt x="961" y="50"/>
                </a:lnTo>
                <a:lnTo>
                  <a:pt x="954" y="50"/>
                </a:lnTo>
                <a:lnTo>
                  <a:pt x="954" y="57"/>
                </a:lnTo>
                <a:close/>
                <a:moveTo>
                  <a:pt x="971" y="57"/>
                </a:moveTo>
                <a:lnTo>
                  <a:pt x="978" y="57"/>
                </a:lnTo>
                <a:lnTo>
                  <a:pt x="978" y="50"/>
                </a:lnTo>
                <a:lnTo>
                  <a:pt x="971" y="50"/>
                </a:lnTo>
                <a:lnTo>
                  <a:pt x="971" y="57"/>
                </a:lnTo>
                <a:close/>
                <a:moveTo>
                  <a:pt x="987" y="57"/>
                </a:moveTo>
                <a:lnTo>
                  <a:pt x="994" y="57"/>
                </a:lnTo>
                <a:lnTo>
                  <a:pt x="994" y="50"/>
                </a:lnTo>
                <a:lnTo>
                  <a:pt x="987" y="50"/>
                </a:lnTo>
                <a:lnTo>
                  <a:pt x="987" y="57"/>
                </a:lnTo>
                <a:close/>
                <a:moveTo>
                  <a:pt x="1004" y="57"/>
                </a:moveTo>
                <a:lnTo>
                  <a:pt x="1011" y="57"/>
                </a:lnTo>
                <a:lnTo>
                  <a:pt x="1011" y="50"/>
                </a:lnTo>
                <a:lnTo>
                  <a:pt x="1004" y="50"/>
                </a:lnTo>
                <a:lnTo>
                  <a:pt x="1004" y="57"/>
                </a:lnTo>
                <a:close/>
                <a:moveTo>
                  <a:pt x="1020" y="57"/>
                </a:moveTo>
                <a:lnTo>
                  <a:pt x="1027" y="57"/>
                </a:lnTo>
                <a:lnTo>
                  <a:pt x="1027" y="50"/>
                </a:lnTo>
                <a:lnTo>
                  <a:pt x="1020" y="50"/>
                </a:lnTo>
                <a:lnTo>
                  <a:pt x="1020" y="57"/>
                </a:lnTo>
                <a:close/>
                <a:moveTo>
                  <a:pt x="1037" y="57"/>
                </a:moveTo>
                <a:lnTo>
                  <a:pt x="1044" y="57"/>
                </a:lnTo>
                <a:lnTo>
                  <a:pt x="1044" y="50"/>
                </a:lnTo>
                <a:lnTo>
                  <a:pt x="1037" y="50"/>
                </a:lnTo>
                <a:lnTo>
                  <a:pt x="1037" y="57"/>
                </a:lnTo>
                <a:close/>
                <a:moveTo>
                  <a:pt x="1053" y="57"/>
                </a:moveTo>
                <a:lnTo>
                  <a:pt x="1061" y="57"/>
                </a:lnTo>
                <a:lnTo>
                  <a:pt x="1061" y="50"/>
                </a:lnTo>
                <a:lnTo>
                  <a:pt x="1053" y="50"/>
                </a:lnTo>
                <a:lnTo>
                  <a:pt x="1053" y="57"/>
                </a:lnTo>
                <a:close/>
                <a:moveTo>
                  <a:pt x="1070" y="57"/>
                </a:moveTo>
                <a:lnTo>
                  <a:pt x="1077" y="57"/>
                </a:lnTo>
                <a:lnTo>
                  <a:pt x="1077" y="50"/>
                </a:lnTo>
                <a:lnTo>
                  <a:pt x="1070" y="50"/>
                </a:lnTo>
                <a:lnTo>
                  <a:pt x="1070" y="57"/>
                </a:lnTo>
                <a:close/>
                <a:moveTo>
                  <a:pt x="1087" y="57"/>
                </a:moveTo>
                <a:lnTo>
                  <a:pt x="1094" y="57"/>
                </a:lnTo>
                <a:lnTo>
                  <a:pt x="1094" y="50"/>
                </a:lnTo>
                <a:lnTo>
                  <a:pt x="1087" y="50"/>
                </a:lnTo>
                <a:lnTo>
                  <a:pt x="1087" y="57"/>
                </a:lnTo>
                <a:close/>
                <a:moveTo>
                  <a:pt x="1103" y="57"/>
                </a:moveTo>
                <a:lnTo>
                  <a:pt x="1110" y="57"/>
                </a:lnTo>
                <a:lnTo>
                  <a:pt x="1110" y="50"/>
                </a:lnTo>
                <a:lnTo>
                  <a:pt x="1103" y="50"/>
                </a:lnTo>
                <a:lnTo>
                  <a:pt x="1103" y="57"/>
                </a:lnTo>
                <a:close/>
                <a:moveTo>
                  <a:pt x="1120" y="57"/>
                </a:moveTo>
                <a:lnTo>
                  <a:pt x="1127" y="57"/>
                </a:lnTo>
                <a:lnTo>
                  <a:pt x="1127" y="50"/>
                </a:lnTo>
                <a:lnTo>
                  <a:pt x="1120" y="50"/>
                </a:lnTo>
                <a:lnTo>
                  <a:pt x="1120" y="57"/>
                </a:lnTo>
                <a:close/>
                <a:moveTo>
                  <a:pt x="1139" y="57"/>
                </a:moveTo>
                <a:lnTo>
                  <a:pt x="1146" y="57"/>
                </a:lnTo>
                <a:lnTo>
                  <a:pt x="1146" y="50"/>
                </a:lnTo>
                <a:lnTo>
                  <a:pt x="1139" y="50"/>
                </a:lnTo>
                <a:lnTo>
                  <a:pt x="1139" y="57"/>
                </a:lnTo>
                <a:close/>
                <a:moveTo>
                  <a:pt x="1155" y="57"/>
                </a:moveTo>
                <a:lnTo>
                  <a:pt x="1162" y="57"/>
                </a:lnTo>
                <a:lnTo>
                  <a:pt x="1162" y="50"/>
                </a:lnTo>
                <a:lnTo>
                  <a:pt x="1155" y="50"/>
                </a:lnTo>
                <a:lnTo>
                  <a:pt x="1155" y="57"/>
                </a:lnTo>
                <a:close/>
                <a:moveTo>
                  <a:pt x="1172" y="57"/>
                </a:moveTo>
                <a:lnTo>
                  <a:pt x="1179" y="57"/>
                </a:lnTo>
                <a:lnTo>
                  <a:pt x="1179" y="50"/>
                </a:lnTo>
                <a:lnTo>
                  <a:pt x="1172" y="50"/>
                </a:lnTo>
                <a:lnTo>
                  <a:pt x="1172" y="57"/>
                </a:lnTo>
                <a:close/>
                <a:moveTo>
                  <a:pt x="1188" y="57"/>
                </a:moveTo>
                <a:lnTo>
                  <a:pt x="1196" y="57"/>
                </a:lnTo>
                <a:lnTo>
                  <a:pt x="1196" y="50"/>
                </a:lnTo>
                <a:lnTo>
                  <a:pt x="1188" y="50"/>
                </a:lnTo>
                <a:lnTo>
                  <a:pt x="1188" y="57"/>
                </a:lnTo>
                <a:close/>
                <a:moveTo>
                  <a:pt x="1205" y="57"/>
                </a:moveTo>
                <a:lnTo>
                  <a:pt x="1212" y="57"/>
                </a:lnTo>
                <a:lnTo>
                  <a:pt x="1212" y="50"/>
                </a:lnTo>
                <a:lnTo>
                  <a:pt x="1205" y="50"/>
                </a:lnTo>
                <a:lnTo>
                  <a:pt x="1205" y="57"/>
                </a:lnTo>
                <a:close/>
                <a:moveTo>
                  <a:pt x="1222" y="57"/>
                </a:moveTo>
                <a:lnTo>
                  <a:pt x="1229" y="57"/>
                </a:lnTo>
                <a:lnTo>
                  <a:pt x="1229" y="50"/>
                </a:lnTo>
                <a:lnTo>
                  <a:pt x="1222" y="50"/>
                </a:lnTo>
                <a:lnTo>
                  <a:pt x="1222" y="57"/>
                </a:lnTo>
                <a:close/>
                <a:moveTo>
                  <a:pt x="1238" y="57"/>
                </a:moveTo>
                <a:lnTo>
                  <a:pt x="1245" y="57"/>
                </a:lnTo>
                <a:lnTo>
                  <a:pt x="1245" y="50"/>
                </a:lnTo>
                <a:lnTo>
                  <a:pt x="1238" y="50"/>
                </a:lnTo>
                <a:lnTo>
                  <a:pt x="1238" y="57"/>
                </a:lnTo>
                <a:close/>
                <a:moveTo>
                  <a:pt x="1255" y="57"/>
                </a:moveTo>
                <a:lnTo>
                  <a:pt x="1262" y="57"/>
                </a:lnTo>
                <a:lnTo>
                  <a:pt x="1262" y="50"/>
                </a:lnTo>
                <a:lnTo>
                  <a:pt x="1255" y="50"/>
                </a:lnTo>
                <a:lnTo>
                  <a:pt x="1255" y="57"/>
                </a:lnTo>
                <a:close/>
                <a:moveTo>
                  <a:pt x="1271" y="57"/>
                </a:moveTo>
                <a:lnTo>
                  <a:pt x="1278" y="57"/>
                </a:lnTo>
                <a:lnTo>
                  <a:pt x="1278" y="50"/>
                </a:lnTo>
                <a:lnTo>
                  <a:pt x="1271" y="50"/>
                </a:lnTo>
                <a:lnTo>
                  <a:pt x="1271" y="57"/>
                </a:lnTo>
                <a:close/>
                <a:moveTo>
                  <a:pt x="1288" y="57"/>
                </a:moveTo>
                <a:lnTo>
                  <a:pt x="1295" y="57"/>
                </a:lnTo>
                <a:lnTo>
                  <a:pt x="1295" y="50"/>
                </a:lnTo>
                <a:lnTo>
                  <a:pt x="1288" y="50"/>
                </a:lnTo>
                <a:lnTo>
                  <a:pt x="1288" y="57"/>
                </a:lnTo>
                <a:close/>
                <a:moveTo>
                  <a:pt x="1304" y="57"/>
                </a:moveTo>
                <a:lnTo>
                  <a:pt x="1312" y="57"/>
                </a:lnTo>
                <a:lnTo>
                  <a:pt x="1312" y="50"/>
                </a:lnTo>
                <a:lnTo>
                  <a:pt x="1304" y="50"/>
                </a:lnTo>
                <a:lnTo>
                  <a:pt x="1304" y="57"/>
                </a:lnTo>
                <a:close/>
                <a:moveTo>
                  <a:pt x="1321" y="57"/>
                </a:moveTo>
                <a:lnTo>
                  <a:pt x="1328" y="57"/>
                </a:lnTo>
                <a:lnTo>
                  <a:pt x="1328" y="50"/>
                </a:lnTo>
                <a:lnTo>
                  <a:pt x="1321" y="50"/>
                </a:lnTo>
                <a:lnTo>
                  <a:pt x="1321" y="57"/>
                </a:lnTo>
                <a:close/>
                <a:moveTo>
                  <a:pt x="1338" y="57"/>
                </a:moveTo>
                <a:lnTo>
                  <a:pt x="1345" y="57"/>
                </a:lnTo>
                <a:lnTo>
                  <a:pt x="1345" y="50"/>
                </a:lnTo>
                <a:lnTo>
                  <a:pt x="1338" y="50"/>
                </a:lnTo>
                <a:lnTo>
                  <a:pt x="1338" y="57"/>
                </a:lnTo>
                <a:close/>
                <a:moveTo>
                  <a:pt x="1354" y="57"/>
                </a:moveTo>
                <a:lnTo>
                  <a:pt x="1361" y="57"/>
                </a:lnTo>
                <a:lnTo>
                  <a:pt x="1361" y="50"/>
                </a:lnTo>
                <a:lnTo>
                  <a:pt x="1354" y="50"/>
                </a:lnTo>
                <a:lnTo>
                  <a:pt x="1354" y="57"/>
                </a:lnTo>
                <a:close/>
                <a:moveTo>
                  <a:pt x="1925" y="57"/>
                </a:moveTo>
                <a:lnTo>
                  <a:pt x="1932" y="57"/>
                </a:lnTo>
                <a:lnTo>
                  <a:pt x="1932" y="50"/>
                </a:lnTo>
                <a:lnTo>
                  <a:pt x="1925" y="50"/>
                </a:lnTo>
                <a:lnTo>
                  <a:pt x="1925" y="57"/>
                </a:lnTo>
                <a:close/>
                <a:moveTo>
                  <a:pt x="1941" y="57"/>
                </a:moveTo>
                <a:lnTo>
                  <a:pt x="1949" y="57"/>
                </a:lnTo>
                <a:lnTo>
                  <a:pt x="1949" y="50"/>
                </a:lnTo>
                <a:lnTo>
                  <a:pt x="1941" y="50"/>
                </a:lnTo>
                <a:lnTo>
                  <a:pt x="1941" y="57"/>
                </a:lnTo>
                <a:close/>
                <a:moveTo>
                  <a:pt x="1958" y="57"/>
                </a:moveTo>
                <a:lnTo>
                  <a:pt x="1965" y="57"/>
                </a:lnTo>
                <a:lnTo>
                  <a:pt x="1965" y="50"/>
                </a:lnTo>
                <a:lnTo>
                  <a:pt x="1958" y="50"/>
                </a:lnTo>
                <a:lnTo>
                  <a:pt x="1958" y="57"/>
                </a:lnTo>
                <a:close/>
                <a:moveTo>
                  <a:pt x="1975" y="57"/>
                </a:moveTo>
                <a:lnTo>
                  <a:pt x="1982" y="57"/>
                </a:lnTo>
                <a:lnTo>
                  <a:pt x="1982" y="50"/>
                </a:lnTo>
                <a:lnTo>
                  <a:pt x="1975" y="50"/>
                </a:lnTo>
                <a:lnTo>
                  <a:pt x="1975" y="57"/>
                </a:lnTo>
                <a:close/>
                <a:moveTo>
                  <a:pt x="1991" y="57"/>
                </a:moveTo>
                <a:lnTo>
                  <a:pt x="1998" y="57"/>
                </a:lnTo>
                <a:lnTo>
                  <a:pt x="1998" y="50"/>
                </a:lnTo>
                <a:lnTo>
                  <a:pt x="1991" y="50"/>
                </a:lnTo>
                <a:lnTo>
                  <a:pt x="1991" y="57"/>
                </a:lnTo>
                <a:close/>
                <a:moveTo>
                  <a:pt x="2209" y="57"/>
                </a:moveTo>
                <a:lnTo>
                  <a:pt x="2216" y="57"/>
                </a:lnTo>
                <a:lnTo>
                  <a:pt x="2216" y="50"/>
                </a:lnTo>
                <a:lnTo>
                  <a:pt x="2209" y="50"/>
                </a:lnTo>
                <a:lnTo>
                  <a:pt x="2209" y="57"/>
                </a:lnTo>
                <a:close/>
                <a:moveTo>
                  <a:pt x="2226" y="57"/>
                </a:moveTo>
                <a:lnTo>
                  <a:pt x="2233" y="57"/>
                </a:lnTo>
                <a:lnTo>
                  <a:pt x="2233" y="50"/>
                </a:lnTo>
                <a:lnTo>
                  <a:pt x="2226" y="50"/>
                </a:lnTo>
                <a:lnTo>
                  <a:pt x="2226" y="57"/>
                </a:lnTo>
                <a:close/>
                <a:moveTo>
                  <a:pt x="2259" y="57"/>
                </a:moveTo>
                <a:lnTo>
                  <a:pt x="2266" y="57"/>
                </a:lnTo>
                <a:lnTo>
                  <a:pt x="2266" y="50"/>
                </a:lnTo>
                <a:lnTo>
                  <a:pt x="2259" y="50"/>
                </a:lnTo>
                <a:lnTo>
                  <a:pt x="2259" y="57"/>
                </a:lnTo>
                <a:close/>
                <a:moveTo>
                  <a:pt x="653" y="74"/>
                </a:moveTo>
                <a:lnTo>
                  <a:pt x="660" y="74"/>
                </a:lnTo>
                <a:lnTo>
                  <a:pt x="660" y="66"/>
                </a:lnTo>
                <a:lnTo>
                  <a:pt x="653" y="66"/>
                </a:lnTo>
                <a:lnTo>
                  <a:pt x="653" y="74"/>
                </a:lnTo>
                <a:close/>
                <a:moveTo>
                  <a:pt x="670" y="74"/>
                </a:moveTo>
                <a:lnTo>
                  <a:pt x="677" y="74"/>
                </a:lnTo>
                <a:lnTo>
                  <a:pt x="677" y="66"/>
                </a:lnTo>
                <a:lnTo>
                  <a:pt x="670" y="66"/>
                </a:lnTo>
                <a:lnTo>
                  <a:pt x="670" y="74"/>
                </a:lnTo>
                <a:close/>
                <a:moveTo>
                  <a:pt x="686" y="74"/>
                </a:moveTo>
                <a:lnTo>
                  <a:pt x="693" y="74"/>
                </a:lnTo>
                <a:lnTo>
                  <a:pt x="693" y="66"/>
                </a:lnTo>
                <a:lnTo>
                  <a:pt x="686" y="66"/>
                </a:lnTo>
                <a:lnTo>
                  <a:pt x="686" y="74"/>
                </a:lnTo>
                <a:close/>
                <a:moveTo>
                  <a:pt x="703" y="74"/>
                </a:moveTo>
                <a:lnTo>
                  <a:pt x="710" y="74"/>
                </a:lnTo>
                <a:lnTo>
                  <a:pt x="710" y="66"/>
                </a:lnTo>
                <a:lnTo>
                  <a:pt x="703" y="66"/>
                </a:lnTo>
                <a:lnTo>
                  <a:pt x="703" y="74"/>
                </a:lnTo>
                <a:close/>
                <a:moveTo>
                  <a:pt x="720" y="74"/>
                </a:moveTo>
                <a:lnTo>
                  <a:pt x="727" y="74"/>
                </a:lnTo>
                <a:lnTo>
                  <a:pt x="727" y="66"/>
                </a:lnTo>
                <a:lnTo>
                  <a:pt x="720" y="66"/>
                </a:lnTo>
                <a:lnTo>
                  <a:pt x="720" y="74"/>
                </a:lnTo>
                <a:close/>
                <a:moveTo>
                  <a:pt x="736" y="74"/>
                </a:moveTo>
                <a:lnTo>
                  <a:pt x="743" y="74"/>
                </a:lnTo>
                <a:lnTo>
                  <a:pt x="743" y="66"/>
                </a:lnTo>
                <a:lnTo>
                  <a:pt x="736" y="66"/>
                </a:lnTo>
                <a:lnTo>
                  <a:pt x="736" y="74"/>
                </a:lnTo>
                <a:close/>
                <a:moveTo>
                  <a:pt x="753" y="74"/>
                </a:moveTo>
                <a:lnTo>
                  <a:pt x="760" y="74"/>
                </a:lnTo>
                <a:lnTo>
                  <a:pt x="760" y="66"/>
                </a:lnTo>
                <a:lnTo>
                  <a:pt x="753" y="66"/>
                </a:lnTo>
                <a:lnTo>
                  <a:pt x="753" y="74"/>
                </a:lnTo>
                <a:close/>
                <a:moveTo>
                  <a:pt x="769" y="74"/>
                </a:moveTo>
                <a:lnTo>
                  <a:pt x="776" y="74"/>
                </a:lnTo>
                <a:lnTo>
                  <a:pt x="776" y="66"/>
                </a:lnTo>
                <a:lnTo>
                  <a:pt x="769" y="66"/>
                </a:lnTo>
                <a:lnTo>
                  <a:pt x="769" y="74"/>
                </a:lnTo>
                <a:close/>
                <a:moveTo>
                  <a:pt x="786" y="74"/>
                </a:moveTo>
                <a:lnTo>
                  <a:pt x="793" y="74"/>
                </a:lnTo>
                <a:lnTo>
                  <a:pt x="793" y="66"/>
                </a:lnTo>
                <a:lnTo>
                  <a:pt x="786" y="66"/>
                </a:lnTo>
                <a:lnTo>
                  <a:pt x="786" y="74"/>
                </a:lnTo>
                <a:close/>
                <a:moveTo>
                  <a:pt x="802" y="74"/>
                </a:moveTo>
                <a:lnTo>
                  <a:pt x="810" y="74"/>
                </a:lnTo>
                <a:lnTo>
                  <a:pt x="810" y="66"/>
                </a:lnTo>
                <a:lnTo>
                  <a:pt x="802" y="66"/>
                </a:lnTo>
                <a:lnTo>
                  <a:pt x="802" y="74"/>
                </a:lnTo>
                <a:close/>
                <a:moveTo>
                  <a:pt x="819" y="74"/>
                </a:moveTo>
                <a:lnTo>
                  <a:pt x="826" y="74"/>
                </a:lnTo>
                <a:lnTo>
                  <a:pt x="826" y="66"/>
                </a:lnTo>
                <a:lnTo>
                  <a:pt x="819" y="66"/>
                </a:lnTo>
                <a:lnTo>
                  <a:pt x="819" y="74"/>
                </a:lnTo>
                <a:close/>
                <a:moveTo>
                  <a:pt x="836" y="74"/>
                </a:moveTo>
                <a:lnTo>
                  <a:pt x="843" y="74"/>
                </a:lnTo>
                <a:lnTo>
                  <a:pt x="843" y="66"/>
                </a:lnTo>
                <a:lnTo>
                  <a:pt x="836" y="66"/>
                </a:lnTo>
                <a:lnTo>
                  <a:pt x="836" y="74"/>
                </a:lnTo>
                <a:close/>
                <a:moveTo>
                  <a:pt x="852" y="74"/>
                </a:moveTo>
                <a:lnTo>
                  <a:pt x="859" y="74"/>
                </a:lnTo>
                <a:lnTo>
                  <a:pt x="859" y="66"/>
                </a:lnTo>
                <a:lnTo>
                  <a:pt x="852" y="66"/>
                </a:lnTo>
                <a:lnTo>
                  <a:pt x="852" y="74"/>
                </a:lnTo>
                <a:close/>
                <a:moveTo>
                  <a:pt x="871" y="74"/>
                </a:moveTo>
                <a:lnTo>
                  <a:pt x="876" y="74"/>
                </a:lnTo>
                <a:lnTo>
                  <a:pt x="876" y="66"/>
                </a:lnTo>
                <a:lnTo>
                  <a:pt x="871" y="66"/>
                </a:lnTo>
                <a:lnTo>
                  <a:pt x="871" y="74"/>
                </a:lnTo>
                <a:close/>
                <a:moveTo>
                  <a:pt x="888" y="74"/>
                </a:moveTo>
                <a:lnTo>
                  <a:pt x="895" y="74"/>
                </a:lnTo>
                <a:lnTo>
                  <a:pt x="895" y="66"/>
                </a:lnTo>
                <a:lnTo>
                  <a:pt x="888" y="66"/>
                </a:lnTo>
                <a:lnTo>
                  <a:pt x="888" y="74"/>
                </a:lnTo>
                <a:close/>
                <a:moveTo>
                  <a:pt x="904" y="74"/>
                </a:moveTo>
                <a:lnTo>
                  <a:pt x="911" y="74"/>
                </a:lnTo>
                <a:lnTo>
                  <a:pt x="911" y="66"/>
                </a:lnTo>
                <a:lnTo>
                  <a:pt x="904" y="66"/>
                </a:lnTo>
                <a:lnTo>
                  <a:pt x="904" y="74"/>
                </a:lnTo>
                <a:close/>
                <a:moveTo>
                  <a:pt x="921" y="74"/>
                </a:moveTo>
                <a:lnTo>
                  <a:pt x="928" y="74"/>
                </a:lnTo>
                <a:lnTo>
                  <a:pt x="928" y="66"/>
                </a:lnTo>
                <a:lnTo>
                  <a:pt x="921" y="66"/>
                </a:lnTo>
                <a:lnTo>
                  <a:pt x="921" y="74"/>
                </a:lnTo>
                <a:close/>
                <a:moveTo>
                  <a:pt x="937" y="74"/>
                </a:moveTo>
                <a:lnTo>
                  <a:pt x="944" y="74"/>
                </a:lnTo>
                <a:lnTo>
                  <a:pt x="944" y="66"/>
                </a:lnTo>
                <a:lnTo>
                  <a:pt x="937" y="66"/>
                </a:lnTo>
                <a:lnTo>
                  <a:pt x="937" y="74"/>
                </a:lnTo>
                <a:close/>
                <a:moveTo>
                  <a:pt x="954" y="74"/>
                </a:moveTo>
                <a:lnTo>
                  <a:pt x="961" y="74"/>
                </a:lnTo>
                <a:lnTo>
                  <a:pt x="961" y="66"/>
                </a:lnTo>
                <a:lnTo>
                  <a:pt x="954" y="66"/>
                </a:lnTo>
                <a:lnTo>
                  <a:pt x="954" y="74"/>
                </a:lnTo>
                <a:close/>
                <a:moveTo>
                  <a:pt x="971" y="74"/>
                </a:moveTo>
                <a:lnTo>
                  <a:pt x="978" y="74"/>
                </a:lnTo>
                <a:lnTo>
                  <a:pt x="978" y="66"/>
                </a:lnTo>
                <a:lnTo>
                  <a:pt x="971" y="66"/>
                </a:lnTo>
                <a:lnTo>
                  <a:pt x="971" y="74"/>
                </a:lnTo>
                <a:close/>
                <a:moveTo>
                  <a:pt x="987" y="74"/>
                </a:moveTo>
                <a:lnTo>
                  <a:pt x="994" y="74"/>
                </a:lnTo>
                <a:lnTo>
                  <a:pt x="994" y="66"/>
                </a:lnTo>
                <a:lnTo>
                  <a:pt x="987" y="66"/>
                </a:lnTo>
                <a:lnTo>
                  <a:pt x="987" y="74"/>
                </a:lnTo>
                <a:close/>
                <a:moveTo>
                  <a:pt x="1004" y="74"/>
                </a:moveTo>
                <a:lnTo>
                  <a:pt x="1011" y="74"/>
                </a:lnTo>
                <a:lnTo>
                  <a:pt x="1011" y="66"/>
                </a:lnTo>
                <a:lnTo>
                  <a:pt x="1004" y="66"/>
                </a:lnTo>
                <a:lnTo>
                  <a:pt x="1004" y="74"/>
                </a:lnTo>
                <a:close/>
                <a:moveTo>
                  <a:pt x="1020" y="74"/>
                </a:moveTo>
                <a:lnTo>
                  <a:pt x="1027" y="74"/>
                </a:lnTo>
                <a:lnTo>
                  <a:pt x="1027" y="66"/>
                </a:lnTo>
                <a:lnTo>
                  <a:pt x="1020" y="66"/>
                </a:lnTo>
                <a:lnTo>
                  <a:pt x="1020" y="74"/>
                </a:lnTo>
                <a:close/>
                <a:moveTo>
                  <a:pt x="1037" y="74"/>
                </a:moveTo>
                <a:lnTo>
                  <a:pt x="1044" y="74"/>
                </a:lnTo>
                <a:lnTo>
                  <a:pt x="1044" y="66"/>
                </a:lnTo>
                <a:lnTo>
                  <a:pt x="1037" y="66"/>
                </a:lnTo>
                <a:lnTo>
                  <a:pt x="1037" y="74"/>
                </a:lnTo>
                <a:close/>
                <a:moveTo>
                  <a:pt x="1053" y="74"/>
                </a:moveTo>
                <a:lnTo>
                  <a:pt x="1061" y="74"/>
                </a:lnTo>
                <a:lnTo>
                  <a:pt x="1061" y="66"/>
                </a:lnTo>
                <a:lnTo>
                  <a:pt x="1053" y="66"/>
                </a:lnTo>
                <a:lnTo>
                  <a:pt x="1053" y="74"/>
                </a:lnTo>
                <a:close/>
                <a:moveTo>
                  <a:pt x="1070" y="74"/>
                </a:moveTo>
                <a:lnTo>
                  <a:pt x="1077" y="74"/>
                </a:lnTo>
                <a:lnTo>
                  <a:pt x="1077" y="66"/>
                </a:lnTo>
                <a:lnTo>
                  <a:pt x="1070" y="66"/>
                </a:lnTo>
                <a:lnTo>
                  <a:pt x="1070" y="74"/>
                </a:lnTo>
                <a:close/>
                <a:moveTo>
                  <a:pt x="1087" y="74"/>
                </a:moveTo>
                <a:lnTo>
                  <a:pt x="1094" y="74"/>
                </a:lnTo>
                <a:lnTo>
                  <a:pt x="1094" y="66"/>
                </a:lnTo>
                <a:lnTo>
                  <a:pt x="1087" y="66"/>
                </a:lnTo>
                <a:lnTo>
                  <a:pt x="1087" y="74"/>
                </a:lnTo>
                <a:close/>
                <a:moveTo>
                  <a:pt x="1103" y="74"/>
                </a:moveTo>
                <a:lnTo>
                  <a:pt x="1110" y="74"/>
                </a:lnTo>
                <a:lnTo>
                  <a:pt x="1110" y="66"/>
                </a:lnTo>
                <a:lnTo>
                  <a:pt x="1103" y="66"/>
                </a:lnTo>
                <a:lnTo>
                  <a:pt x="1103" y="74"/>
                </a:lnTo>
                <a:close/>
                <a:moveTo>
                  <a:pt x="1120" y="74"/>
                </a:moveTo>
                <a:lnTo>
                  <a:pt x="1127" y="74"/>
                </a:lnTo>
                <a:lnTo>
                  <a:pt x="1127" y="66"/>
                </a:lnTo>
                <a:lnTo>
                  <a:pt x="1120" y="66"/>
                </a:lnTo>
                <a:lnTo>
                  <a:pt x="1120" y="74"/>
                </a:lnTo>
                <a:close/>
                <a:moveTo>
                  <a:pt x="1139" y="74"/>
                </a:moveTo>
                <a:lnTo>
                  <a:pt x="1146" y="74"/>
                </a:lnTo>
                <a:lnTo>
                  <a:pt x="1146" y="66"/>
                </a:lnTo>
                <a:lnTo>
                  <a:pt x="1139" y="66"/>
                </a:lnTo>
                <a:lnTo>
                  <a:pt x="1139" y="74"/>
                </a:lnTo>
                <a:close/>
                <a:moveTo>
                  <a:pt x="1155" y="74"/>
                </a:moveTo>
                <a:lnTo>
                  <a:pt x="1162" y="74"/>
                </a:lnTo>
                <a:lnTo>
                  <a:pt x="1162" y="66"/>
                </a:lnTo>
                <a:lnTo>
                  <a:pt x="1155" y="66"/>
                </a:lnTo>
                <a:lnTo>
                  <a:pt x="1155" y="74"/>
                </a:lnTo>
                <a:close/>
                <a:moveTo>
                  <a:pt x="1172" y="74"/>
                </a:moveTo>
                <a:lnTo>
                  <a:pt x="1179" y="74"/>
                </a:lnTo>
                <a:lnTo>
                  <a:pt x="1179" y="66"/>
                </a:lnTo>
                <a:lnTo>
                  <a:pt x="1172" y="66"/>
                </a:lnTo>
                <a:lnTo>
                  <a:pt x="1172" y="74"/>
                </a:lnTo>
                <a:close/>
                <a:moveTo>
                  <a:pt x="1188" y="74"/>
                </a:moveTo>
                <a:lnTo>
                  <a:pt x="1196" y="74"/>
                </a:lnTo>
                <a:lnTo>
                  <a:pt x="1196" y="66"/>
                </a:lnTo>
                <a:lnTo>
                  <a:pt x="1188" y="66"/>
                </a:lnTo>
                <a:lnTo>
                  <a:pt x="1188" y="74"/>
                </a:lnTo>
                <a:close/>
                <a:moveTo>
                  <a:pt x="1205" y="74"/>
                </a:moveTo>
                <a:lnTo>
                  <a:pt x="1212" y="74"/>
                </a:lnTo>
                <a:lnTo>
                  <a:pt x="1212" y="66"/>
                </a:lnTo>
                <a:lnTo>
                  <a:pt x="1205" y="66"/>
                </a:lnTo>
                <a:lnTo>
                  <a:pt x="1205" y="74"/>
                </a:lnTo>
                <a:close/>
                <a:moveTo>
                  <a:pt x="1222" y="74"/>
                </a:moveTo>
                <a:lnTo>
                  <a:pt x="1229" y="74"/>
                </a:lnTo>
                <a:lnTo>
                  <a:pt x="1229" y="66"/>
                </a:lnTo>
                <a:lnTo>
                  <a:pt x="1222" y="66"/>
                </a:lnTo>
                <a:lnTo>
                  <a:pt x="1222" y="74"/>
                </a:lnTo>
                <a:close/>
                <a:moveTo>
                  <a:pt x="1238" y="74"/>
                </a:moveTo>
                <a:lnTo>
                  <a:pt x="1245" y="74"/>
                </a:lnTo>
                <a:lnTo>
                  <a:pt x="1245" y="66"/>
                </a:lnTo>
                <a:lnTo>
                  <a:pt x="1238" y="66"/>
                </a:lnTo>
                <a:lnTo>
                  <a:pt x="1238" y="74"/>
                </a:lnTo>
                <a:close/>
                <a:moveTo>
                  <a:pt x="1255" y="74"/>
                </a:moveTo>
                <a:lnTo>
                  <a:pt x="1262" y="74"/>
                </a:lnTo>
                <a:lnTo>
                  <a:pt x="1262" y="66"/>
                </a:lnTo>
                <a:lnTo>
                  <a:pt x="1255" y="66"/>
                </a:lnTo>
                <a:lnTo>
                  <a:pt x="1255" y="74"/>
                </a:lnTo>
                <a:close/>
                <a:moveTo>
                  <a:pt x="1271" y="74"/>
                </a:moveTo>
                <a:lnTo>
                  <a:pt x="1278" y="74"/>
                </a:lnTo>
                <a:lnTo>
                  <a:pt x="1278" y="66"/>
                </a:lnTo>
                <a:lnTo>
                  <a:pt x="1271" y="66"/>
                </a:lnTo>
                <a:lnTo>
                  <a:pt x="1271" y="74"/>
                </a:lnTo>
                <a:close/>
                <a:moveTo>
                  <a:pt x="1288" y="74"/>
                </a:moveTo>
                <a:lnTo>
                  <a:pt x="1295" y="74"/>
                </a:lnTo>
                <a:lnTo>
                  <a:pt x="1295" y="66"/>
                </a:lnTo>
                <a:lnTo>
                  <a:pt x="1288" y="66"/>
                </a:lnTo>
                <a:lnTo>
                  <a:pt x="1288" y="74"/>
                </a:lnTo>
                <a:close/>
                <a:moveTo>
                  <a:pt x="1304" y="74"/>
                </a:moveTo>
                <a:lnTo>
                  <a:pt x="1312" y="74"/>
                </a:lnTo>
                <a:lnTo>
                  <a:pt x="1312" y="66"/>
                </a:lnTo>
                <a:lnTo>
                  <a:pt x="1304" y="66"/>
                </a:lnTo>
                <a:lnTo>
                  <a:pt x="1304" y="74"/>
                </a:lnTo>
                <a:close/>
                <a:moveTo>
                  <a:pt x="1321" y="74"/>
                </a:moveTo>
                <a:lnTo>
                  <a:pt x="1328" y="74"/>
                </a:lnTo>
                <a:lnTo>
                  <a:pt x="1328" y="66"/>
                </a:lnTo>
                <a:lnTo>
                  <a:pt x="1321" y="66"/>
                </a:lnTo>
                <a:lnTo>
                  <a:pt x="1321" y="74"/>
                </a:lnTo>
                <a:close/>
                <a:moveTo>
                  <a:pt x="1338" y="74"/>
                </a:moveTo>
                <a:lnTo>
                  <a:pt x="1345" y="74"/>
                </a:lnTo>
                <a:lnTo>
                  <a:pt x="1345" y="66"/>
                </a:lnTo>
                <a:lnTo>
                  <a:pt x="1338" y="66"/>
                </a:lnTo>
                <a:lnTo>
                  <a:pt x="1338" y="74"/>
                </a:lnTo>
                <a:close/>
                <a:moveTo>
                  <a:pt x="1622" y="74"/>
                </a:moveTo>
                <a:lnTo>
                  <a:pt x="1629" y="74"/>
                </a:lnTo>
                <a:lnTo>
                  <a:pt x="1629" y="66"/>
                </a:lnTo>
                <a:lnTo>
                  <a:pt x="1622" y="66"/>
                </a:lnTo>
                <a:lnTo>
                  <a:pt x="1622" y="74"/>
                </a:lnTo>
                <a:close/>
                <a:moveTo>
                  <a:pt x="1638" y="74"/>
                </a:moveTo>
                <a:lnTo>
                  <a:pt x="1645" y="74"/>
                </a:lnTo>
                <a:lnTo>
                  <a:pt x="1645" y="66"/>
                </a:lnTo>
                <a:lnTo>
                  <a:pt x="1638" y="66"/>
                </a:lnTo>
                <a:lnTo>
                  <a:pt x="1638" y="74"/>
                </a:lnTo>
                <a:close/>
                <a:moveTo>
                  <a:pt x="1657" y="74"/>
                </a:moveTo>
                <a:lnTo>
                  <a:pt x="1664" y="74"/>
                </a:lnTo>
                <a:lnTo>
                  <a:pt x="1664" y="66"/>
                </a:lnTo>
                <a:lnTo>
                  <a:pt x="1657" y="66"/>
                </a:lnTo>
                <a:lnTo>
                  <a:pt x="1657" y="74"/>
                </a:lnTo>
                <a:close/>
                <a:moveTo>
                  <a:pt x="1840" y="74"/>
                </a:moveTo>
                <a:lnTo>
                  <a:pt x="1847" y="74"/>
                </a:lnTo>
                <a:lnTo>
                  <a:pt x="1847" y="66"/>
                </a:lnTo>
                <a:lnTo>
                  <a:pt x="1840" y="66"/>
                </a:lnTo>
                <a:lnTo>
                  <a:pt x="1840" y="74"/>
                </a:lnTo>
                <a:close/>
                <a:moveTo>
                  <a:pt x="1856" y="74"/>
                </a:moveTo>
                <a:lnTo>
                  <a:pt x="1863" y="74"/>
                </a:lnTo>
                <a:lnTo>
                  <a:pt x="1863" y="66"/>
                </a:lnTo>
                <a:lnTo>
                  <a:pt x="1856" y="66"/>
                </a:lnTo>
                <a:lnTo>
                  <a:pt x="1856" y="74"/>
                </a:lnTo>
                <a:close/>
                <a:moveTo>
                  <a:pt x="1873" y="74"/>
                </a:moveTo>
                <a:lnTo>
                  <a:pt x="1880" y="74"/>
                </a:lnTo>
                <a:lnTo>
                  <a:pt x="1880" y="66"/>
                </a:lnTo>
                <a:lnTo>
                  <a:pt x="1873" y="66"/>
                </a:lnTo>
                <a:lnTo>
                  <a:pt x="1873" y="74"/>
                </a:lnTo>
                <a:close/>
                <a:moveTo>
                  <a:pt x="1889" y="74"/>
                </a:moveTo>
                <a:lnTo>
                  <a:pt x="1896" y="74"/>
                </a:lnTo>
                <a:lnTo>
                  <a:pt x="1896" y="66"/>
                </a:lnTo>
                <a:lnTo>
                  <a:pt x="1889" y="66"/>
                </a:lnTo>
                <a:lnTo>
                  <a:pt x="1889" y="74"/>
                </a:lnTo>
                <a:close/>
                <a:moveTo>
                  <a:pt x="1908" y="74"/>
                </a:moveTo>
                <a:lnTo>
                  <a:pt x="1915" y="74"/>
                </a:lnTo>
                <a:lnTo>
                  <a:pt x="1915" y="66"/>
                </a:lnTo>
                <a:lnTo>
                  <a:pt x="1908" y="66"/>
                </a:lnTo>
                <a:lnTo>
                  <a:pt x="1908" y="74"/>
                </a:lnTo>
                <a:close/>
                <a:moveTo>
                  <a:pt x="1925" y="74"/>
                </a:moveTo>
                <a:lnTo>
                  <a:pt x="1932" y="74"/>
                </a:lnTo>
                <a:lnTo>
                  <a:pt x="1932" y="66"/>
                </a:lnTo>
                <a:lnTo>
                  <a:pt x="1925" y="66"/>
                </a:lnTo>
                <a:lnTo>
                  <a:pt x="1925" y="74"/>
                </a:lnTo>
                <a:close/>
                <a:moveTo>
                  <a:pt x="1941" y="74"/>
                </a:moveTo>
                <a:lnTo>
                  <a:pt x="1949" y="74"/>
                </a:lnTo>
                <a:lnTo>
                  <a:pt x="1949" y="66"/>
                </a:lnTo>
                <a:lnTo>
                  <a:pt x="1941" y="66"/>
                </a:lnTo>
                <a:lnTo>
                  <a:pt x="1941" y="74"/>
                </a:lnTo>
                <a:close/>
                <a:moveTo>
                  <a:pt x="1958" y="74"/>
                </a:moveTo>
                <a:lnTo>
                  <a:pt x="1965" y="74"/>
                </a:lnTo>
                <a:lnTo>
                  <a:pt x="1965" y="66"/>
                </a:lnTo>
                <a:lnTo>
                  <a:pt x="1958" y="66"/>
                </a:lnTo>
                <a:lnTo>
                  <a:pt x="1958" y="74"/>
                </a:lnTo>
                <a:close/>
                <a:moveTo>
                  <a:pt x="1975" y="74"/>
                </a:moveTo>
                <a:lnTo>
                  <a:pt x="1982" y="74"/>
                </a:lnTo>
                <a:lnTo>
                  <a:pt x="1982" y="66"/>
                </a:lnTo>
                <a:lnTo>
                  <a:pt x="1975" y="66"/>
                </a:lnTo>
                <a:lnTo>
                  <a:pt x="1975" y="74"/>
                </a:lnTo>
                <a:close/>
                <a:moveTo>
                  <a:pt x="1991" y="74"/>
                </a:moveTo>
                <a:lnTo>
                  <a:pt x="1998" y="74"/>
                </a:lnTo>
                <a:lnTo>
                  <a:pt x="1998" y="66"/>
                </a:lnTo>
                <a:lnTo>
                  <a:pt x="1991" y="66"/>
                </a:lnTo>
                <a:lnTo>
                  <a:pt x="1991" y="74"/>
                </a:lnTo>
                <a:close/>
                <a:moveTo>
                  <a:pt x="2008" y="74"/>
                </a:moveTo>
                <a:lnTo>
                  <a:pt x="2015" y="74"/>
                </a:lnTo>
                <a:lnTo>
                  <a:pt x="2015" y="66"/>
                </a:lnTo>
                <a:lnTo>
                  <a:pt x="2008" y="66"/>
                </a:lnTo>
                <a:lnTo>
                  <a:pt x="2008" y="74"/>
                </a:lnTo>
                <a:close/>
                <a:moveTo>
                  <a:pt x="2124" y="74"/>
                </a:moveTo>
                <a:lnTo>
                  <a:pt x="2131" y="74"/>
                </a:lnTo>
                <a:lnTo>
                  <a:pt x="2131" y="66"/>
                </a:lnTo>
                <a:lnTo>
                  <a:pt x="2124" y="66"/>
                </a:lnTo>
                <a:lnTo>
                  <a:pt x="2124" y="74"/>
                </a:lnTo>
                <a:close/>
                <a:moveTo>
                  <a:pt x="2140" y="74"/>
                </a:moveTo>
                <a:lnTo>
                  <a:pt x="2147" y="74"/>
                </a:lnTo>
                <a:lnTo>
                  <a:pt x="2147" y="66"/>
                </a:lnTo>
                <a:lnTo>
                  <a:pt x="2140" y="66"/>
                </a:lnTo>
                <a:lnTo>
                  <a:pt x="2140" y="74"/>
                </a:lnTo>
                <a:close/>
                <a:moveTo>
                  <a:pt x="2209" y="74"/>
                </a:moveTo>
                <a:lnTo>
                  <a:pt x="2216" y="74"/>
                </a:lnTo>
                <a:lnTo>
                  <a:pt x="2216" y="66"/>
                </a:lnTo>
                <a:lnTo>
                  <a:pt x="2209" y="66"/>
                </a:lnTo>
                <a:lnTo>
                  <a:pt x="2209" y="74"/>
                </a:lnTo>
                <a:close/>
                <a:moveTo>
                  <a:pt x="2226" y="74"/>
                </a:moveTo>
                <a:lnTo>
                  <a:pt x="2233" y="74"/>
                </a:lnTo>
                <a:lnTo>
                  <a:pt x="2233" y="66"/>
                </a:lnTo>
                <a:lnTo>
                  <a:pt x="2226" y="66"/>
                </a:lnTo>
                <a:lnTo>
                  <a:pt x="2226" y="74"/>
                </a:lnTo>
                <a:close/>
                <a:moveTo>
                  <a:pt x="2242" y="74"/>
                </a:moveTo>
                <a:lnTo>
                  <a:pt x="2249" y="74"/>
                </a:lnTo>
                <a:lnTo>
                  <a:pt x="2249" y="66"/>
                </a:lnTo>
                <a:lnTo>
                  <a:pt x="2242" y="66"/>
                </a:lnTo>
                <a:lnTo>
                  <a:pt x="2242" y="74"/>
                </a:lnTo>
                <a:close/>
                <a:moveTo>
                  <a:pt x="2259" y="74"/>
                </a:moveTo>
                <a:lnTo>
                  <a:pt x="2266" y="74"/>
                </a:lnTo>
                <a:lnTo>
                  <a:pt x="2266" y="66"/>
                </a:lnTo>
                <a:lnTo>
                  <a:pt x="2259" y="66"/>
                </a:lnTo>
                <a:lnTo>
                  <a:pt x="2259" y="74"/>
                </a:lnTo>
                <a:close/>
                <a:moveTo>
                  <a:pt x="2275" y="74"/>
                </a:moveTo>
                <a:lnTo>
                  <a:pt x="2282" y="74"/>
                </a:lnTo>
                <a:lnTo>
                  <a:pt x="2282" y="66"/>
                </a:lnTo>
                <a:lnTo>
                  <a:pt x="2275" y="66"/>
                </a:lnTo>
                <a:lnTo>
                  <a:pt x="2275" y="74"/>
                </a:lnTo>
                <a:close/>
                <a:moveTo>
                  <a:pt x="620" y="90"/>
                </a:moveTo>
                <a:lnTo>
                  <a:pt x="625" y="90"/>
                </a:lnTo>
                <a:lnTo>
                  <a:pt x="625" y="83"/>
                </a:lnTo>
                <a:lnTo>
                  <a:pt x="620" y="83"/>
                </a:lnTo>
                <a:lnTo>
                  <a:pt x="620" y="90"/>
                </a:lnTo>
                <a:close/>
                <a:moveTo>
                  <a:pt x="637" y="90"/>
                </a:moveTo>
                <a:lnTo>
                  <a:pt x="644" y="90"/>
                </a:lnTo>
                <a:lnTo>
                  <a:pt x="644" y="83"/>
                </a:lnTo>
                <a:lnTo>
                  <a:pt x="637" y="83"/>
                </a:lnTo>
                <a:lnTo>
                  <a:pt x="637" y="90"/>
                </a:lnTo>
                <a:close/>
                <a:moveTo>
                  <a:pt x="653" y="90"/>
                </a:moveTo>
                <a:lnTo>
                  <a:pt x="660" y="90"/>
                </a:lnTo>
                <a:lnTo>
                  <a:pt x="660" y="83"/>
                </a:lnTo>
                <a:lnTo>
                  <a:pt x="653" y="83"/>
                </a:lnTo>
                <a:lnTo>
                  <a:pt x="653" y="90"/>
                </a:lnTo>
                <a:close/>
                <a:moveTo>
                  <a:pt x="670" y="90"/>
                </a:moveTo>
                <a:lnTo>
                  <a:pt x="677" y="90"/>
                </a:lnTo>
                <a:lnTo>
                  <a:pt x="677" y="83"/>
                </a:lnTo>
                <a:lnTo>
                  <a:pt x="670" y="83"/>
                </a:lnTo>
                <a:lnTo>
                  <a:pt x="670" y="90"/>
                </a:lnTo>
                <a:close/>
                <a:moveTo>
                  <a:pt x="686" y="90"/>
                </a:moveTo>
                <a:lnTo>
                  <a:pt x="693" y="90"/>
                </a:lnTo>
                <a:lnTo>
                  <a:pt x="693" y="83"/>
                </a:lnTo>
                <a:lnTo>
                  <a:pt x="686" y="83"/>
                </a:lnTo>
                <a:lnTo>
                  <a:pt x="686" y="90"/>
                </a:lnTo>
                <a:close/>
                <a:moveTo>
                  <a:pt x="703" y="90"/>
                </a:moveTo>
                <a:lnTo>
                  <a:pt x="710" y="90"/>
                </a:lnTo>
                <a:lnTo>
                  <a:pt x="710" y="83"/>
                </a:lnTo>
                <a:lnTo>
                  <a:pt x="703" y="83"/>
                </a:lnTo>
                <a:lnTo>
                  <a:pt x="703" y="90"/>
                </a:lnTo>
                <a:close/>
                <a:moveTo>
                  <a:pt x="720" y="90"/>
                </a:moveTo>
                <a:lnTo>
                  <a:pt x="727" y="90"/>
                </a:lnTo>
                <a:lnTo>
                  <a:pt x="727" y="83"/>
                </a:lnTo>
                <a:lnTo>
                  <a:pt x="720" y="83"/>
                </a:lnTo>
                <a:lnTo>
                  <a:pt x="720" y="90"/>
                </a:lnTo>
                <a:close/>
                <a:moveTo>
                  <a:pt x="736" y="90"/>
                </a:moveTo>
                <a:lnTo>
                  <a:pt x="743" y="90"/>
                </a:lnTo>
                <a:lnTo>
                  <a:pt x="743" y="83"/>
                </a:lnTo>
                <a:lnTo>
                  <a:pt x="736" y="83"/>
                </a:lnTo>
                <a:lnTo>
                  <a:pt x="736" y="90"/>
                </a:lnTo>
                <a:close/>
                <a:moveTo>
                  <a:pt x="753" y="90"/>
                </a:moveTo>
                <a:lnTo>
                  <a:pt x="760" y="90"/>
                </a:lnTo>
                <a:lnTo>
                  <a:pt x="760" y="83"/>
                </a:lnTo>
                <a:lnTo>
                  <a:pt x="753" y="83"/>
                </a:lnTo>
                <a:lnTo>
                  <a:pt x="753" y="90"/>
                </a:lnTo>
                <a:close/>
                <a:moveTo>
                  <a:pt x="769" y="90"/>
                </a:moveTo>
                <a:lnTo>
                  <a:pt x="776" y="90"/>
                </a:lnTo>
                <a:lnTo>
                  <a:pt x="776" y="83"/>
                </a:lnTo>
                <a:lnTo>
                  <a:pt x="769" y="83"/>
                </a:lnTo>
                <a:lnTo>
                  <a:pt x="769" y="90"/>
                </a:lnTo>
                <a:close/>
                <a:moveTo>
                  <a:pt x="786" y="90"/>
                </a:moveTo>
                <a:lnTo>
                  <a:pt x="793" y="90"/>
                </a:lnTo>
                <a:lnTo>
                  <a:pt x="793" y="83"/>
                </a:lnTo>
                <a:lnTo>
                  <a:pt x="786" y="83"/>
                </a:lnTo>
                <a:lnTo>
                  <a:pt x="786" y="90"/>
                </a:lnTo>
                <a:close/>
                <a:moveTo>
                  <a:pt x="802" y="90"/>
                </a:moveTo>
                <a:lnTo>
                  <a:pt x="810" y="90"/>
                </a:lnTo>
                <a:lnTo>
                  <a:pt x="810" y="83"/>
                </a:lnTo>
                <a:lnTo>
                  <a:pt x="802" y="83"/>
                </a:lnTo>
                <a:lnTo>
                  <a:pt x="802" y="90"/>
                </a:lnTo>
                <a:close/>
                <a:moveTo>
                  <a:pt x="819" y="90"/>
                </a:moveTo>
                <a:lnTo>
                  <a:pt x="826" y="90"/>
                </a:lnTo>
                <a:lnTo>
                  <a:pt x="826" y="83"/>
                </a:lnTo>
                <a:lnTo>
                  <a:pt x="819" y="83"/>
                </a:lnTo>
                <a:lnTo>
                  <a:pt x="819" y="90"/>
                </a:lnTo>
                <a:close/>
                <a:moveTo>
                  <a:pt x="836" y="90"/>
                </a:moveTo>
                <a:lnTo>
                  <a:pt x="843" y="90"/>
                </a:lnTo>
                <a:lnTo>
                  <a:pt x="843" y="83"/>
                </a:lnTo>
                <a:lnTo>
                  <a:pt x="836" y="83"/>
                </a:lnTo>
                <a:lnTo>
                  <a:pt x="836" y="90"/>
                </a:lnTo>
                <a:close/>
                <a:moveTo>
                  <a:pt x="852" y="90"/>
                </a:moveTo>
                <a:lnTo>
                  <a:pt x="859" y="90"/>
                </a:lnTo>
                <a:lnTo>
                  <a:pt x="859" y="83"/>
                </a:lnTo>
                <a:lnTo>
                  <a:pt x="852" y="83"/>
                </a:lnTo>
                <a:lnTo>
                  <a:pt x="852" y="90"/>
                </a:lnTo>
                <a:close/>
                <a:moveTo>
                  <a:pt x="871" y="90"/>
                </a:moveTo>
                <a:lnTo>
                  <a:pt x="876" y="90"/>
                </a:lnTo>
                <a:lnTo>
                  <a:pt x="876" y="83"/>
                </a:lnTo>
                <a:lnTo>
                  <a:pt x="871" y="83"/>
                </a:lnTo>
                <a:lnTo>
                  <a:pt x="871" y="90"/>
                </a:lnTo>
                <a:close/>
                <a:moveTo>
                  <a:pt x="888" y="90"/>
                </a:moveTo>
                <a:lnTo>
                  <a:pt x="895" y="90"/>
                </a:lnTo>
                <a:lnTo>
                  <a:pt x="895" y="83"/>
                </a:lnTo>
                <a:lnTo>
                  <a:pt x="888" y="83"/>
                </a:lnTo>
                <a:lnTo>
                  <a:pt x="888" y="90"/>
                </a:lnTo>
                <a:close/>
                <a:moveTo>
                  <a:pt x="904" y="90"/>
                </a:moveTo>
                <a:lnTo>
                  <a:pt x="911" y="90"/>
                </a:lnTo>
                <a:lnTo>
                  <a:pt x="911" y="83"/>
                </a:lnTo>
                <a:lnTo>
                  <a:pt x="904" y="83"/>
                </a:lnTo>
                <a:lnTo>
                  <a:pt x="904" y="90"/>
                </a:lnTo>
                <a:close/>
                <a:moveTo>
                  <a:pt x="921" y="90"/>
                </a:moveTo>
                <a:lnTo>
                  <a:pt x="928" y="90"/>
                </a:lnTo>
                <a:lnTo>
                  <a:pt x="928" y="83"/>
                </a:lnTo>
                <a:lnTo>
                  <a:pt x="921" y="83"/>
                </a:lnTo>
                <a:lnTo>
                  <a:pt x="921" y="90"/>
                </a:lnTo>
                <a:close/>
                <a:moveTo>
                  <a:pt x="937" y="90"/>
                </a:moveTo>
                <a:lnTo>
                  <a:pt x="944" y="90"/>
                </a:lnTo>
                <a:lnTo>
                  <a:pt x="944" y="83"/>
                </a:lnTo>
                <a:lnTo>
                  <a:pt x="937" y="83"/>
                </a:lnTo>
                <a:lnTo>
                  <a:pt x="937" y="90"/>
                </a:lnTo>
                <a:close/>
                <a:moveTo>
                  <a:pt x="954" y="90"/>
                </a:moveTo>
                <a:lnTo>
                  <a:pt x="961" y="90"/>
                </a:lnTo>
                <a:lnTo>
                  <a:pt x="961" y="83"/>
                </a:lnTo>
                <a:lnTo>
                  <a:pt x="954" y="83"/>
                </a:lnTo>
                <a:lnTo>
                  <a:pt x="954" y="90"/>
                </a:lnTo>
                <a:close/>
                <a:moveTo>
                  <a:pt x="971" y="90"/>
                </a:moveTo>
                <a:lnTo>
                  <a:pt x="978" y="90"/>
                </a:lnTo>
                <a:lnTo>
                  <a:pt x="978" y="83"/>
                </a:lnTo>
                <a:lnTo>
                  <a:pt x="971" y="83"/>
                </a:lnTo>
                <a:lnTo>
                  <a:pt x="971" y="90"/>
                </a:lnTo>
                <a:close/>
                <a:moveTo>
                  <a:pt x="987" y="90"/>
                </a:moveTo>
                <a:lnTo>
                  <a:pt x="994" y="90"/>
                </a:lnTo>
                <a:lnTo>
                  <a:pt x="994" y="83"/>
                </a:lnTo>
                <a:lnTo>
                  <a:pt x="987" y="83"/>
                </a:lnTo>
                <a:lnTo>
                  <a:pt x="987" y="90"/>
                </a:lnTo>
                <a:close/>
                <a:moveTo>
                  <a:pt x="1004" y="90"/>
                </a:moveTo>
                <a:lnTo>
                  <a:pt x="1011" y="90"/>
                </a:lnTo>
                <a:lnTo>
                  <a:pt x="1011" y="83"/>
                </a:lnTo>
                <a:lnTo>
                  <a:pt x="1004" y="83"/>
                </a:lnTo>
                <a:lnTo>
                  <a:pt x="1004" y="90"/>
                </a:lnTo>
                <a:close/>
                <a:moveTo>
                  <a:pt x="1020" y="90"/>
                </a:moveTo>
                <a:lnTo>
                  <a:pt x="1027" y="90"/>
                </a:lnTo>
                <a:lnTo>
                  <a:pt x="1027" y="83"/>
                </a:lnTo>
                <a:lnTo>
                  <a:pt x="1020" y="83"/>
                </a:lnTo>
                <a:lnTo>
                  <a:pt x="1020" y="90"/>
                </a:lnTo>
                <a:close/>
                <a:moveTo>
                  <a:pt x="1037" y="90"/>
                </a:moveTo>
                <a:lnTo>
                  <a:pt x="1044" y="90"/>
                </a:lnTo>
                <a:lnTo>
                  <a:pt x="1044" y="83"/>
                </a:lnTo>
                <a:lnTo>
                  <a:pt x="1037" y="83"/>
                </a:lnTo>
                <a:lnTo>
                  <a:pt x="1037" y="90"/>
                </a:lnTo>
                <a:close/>
                <a:moveTo>
                  <a:pt x="1053" y="90"/>
                </a:moveTo>
                <a:lnTo>
                  <a:pt x="1061" y="90"/>
                </a:lnTo>
                <a:lnTo>
                  <a:pt x="1061" y="83"/>
                </a:lnTo>
                <a:lnTo>
                  <a:pt x="1053" y="83"/>
                </a:lnTo>
                <a:lnTo>
                  <a:pt x="1053" y="90"/>
                </a:lnTo>
                <a:close/>
                <a:moveTo>
                  <a:pt x="1070" y="90"/>
                </a:moveTo>
                <a:lnTo>
                  <a:pt x="1077" y="90"/>
                </a:lnTo>
                <a:lnTo>
                  <a:pt x="1077" y="83"/>
                </a:lnTo>
                <a:lnTo>
                  <a:pt x="1070" y="83"/>
                </a:lnTo>
                <a:lnTo>
                  <a:pt x="1070" y="90"/>
                </a:lnTo>
                <a:close/>
                <a:moveTo>
                  <a:pt x="1087" y="90"/>
                </a:moveTo>
                <a:lnTo>
                  <a:pt x="1094" y="90"/>
                </a:lnTo>
                <a:lnTo>
                  <a:pt x="1094" y="83"/>
                </a:lnTo>
                <a:lnTo>
                  <a:pt x="1087" y="83"/>
                </a:lnTo>
                <a:lnTo>
                  <a:pt x="1087" y="90"/>
                </a:lnTo>
                <a:close/>
                <a:moveTo>
                  <a:pt x="1103" y="90"/>
                </a:moveTo>
                <a:lnTo>
                  <a:pt x="1110" y="90"/>
                </a:lnTo>
                <a:lnTo>
                  <a:pt x="1110" y="83"/>
                </a:lnTo>
                <a:lnTo>
                  <a:pt x="1103" y="83"/>
                </a:lnTo>
                <a:lnTo>
                  <a:pt x="1103" y="90"/>
                </a:lnTo>
                <a:close/>
                <a:moveTo>
                  <a:pt x="1120" y="90"/>
                </a:moveTo>
                <a:lnTo>
                  <a:pt x="1127" y="90"/>
                </a:lnTo>
                <a:lnTo>
                  <a:pt x="1127" y="83"/>
                </a:lnTo>
                <a:lnTo>
                  <a:pt x="1120" y="83"/>
                </a:lnTo>
                <a:lnTo>
                  <a:pt x="1120" y="90"/>
                </a:lnTo>
                <a:close/>
                <a:moveTo>
                  <a:pt x="1139" y="90"/>
                </a:moveTo>
                <a:lnTo>
                  <a:pt x="1146" y="90"/>
                </a:lnTo>
                <a:lnTo>
                  <a:pt x="1146" y="83"/>
                </a:lnTo>
                <a:lnTo>
                  <a:pt x="1139" y="83"/>
                </a:lnTo>
                <a:lnTo>
                  <a:pt x="1139" y="90"/>
                </a:lnTo>
                <a:close/>
                <a:moveTo>
                  <a:pt x="1155" y="90"/>
                </a:moveTo>
                <a:lnTo>
                  <a:pt x="1162" y="90"/>
                </a:lnTo>
                <a:lnTo>
                  <a:pt x="1162" y="83"/>
                </a:lnTo>
                <a:lnTo>
                  <a:pt x="1155" y="83"/>
                </a:lnTo>
                <a:lnTo>
                  <a:pt x="1155" y="90"/>
                </a:lnTo>
                <a:close/>
                <a:moveTo>
                  <a:pt x="1172" y="90"/>
                </a:moveTo>
                <a:lnTo>
                  <a:pt x="1179" y="90"/>
                </a:lnTo>
                <a:lnTo>
                  <a:pt x="1179" y="83"/>
                </a:lnTo>
                <a:lnTo>
                  <a:pt x="1172" y="83"/>
                </a:lnTo>
                <a:lnTo>
                  <a:pt x="1172" y="90"/>
                </a:lnTo>
                <a:close/>
                <a:moveTo>
                  <a:pt x="1188" y="90"/>
                </a:moveTo>
                <a:lnTo>
                  <a:pt x="1196" y="90"/>
                </a:lnTo>
                <a:lnTo>
                  <a:pt x="1196" y="83"/>
                </a:lnTo>
                <a:lnTo>
                  <a:pt x="1188" y="83"/>
                </a:lnTo>
                <a:lnTo>
                  <a:pt x="1188" y="90"/>
                </a:lnTo>
                <a:close/>
                <a:moveTo>
                  <a:pt x="1205" y="90"/>
                </a:moveTo>
                <a:lnTo>
                  <a:pt x="1212" y="90"/>
                </a:lnTo>
                <a:lnTo>
                  <a:pt x="1212" y="83"/>
                </a:lnTo>
                <a:lnTo>
                  <a:pt x="1205" y="83"/>
                </a:lnTo>
                <a:lnTo>
                  <a:pt x="1205" y="90"/>
                </a:lnTo>
                <a:close/>
                <a:moveTo>
                  <a:pt x="1222" y="90"/>
                </a:moveTo>
                <a:lnTo>
                  <a:pt x="1229" y="90"/>
                </a:lnTo>
                <a:lnTo>
                  <a:pt x="1229" y="83"/>
                </a:lnTo>
                <a:lnTo>
                  <a:pt x="1222" y="83"/>
                </a:lnTo>
                <a:lnTo>
                  <a:pt x="1222" y="90"/>
                </a:lnTo>
                <a:close/>
                <a:moveTo>
                  <a:pt x="1238" y="90"/>
                </a:moveTo>
                <a:lnTo>
                  <a:pt x="1245" y="90"/>
                </a:lnTo>
                <a:lnTo>
                  <a:pt x="1245" y="83"/>
                </a:lnTo>
                <a:lnTo>
                  <a:pt x="1238" y="83"/>
                </a:lnTo>
                <a:lnTo>
                  <a:pt x="1238" y="90"/>
                </a:lnTo>
                <a:close/>
                <a:moveTo>
                  <a:pt x="1255" y="90"/>
                </a:moveTo>
                <a:lnTo>
                  <a:pt x="1262" y="90"/>
                </a:lnTo>
                <a:lnTo>
                  <a:pt x="1262" y="83"/>
                </a:lnTo>
                <a:lnTo>
                  <a:pt x="1255" y="83"/>
                </a:lnTo>
                <a:lnTo>
                  <a:pt x="1255" y="90"/>
                </a:lnTo>
                <a:close/>
                <a:moveTo>
                  <a:pt x="1271" y="90"/>
                </a:moveTo>
                <a:lnTo>
                  <a:pt x="1278" y="90"/>
                </a:lnTo>
                <a:lnTo>
                  <a:pt x="1278" y="83"/>
                </a:lnTo>
                <a:lnTo>
                  <a:pt x="1271" y="83"/>
                </a:lnTo>
                <a:lnTo>
                  <a:pt x="1271" y="90"/>
                </a:lnTo>
                <a:close/>
                <a:moveTo>
                  <a:pt x="1288" y="90"/>
                </a:moveTo>
                <a:lnTo>
                  <a:pt x="1295" y="90"/>
                </a:lnTo>
                <a:lnTo>
                  <a:pt x="1295" y="83"/>
                </a:lnTo>
                <a:lnTo>
                  <a:pt x="1288" y="83"/>
                </a:lnTo>
                <a:lnTo>
                  <a:pt x="1288" y="90"/>
                </a:lnTo>
                <a:close/>
                <a:moveTo>
                  <a:pt x="1304" y="90"/>
                </a:moveTo>
                <a:lnTo>
                  <a:pt x="1312" y="90"/>
                </a:lnTo>
                <a:lnTo>
                  <a:pt x="1312" y="83"/>
                </a:lnTo>
                <a:lnTo>
                  <a:pt x="1304" y="83"/>
                </a:lnTo>
                <a:lnTo>
                  <a:pt x="1304" y="90"/>
                </a:lnTo>
                <a:close/>
                <a:moveTo>
                  <a:pt x="1321" y="90"/>
                </a:moveTo>
                <a:lnTo>
                  <a:pt x="1328" y="90"/>
                </a:lnTo>
                <a:lnTo>
                  <a:pt x="1328" y="83"/>
                </a:lnTo>
                <a:lnTo>
                  <a:pt x="1321" y="83"/>
                </a:lnTo>
                <a:lnTo>
                  <a:pt x="1321" y="90"/>
                </a:lnTo>
                <a:close/>
                <a:moveTo>
                  <a:pt x="1539" y="90"/>
                </a:moveTo>
                <a:lnTo>
                  <a:pt x="1546" y="90"/>
                </a:lnTo>
                <a:lnTo>
                  <a:pt x="1546" y="83"/>
                </a:lnTo>
                <a:lnTo>
                  <a:pt x="1539" y="83"/>
                </a:lnTo>
                <a:lnTo>
                  <a:pt x="1539" y="90"/>
                </a:lnTo>
                <a:close/>
                <a:moveTo>
                  <a:pt x="1555" y="90"/>
                </a:moveTo>
                <a:lnTo>
                  <a:pt x="1563" y="90"/>
                </a:lnTo>
                <a:lnTo>
                  <a:pt x="1563" y="83"/>
                </a:lnTo>
                <a:lnTo>
                  <a:pt x="1555" y="83"/>
                </a:lnTo>
                <a:lnTo>
                  <a:pt x="1555" y="90"/>
                </a:lnTo>
                <a:close/>
                <a:moveTo>
                  <a:pt x="1572" y="90"/>
                </a:moveTo>
                <a:lnTo>
                  <a:pt x="1579" y="90"/>
                </a:lnTo>
                <a:lnTo>
                  <a:pt x="1579" y="83"/>
                </a:lnTo>
                <a:lnTo>
                  <a:pt x="1572" y="83"/>
                </a:lnTo>
                <a:lnTo>
                  <a:pt x="1572" y="90"/>
                </a:lnTo>
                <a:close/>
                <a:moveTo>
                  <a:pt x="1589" y="90"/>
                </a:moveTo>
                <a:lnTo>
                  <a:pt x="1596" y="90"/>
                </a:lnTo>
                <a:lnTo>
                  <a:pt x="1596" y="83"/>
                </a:lnTo>
                <a:lnTo>
                  <a:pt x="1589" y="83"/>
                </a:lnTo>
                <a:lnTo>
                  <a:pt x="1589" y="90"/>
                </a:lnTo>
                <a:close/>
                <a:moveTo>
                  <a:pt x="1605" y="90"/>
                </a:moveTo>
                <a:lnTo>
                  <a:pt x="1612" y="90"/>
                </a:lnTo>
                <a:lnTo>
                  <a:pt x="1612" y="83"/>
                </a:lnTo>
                <a:lnTo>
                  <a:pt x="1605" y="83"/>
                </a:lnTo>
                <a:lnTo>
                  <a:pt x="1605" y="90"/>
                </a:lnTo>
                <a:close/>
                <a:moveTo>
                  <a:pt x="1622" y="90"/>
                </a:moveTo>
                <a:lnTo>
                  <a:pt x="1629" y="90"/>
                </a:lnTo>
                <a:lnTo>
                  <a:pt x="1629" y="83"/>
                </a:lnTo>
                <a:lnTo>
                  <a:pt x="1622" y="83"/>
                </a:lnTo>
                <a:lnTo>
                  <a:pt x="1622" y="90"/>
                </a:lnTo>
                <a:close/>
                <a:moveTo>
                  <a:pt x="1638" y="90"/>
                </a:moveTo>
                <a:lnTo>
                  <a:pt x="1645" y="90"/>
                </a:lnTo>
                <a:lnTo>
                  <a:pt x="1645" y="83"/>
                </a:lnTo>
                <a:lnTo>
                  <a:pt x="1638" y="83"/>
                </a:lnTo>
                <a:lnTo>
                  <a:pt x="1638" y="90"/>
                </a:lnTo>
                <a:close/>
                <a:moveTo>
                  <a:pt x="1657" y="90"/>
                </a:moveTo>
                <a:lnTo>
                  <a:pt x="1664" y="90"/>
                </a:lnTo>
                <a:lnTo>
                  <a:pt x="1664" y="83"/>
                </a:lnTo>
                <a:lnTo>
                  <a:pt x="1657" y="83"/>
                </a:lnTo>
                <a:lnTo>
                  <a:pt x="1657" y="90"/>
                </a:lnTo>
                <a:close/>
                <a:moveTo>
                  <a:pt x="1674" y="90"/>
                </a:moveTo>
                <a:lnTo>
                  <a:pt x="1681" y="90"/>
                </a:lnTo>
                <a:lnTo>
                  <a:pt x="1681" y="83"/>
                </a:lnTo>
                <a:lnTo>
                  <a:pt x="1674" y="83"/>
                </a:lnTo>
                <a:lnTo>
                  <a:pt x="1674" y="90"/>
                </a:lnTo>
                <a:close/>
                <a:moveTo>
                  <a:pt x="1690" y="90"/>
                </a:moveTo>
                <a:lnTo>
                  <a:pt x="1698" y="90"/>
                </a:lnTo>
                <a:lnTo>
                  <a:pt x="1698" y="83"/>
                </a:lnTo>
                <a:lnTo>
                  <a:pt x="1690" y="83"/>
                </a:lnTo>
                <a:lnTo>
                  <a:pt x="1690" y="90"/>
                </a:lnTo>
                <a:close/>
                <a:moveTo>
                  <a:pt x="1856" y="90"/>
                </a:moveTo>
                <a:lnTo>
                  <a:pt x="1863" y="90"/>
                </a:lnTo>
                <a:lnTo>
                  <a:pt x="1863" y="83"/>
                </a:lnTo>
                <a:lnTo>
                  <a:pt x="1856" y="83"/>
                </a:lnTo>
                <a:lnTo>
                  <a:pt x="1856" y="90"/>
                </a:lnTo>
                <a:close/>
                <a:moveTo>
                  <a:pt x="1873" y="90"/>
                </a:moveTo>
                <a:lnTo>
                  <a:pt x="1880" y="90"/>
                </a:lnTo>
                <a:lnTo>
                  <a:pt x="1880" y="83"/>
                </a:lnTo>
                <a:lnTo>
                  <a:pt x="1873" y="83"/>
                </a:lnTo>
                <a:lnTo>
                  <a:pt x="1873" y="90"/>
                </a:lnTo>
                <a:close/>
                <a:moveTo>
                  <a:pt x="1889" y="90"/>
                </a:moveTo>
                <a:lnTo>
                  <a:pt x="1896" y="90"/>
                </a:lnTo>
                <a:lnTo>
                  <a:pt x="1896" y="83"/>
                </a:lnTo>
                <a:lnTo>
                  <a:pt x="1889" y="83"/>
                </a:lnTo>
                <a:lnTo>
                  <a:pt x="1889" y="90"/>
                </a:lnTo>
                <a:close/>
                <a:moveTo>
                  <a:pt x="1908" y="90"/>
                </a:moveTo>
                <a:lnTo>
                  <a:pt x="1915" y="90"/>
                </a:lnTo>
                <a:lnTo>
                  <a:pt x="1915" y="83"/>
                </a:lnTo>
                <a:lnTo>
                  <a:pt x="1908" y="83"/>
                </a:lnTo>
                <a:lnTo>
                  <a:pt x="1908" y="90"/>
                </a:lnTo>
                <a:close/>
                <a:moveTo>
                  <a:pt x="1925" y="90"/>
                </a:moveTo>
                <a:lnTo>
                  <a:pt x="1932" y="90"/>
                </a:lnTo>
                <a:lnTo>
                  <a:pt x="1932" y="83"/>
                </a:lnTo>
                <a:lnTo>
                  <a:pt x="1925" y="83"/>
                </a:lnTo>
                <a:lnTo>
                  <a:pt x="1925" y="90"/>
                </a:lnTo>
                <a:close/>
                <a:moveTo>
                  <a:pt x="1941" y="90"/>
                </a:moveTo>
                <a:lnTo>
                  <a:pt x="1949" y="90"/>
                </a:lnTo>
                <a:lnTo>
                  <a:pt x="1949" y="83"/>
                </a:lnTo>
                <a:lnTo>
                  <a:pt x="1941" y="83"/>
                </a:lnTo>
                <a:lnTo>
                  <a:pt x="1941" y="90"/>
                </a:lnTo>
                <a:close/>
                <a:moveTo>
                  <a:pt x="1958" y="90"/>
                </a:moveTo>
                <a:lnTo>
                  <a:pt x="1965" y="90"/>
                </a:lnTo>
                <a:lnTo>
                  <a:pt x="1965" y="83"/>
                </a:lnTo>
                <a:lnTo>
                  <a:pt x="1958" y="83"/>
                </a:lnTo>
                <a:lnTo>
                  <a:pt x="1958" y="90"/>
                </a:lnTo>
                <a:close/>
                <a:moveTo>
                  <a:pt x="2091" y="90"/>
                </a:moveTo>
                <a:lnTo>
                  <a:pt x="2098" y="90"/>
                </a:lnTo>
                <a:lnTo>
                  <a:pt x="2098" y="83"/>
                </a:lnTo>
                <a:lnTo>
                  <a:pt x="2091" y="83"/>
                </a:lnTo>
                <a:lnTo>
                  <a:pt x="2091" y="90"/>
                </a:lnTo>
                <a:close/>
                <a:moveTo>
                  <a:pt x="2107" y="90"/>
                </a:moveTo>
                <a:lnTo>
                  <a:pt x="2114" y="90"/>
                </a:lnTo>
                <a:lnTo>
                  <a:pt x="2114" y="83"/>
                </a:lnTo>
                <a:lnTo>
                  <a:pt x="2107" y="83"/>
                </a:lnTo>
                <a:lnTo>
                  <a:pt x="2107" y="90"/>
                </a:lnTo>
                <a:close/>
                <a:moveTo>
                  <a:pt x="2226" y="90"/>
                </a:moveTo>
                <a:lnTo>
                  <a:pt x="2233" y="90"/>
                </a:lnTo>
                <a:lnTo>
                  <a:pt x="2233" y="83"/>
                </a:lnTo>
                <a:lnTo>
                  <a:pt x="2226" y="83"/>
                </a:lnTo>
                <a:lnTo>
                  <a:pt x="2226" y="90"/>
                </a:lnTo>
                <a:close/>
                <a:moveTo>
                  <a:pt x="2242" y="90"/>
                </a:moveTo>
                <a:lnTo>
                  <a:pt x="2249" y="90"/>
                </a:lnTo>
                <a:lnTo>
                  <a:pt x="2249" y="83"/>
                </a:lnTo>
                <a:lnTo>
                  <a:pt x="2242" y="83"/>
                </a:lnTo>
                <a:lnTo>
                  <a:pt x="2242" y="90"/>
                </a:lnTo>
                <a:close/>
                <a:moveTo>
                  <a:pt x="2259" y="90"/>
                </a:moveTo>
                <a:lnTo>
                  <a:pt x="2266" y="90"/>
                </a:lnTo>
                <a:lnTo>
                  <a:pt x="2266" y="83"/>
                </a:lnTo>
                <a:lnTo>
                  <a:pt x="2259" y="83"/>
                </a:lnTo>
                <a:lnTo>
                  <a:pt x="2259" y="90"/>
                </a:lnTo>
                <a:close/>
                <a:moveTo>
                  <a:pt x="2275" y="90"/>
                </a:moveTo>
                <a:lnTo>
                  <a:pt x="2282" y="90"/>
                </a:lnTo>
                <a:lnTo>
                  <a:pt x="2282" y="83"/>
                </a:lnTo>
                <a:lnTo>
                  <a:pt x="2275" y="83"/>
                </a:lnTo>
                <a:lnTo>
                  <a:pt x="2275" y="90"/>
                </a:lnTo>
                <a:close/>
                <a:moveTo>
                  <a:pt x="2292" y="90"/>
                </a:moveTo>
                <a:lnTo>
                  <a:pt x="2299" y="90"/>
                </a:lnTo>
                <a:lnTo>
                  <a:pt x="2299" y="83"/>
                </a:lnTo>
                <a:lnTo>
                  <a:pt x="2292" y="83"/>
                </a:lnTo>
                <a:lnTo>
                  <a:pt x="2292" y="90"/>
                </a:lnTo>
                <a:close/>
                <a:moveTo>
                  <a:pt x="518" y="109"/>
                </a:moveTo>
                <a:lnTo>
                  <a:pt x="525" y="109"/>
                </a:lnTo>
                <a:lnTo>
                  <a:pt x="525" y="102"/>
                </a:lnTo>
                <a:lnTo>
                  <a:pt x="518" y="102"/>
                </a:lnTo>
                <a:lnTo>
                  <a:pt x="518" y="109"/>
                </a:lnTo>
                <a:close/>
                <a:moveTo>
                  <a:pt x="535" y="109"/>
                </a:moveTo>
                <a:lnTo>
                  <a:pt x="542" y="109"/>
                </a:lnTo>
                <a:lnTo>
                  <a:pt x="542" y="102"/>
                </a:lnTo>
                <a:lnTo>
                  <a:pt x="535" y="102"/>
                </a:lnTo>
                <a:lnTo>
                  <a:pt x="535" y="109"/>
                </a:lnTo>
                <a:close/>
                <a:moveTo>
                  <a:pt x="568" y="109"/>
                </a:moveTo>
                <a:lnTo>
                  <a:pt x="575" y="109"/>
                </a:lnTo>
                <a:lnTo>
                  <a:pt x="575" y="102"/>
                </a:lnTo>
                <a:lnTo>
                  <a:pt x="568" y="102"/>
                </a:lnTo>
                <a:lnTo>
                  <a:pt x="568" y="109"/>
                </a:lnTo>
                <a:close/>
                <a:moveTo>
                  <a:pt x="585" y="109"/>
                </a:moveTo>
                <a:lnTo>
                  <a:pt x="592" y="109"/>
                </a:lnTo>
                <a:lnTo>
                  <a:pt x="592" y="102"/>
                </a:lnTo>
                <a:lnTo>
                  <a:pt x="585" y="102"/>
                </a:lnTo>
                <a:lnTo>
                  <a:pt x="585" y="109"/>
                </a:lnTo>
                <a:close/>
                <a:moveTo>
                  <a:pt x="601" y="109"/>
                </a:moveTo>
                <a:lnTo>
                  <a:pt x="608" y="109"/>
                </a:lnTo>
                <a:lnTo>
                  <a:pt x="608" y="102"/>
                </a:lnTo>
                <a:lnTo>
                  <a:pt x="601" y="102"/>
                </a:lnTo>
                <a:lnTo>
                  <a:pt x="601" y="109"/>
                </a:lnTo>
                <a:close/>
                <a:moveTo>
                  <a:pt x="620" y="109"/>
                </a:moveTo>
                <a:lnTo>
                  <a:pt x="625" y="109"/>
                </a:lnTo>
                <a:lnTo>
                  <a:pt x="625" y="102"/>
                </a:lnTo>
                <a:lnTo>
                  <a:pt x="620" y="102"/>
                </a:lnTo>
                <a:lnTo>
                  <a:pt x="620" y="109"/>
                </a:lnTo>
                <a:close/>
                <a:moveTo>
                  <a:pt x="637" y="109"/>
                </a:moveTo>
                <a:lnTo>
                  <a:pt x="644" y="109"/>
                </a:lnTo>
                <a:lnTo>
                  <a:pt x="644" y="102"/>
                </a:lnTo>
                <a:lnTo>
                  <a:pt x="637" y="102"/>
                </a:lnTo>
                <a:lnTo>
                  <a:pt x="637" y="109"/>
                </a:lnTo>
                <a:close/>
                <a:moveTo>
                  <a:pt x="653" y="109"/>
                </a:moveTo>
                <a:lnTo>
                  <a:pt x="660" y="109"/>
                </a:lnTo>
                <a:lnTo>
                  <a:pt x="660" y="102"/>
                </a:lnTo>
                <a:lnTo>
                  <a:pt x="653" y="102"/>
                </a:lnTo>
                <a:lnTo>
                  <a:pt x="653" y="109"/>
                </a:lnTo>
                <a:close/>
                <a:moveTo>
                  <a:pt x="670" y="109"/>
                </a:moveTo>
                <a:lnTo>
                  <a:pt x="677" y="109"/>
                </a:lnTo>
                <a:lnTo>
                  <a:pt x="677" y="102"/>
                </a:lnTo>
                <a:lnTo>
                  <a:pt x="670" y="102"/>
                </a:lnTo>
                <a:lnTo>
                  <a:pt x="670" y="109"/>
                </a:lnTo>
                <a:close/>
                <a:moveTo>
                  <a:pt x="686" y="109"/>
                </a:moveTo>
                <a:lnTo>
                  <a:pt x="693" y="109"/>
                </a:lnTo>
                <a:lnTo>
                  <a:pt x="693" y="102"/>
                </a:lnTo>
                <a:lnTo>
                  <a:pt x="686" y="102"/>
                </a:lnTo>
                <a:lnTo>
                  <a:pt x="686" y="109"/>
                </a:lnTo>
                <a:close/>
                <a:moveTo>
                  <a:pt x="703" y="109"/>
                </a:moveTo>
                <a:lnTo>
                  <a:pt x="710" y="109"/>
                </a:lnTo>
                <a:lnTo>
                  <a:pt x="710" y="102"/>
                </a:lnTo>
                <a:lnTo>
                  <a:pt x="703" y="102"/>
                </a:lnTo>
                <a:lnTo>
                  <a:pt x="703" y="109"/>
                </a:lnTo>
                <a:close/>
                <a:moveTo>
                  <a:pt x="720" y="109"/>
                </a:moveTo>
                <a:lnTo>
                  <a:pt x="727" y="109"/>
                </a:lnTo>
                <a:lnTo>
                  <a:pt x="727" y="102"/>
                </a:lnTo>
                <a:lnTo>
                  <a:pt x="720" y="102"/>
                </a:lnTo>
                <a:lnTo>
                  <a:pt x="720" y="109"/>
                </a:lnTo>
                <a:close/>
                <a:moveTo>
                  <a:pt x="736" y="109"/>
                </a:moveTo>
                <a:lnTo>
                  <a:pt x="743" y="109"/>
                </a:lnTo>
                <a:lnTo>
                  <a:pt x="743" y="102"/>
                </a:lnTo>
                <a:lnTo>
                  <a:pt x="736" y="102"/>
                </a:lnTo>
                <a:lnTo>
                  <a:pt x="736" y="109"/>
                </a:lnTo>
                <a:close/>
                <a:moveTo>
                  <a:pt x="753" y="109"/>
                </a:moveTo>
                <a:lnTo>
                  <a:pt x="760" y="109"/>
                </a:lnTo>
                <a:lnTo>
                  <a:pt x="760" y="102"/>
                </a:lnTo>
                <a:lnTo>
                  <a:pt x="753" y="102"/>
                </a:lnTo>
                <a:lnTo>
                  <a:pt x="753" y="109"/>
                </a:lnTo>
                <a:close/>
                <a:moveTo>
                  <a:pt x="769" y="109"/>
                </a:moveTo>
                <a:lnTo>
                  <a:pt x="776" y="109"/>
                </a:lnTo>
                <a:lnTo>
                  <a:pt x="776" y="102"/>
                </a:lnTo>
                <a:lnTo>
                  <a:pt x="769" y="102"/>
                </a:lnTo>
                <a:lnTo>
                  <a:pt x="769" y="109"/>
                </a:lnTo>
                <a:close/>
                <a:moveTo>
                  <a:pt x="786" y="109"/>
                </a:moveTo>
                <a:lnTo>
                  <a:pt x="793" y="109"/>
                </a:lnTo>
                <a:lnTo>
                  <a:pt x="793" y="102"/>
                </a:lnTo>
                <a:lnTo>
                  <a:pt x="786" y="102"/>
                </a:lnTo>
                <a:lnTo>
                  <a:pt x="786" y="109"/>
                </a:lnTo>
                <a:close/>
                <a:moveTo>
                  <a:pt x="802" y="109"/>
                </a:moveTo>
                <a:lnTo>
                  <a:pt x="810" y="109"/>
                </a:lnTo>
                <a:lnTo>
                  <a:pt x="810" y="102"/>
                </a:lnTo>
                <a:lnTo>
                  <a:pt x="802" y="102"/>
                </a:lnTo>
                <a:lnTo>
                  <a:pt x="802" y="109"/>
                </a:lnTo>
                <a:close/>
                <a:moveTo>
                  <a:pt x="819" y="109"/>
                </a:moveTo>
                <a:lnTo>
                  <a:pt x="826" y="109"/>
                </a:lnTo>
                <a:lnTo>
                  <a:pt x="826" y="102"/>
                </a:lnTo>
                <a:lnTo>
                  <a:pt x="819" y="102"/>
                </a:lnTo>
                <a:lnTo>
                  <a:pt x="819" y="109"/>
                </a:lnTo>
                <a:close/>
                <a:moveTo>
                  <a:pt x="836" y="109"/>
                </a:moveTo>
                <a:lnTo>
                  <a:pt x="843" y="109"/>
                </a:lnTo>
                <a:lnTo>
                  <a:pt x="843" y="102"/>
                </a:lnTo>
                <a:lnTo>
                  <a:pt x="836" y="102"/>
                </a:lnTo>
                <a:lnTo>
                  <a:pt x="836" y="109"/>
                </a:lnTo>
                <a:close/>
                <a:moveTo>
                  <a:pt x="852" y="109"/>
                </a:moveTo>
                <a:lnTo>
                  <a:pt x="859" y="109"/>
                </a:lnTo>
                <a:lnTo>
                  <a:pt x="859" y="102"/>
                </a:lnTo>
                <a:lnTo>
                  <a:pt x="852" y="102"/>
                </a:lnTo>
                <a:lnTo>
                  <a:pt x="852" y="109"/>
                </a:lnTo>
                <a:close/>
                <a:moveTo>
                  <a:pt x="871" y="109"/>
                </a:moveTo>
                <a:lnTo>
                  <a:pt x="876" y="109"/>
                </a:lnTo>
                <a:lnTo>
                  <a:pt x="876" y="102"/>
                </a:lnTo>
                <a:lnTo>
                  <a:pt x="871" y="102"/>
                </a:lnTo>
                <a:lnTo>
                  <a:pt x="871" y="109"/>
                </a:lnTo>
                <a:close/>
                <a:moveTo>
                  <a:pt x="888" y="109"/>
                </a:moveTo>
                <a:lnTo>
                  <a:pt x="895" y="109"/>
                </a:lnTo>
                <a:lnTo>
                  <a:pt x="895" y="102"/>
                </a:lnTo>
                <a:lnTo>
                  <a:pt x="888" y="102"/>
                </a:lnTo>
                <a:lnTo>
                  <a:pt x="888" y="109"/>
                </a:lnTo>
                <a:close/>
                <a:moveTo>
                  <a:pt x="904" y="109"/>
                </a:moveTo>
                <a:lnTo>
                  <a:pt x="911" y="109"/>
                </a:lnTo>
                <a:lnTo>
                  <a:pt x="911" y="102"/>
                </a:lnTo>
                <a:lnTo>
                  <a:pt x="904" y="102"/>
                </a:lnTo>
                <a:lnTo>
                  <a:pt x="904" y="109"/>
                </a:lnTo>
                <a:close/>
                <a:moveTo>
                  <a:pt x="921" y="109"/>
                </a:moveTo>
                <a:lnTo>
                  <a:pt x="928" y="109"/>
                </a:lnTo>
                <a:lnTo>
                  <a:pt x="928" y="102"/>
                </a:lnTo>
                <a:lnTo>
                  <a:pt x="921" y="102"/>
                </a:lnTo>
                <a:lnTo>
                  <a:pt x="921" y="109"/>
                </a:lnTo>
                <a:close/>
                <a:moveTo>
                  <a:pt x="937" y="109"/>
                </a:moveTo>
                <a:lnTo>
                  <a:pt x="944" y="109"/>
                </a:lnTo>
                <a:lnTo>
                  <a:pt x="944" y="102"/>
                </a:lnTo>
                <a:lnTo>
                  <a:pt x="937" y="102"/>
                </a:lnTo>
                <a:lnTo>
                  <a:pt x="937" y="109"/>
                </a:lnTo>
                <a:close/>
                <a:moveTo>
                  <a:pt x="954" y="109"/>
                </a:moveTo>
                <a:lnTo>
                  <a:pt x="961" y="109"/>
                </a:lnTo>
                <a:lnTo>
                  <a:pt x="961" y="102"/>
                </a:lnTo>
                <a:lnTo>
                  <a:pt x="954" y="102"/>
                </a:lnTo>
                <a:lnTo>
                  <a:pt x="954" y="109"/>
                </a:lnTo>
                <a:close/>
                <a:moveTo>
                  <a:pt x="971" y="109"/>
                </a:moveTo>
                <a:lnTo>
                  <a:pt x="978" y="109"/>
                </a:lnTo>
                <a:lnTo>
                  <a:pt x="978" y="102"/>
                </a:lnTo>
                <a:lnTo>
                  <a:pt x="971" y="102"/>
                </a:lnTo>
                <a:lnTo>
                  <a:pt x="971" y="109"/>
                </a:lnTo>
                <a:close/>
                <a:moveTo>
                  <a:pt x="987" y="109"/>
                </a:moveTo>
                <a:lnTo>
                  <a:pt x="994" y="109"/>
                </a:lnTo>
                <a:lnTo>
                  <a:pt x="994" y="102"/>
                </a:lnTo>
                <a:lnTo>
                  <a:pt x="987" y="102"/>
                </a:lnTo>
                <a:lnTo>
                  <a:pt x="987" y="109"/>
                </a:lnTo>
                <a:close/>
                <a:moveTo>
                  <a:pt x="1004" y="109"/>
                </a:moveTo>
                <a:lnTo>
                  <a:pt x="1011" y="109"/>
                </a:lnTo>
                <a:lnTo>
                  <a:pt x="1011" y="102"/>
                </a:lnTo>
                <a:lnTo>
                  <a:pt x="1004" y="102"/>
                </a:lnTo>
                <a:lnTo>
                  <a:pt x="1004" y="109"/>
                </a:lnTo>
                <a:close/>
                <a:moveTo>
                  <a:pt x="1020" y="109"/>
                </a:moveTo>
                <a:lnTo>
                  <a:pt x="1027" y="109"/>
                </a:lnTo>
                <a:lnTo>
                  <a:pt x="1027" y="102"/>
                </a:lnTo>
                <a:lnTo>
                  <a:pt x="1020" y="102"/>
                </a:lnTo>
                <a:lnTo>
                  <a:pt x="1020" y="109"/>
                </a:lnTo>
                <a:close/>
                <a:moveTo>
                  <a:pt x="1037" y="109"/>
                </a:moveTo>
                <a:lnTo>
                  <a:pt x="1044" y="109"/>
                </a:lnTo>
                <a:lnTo>
                  <a:pt x="1044" y="102"/>
                </a:lnTo>
                <a:lnTo>
                  <a:pt x="1037" y="102"/>
                </a:lnTo>
                <a:lnTo>
                  <a:pt x="1037" y="109"/>
                </a:lnTo>
                <a:close/>
                <a:moveTo>
                  <a:pt x="1053" y="109"/>
                </a:moveTo>
                <a:lnTo>
                  <a:pt x="1061" y="109"/>
                </a:lnTo>
                <a:lnTo>
                  <a:pt x="1061" y="102"/>
                </a:lnTo>
                <a:lnTo>
                  <a:pt x="1053" y="102"/>
                </a:lnTo>
                <a:lnTo>
                  <a:pt x="1053" y="109"/>
                </a:lnTo>
                <a:close/>
                <a:moveTo>
                  <a:pt x="1070" y="109"/>
                </a:moveTo>
                <a:lnTo>
                  <a:pt x="1077" y="109"/>
                </a:lnTo>
                <a:lnTo>
                  <a:pt x="1077" y="102"/>
                </a:lnTo>
                <a:lnTo>
                  <a:pt x="1070" y="102"/>
                </a:lnTo>
                <a:lnTo>
                  <a:pt x="1070" y="109"/>
                </a:lnTo>
                <a:close/>
                <a:moveTo>
                  <a:pt x="1087" y="109"/>
                </a:moveTo>
                <a:lnTo>
                  <a:pt x="1094" y="109"/>
                </a:lnTo>
                <a:lnTo>
                  <a:pt x="1094" y="102"/>
                </a:lnTo>
                <a:lnTo>
                  <a:pt x="1087" y="102"/>
                </a:lnTo>
                <a:lnTo>
                  <a:pt x="1087" y="109"/>
                </a:lnTo>
                <a:close/>
                <a:moveTo>
                  <a:pt x="1103" y="109"/>
                </a:moveTo>
                <a:lnTo>
                  <a:pt x="1110" y="109"/>
                </a:lnTo>
                <a:lnTo>
                  <a:pt x="1110" y="102"/>
                </a:lnTo>
                <a:lnTo>
                  <a:pt x="1103" y="102"/>
                </a:lnTo>
                <a:lnTo>
                  <a:pt x="1103" y="109"/>
                </a:lnTo>
                <a:close/>
                <a:moveTo>
                  <a:pt x="1120" y="109"/>
                </a:moveTo>
                <a:lnTo>
                  <a:pt x="1127" y="109"/>
                </a:lnTo>
                <a:lnTo>
                  <a:pt x="1127" y="102"/>
                </a:lnTo>
                <a:lnTo>
                  <a:pt x="1120" y="102"/>
                </a:lnTo>
                <a:lnTo>
                  <a:pt x="1120" y="109"/>
                </a:lnTo>
                <a:close/>
                <a:moveTo>
                  <a:pt x="1139" y="109"/>
                </a:moveTo>
                <a:lnTo>
                  <a:pt x="1146" y="109"/>
                </a:lnTo>
                <a:lnTo>
                  <a:pt x="1146" y="102"/>
                </a:lnTo>
                <a:lnTo>
                  <a:pt x="1139" y="102"/>
                </a:lnTo>
                <a:lnTo>
                  <a:pt x="1139" y="109"/>
                </a:lnTo>
                <a:close/>
                <a:moveTo>
                  <a:pt x="1155" y="109"/>
                </a:moveTo>
                <a:lnTo>
                  <a:pt x="1162" y="109"/>
                </a:lnTo>
                <a:lnTo>
                  <a:pt x="1162" y="102"/>
                </a:lnTo>
                <a:lnTo>
                  <a:pt x="1155" y="102"/>
                </a:lnTo>
                <a:lnTo>
                  <a:pt x="1155" y="109"/>
                </a:lnTo>
                <a:close/>
                <a:moveTo>
                  <a:pt x="1172" y="109"/>
                </a:moveTo>
                <a:lnTo>
                  <a:pt x="1179" y="109"/>
                </a:lnTo>
                <a:lnTo>
                  <a:pt x="1179" y="102"/>
                </a:lnTo>
                <a:lnTo>
                  <a:pt x="1172" y="102"/>
                </a:lnTo>
                <a:lnTo>
                  <a:pt x="1172" y="109"/>
                </a:lnTo>
                <a:close/>
                <a:moveTo>
                  <a:pt x="1188" y="109"/>
                </a:moveTo>
                <a:lnTo>
                  <a:pt x="1196" y="109"/>
                </a:lnTo>
                <a:lnTo>
                  <a:pt x="1196" y="102"/>
                </a:lnTo>
                <a:lnTo>
                  <a:pt x="1188" y="102"/>
                </a:lnTo>
                <a:lnTo>
                  <a:pt x="1188" y="109"/>
                </a:lnTo>
                <a:close/>
                <a:moveTo>
                  <a:pt x="1205" y="109"/>
                </a:moveTo>
                <a:lnTo>
                  <a:pt x="1212" y="109"/>
                </a:lnTo>
                <a:lnTo>
                  <a:pt x="1212" y="102"/>
                </a:lnTo>
                <a:lnTo>
                  <a:pt x="1205" y="102"/>
                </a:lnTo>
                <a:lnTo>
                  <a:pt x="1205" y="109"/>
                </a:lnTo>
                <a:close/>
                <a:moveTo>
                  <a:pt x="1222" y="109"/>
                </a:moveTo>
                <a:lnTo>
                  <a:pt x="1229" y="109"/>
                </a:lnTo>
                <a:lnTo>
                  <a:pt x="1229" y="102"/>
                </a:lnTo>
                <a:lnTo>
                  <a:pt x="1222" y="102"/>
                </a:lnTo>
                <a:lnTo>
                  <a:pt x="1222" y="109"/>
                </a:lnTo>
                <a:close/>
                <a:moveTo>
                  <a:pt x="1238" y="109"/>
                </a:moveTo>
                <a:lnTo>
                  <a:pt x="1245" y="109"/>
                </a:lnTo>
                <a:lnTo>
                  <a:pt x="1245" y="102"/>
                </a:lnTo>
                <a:lnTo>
                  <a:pt x="1238" y="102"/>
                </a:lnTo>
                <a:lnTo>
                  <a:pt x="1238" y="109"/>
                </a:lnTo>
                <a:close/>
                <a:moveTo>
                  <a:pt x="1255" y="109"/>
                </a:moveTo>
                <a:lnTo>
                  <a:pt x="1262" y="109"/>
                </a:lnTo>
                <a:lnTo>
                  <a:pt x="1262" y="102"/>
                </a:lnTo>
                <a:lnTo>
                  <a:pt x="1255" y="102"/>
                </a:lnTo>
                <a:lnTo>
                  <a:pt x="1255" y="109"/>
                </a:lnTo>
                <a:close/>
                <a:moveTo>
                  <a:pt x="1271" y="109"/>
                </a:moveTo>
                <a:lnTo>
                  <a:pt x="1278" y="109"/>
                </a:lnTo>
                <a:lnTo>
                  <a:pt x="1278" y="102"/>
                </a:lnTo>
                <a:lnTo>
                  <a:pt x="1271" y="102"/>
                </a:lnTo>
                <a:lnTo>
                  <a:pt x="1271" y="109"/>
                </a:lnTo>
                <a:close/>
                <a:moveTo>
                  <a:pt x="1288" y="109"/>
                </a:moveTo>
                <a:lnTo>
                  <a:pt x="1295" y="109"/>
                </a:lnTo>
                <a:lnTo>
                  <a:pt x="1295" y="102"/>
                </a:lnTo>
                <a:lnTo>
                  <a:pt x="1288" y="102"/>
                </a:lnTo>
                <a:lnTo>
                  <a:pt x="1288" y="109"/>
                </a:lnTo>
                <a:close/>
                <a:moveTo>
                  <a:pt x="1304" y="109"/>
                </a:moveTo>
                <a:lnTo>
                  <a:pt x="1312" y="109"/>
                </a:lnTo>
                <a:lnTo>
                  <a:pt x="1312" y="102"/>
                </a:lnTo>
                <a:lnTo>
                  <a:pt x="1304" y="102"/>
                </a:lnTo>
                <a:lnTo>
                  <a:pt x="1304" y="109"/>
                </a:lnTo>
                <a:close/>
                <a:moveTo>
                  <a:pt x="1539" y="109"/>
                </a:moveTo>
                <a:lnTo>
                  <a:pt x="1546" y="109"/>
                </a:lnTo>
                <a:lnTo>
                  <a:pt x="1546" y="102"/>
                </a:lnTo>
                <a:lnTo>
                  <a:pt x="1539" y="102"/>
                </a:lnTo>
                <a:lnTo>
                  <a:pt x="1539" y="109"/>
                </a:lnTo>
                <a:close/>
                <a:moveTo>
                  <a:pt x="1555" y="109"/>
                </a:moveTo>
                <a:lnTo>
                  <a:pt x="1563" y="109"/>
                </a:lnTo>
                <a:lnTo>
                  <a:pt x="1563" y="102"/>
                </a:lnTo>
                <a:lnTo>
                  <a:pt x="1555" y="102"/>
                </a:lnTo>
                <a:lnTo>
                  <a:pt x="1555" y="109"/>
                </a:lnTo>
                <a:close/>
                <a:moveTo>
                  <a:pt x="1572" y="109"/>
                </a:moveTo>
                <a:lnTo>
                  <a:pt x="1579" y="109"/>
                </a:lnTo>
                <a:lnTo>
                  <a:pt x="1579" y="102"/>
                </a:lnTo>
                <a:lnTo>
                  <a:pt x="1572" y="102"/>
                </a:lnTo>
                <a:lnTo>
                  <a:pt x="1572" y="109"/>
                </a:lnTo>
                <a:close/>
                <a:moveTo>
                  <a:pt x="1589" y="109"/>
                </a:moveTo>
                <a:lnTo>
                  <a:pt x="1596" y="109"/>
                </a:lnTo>
                <a:lnTo>
                  <a:pt x="1596" y="102"/>
                </a:lnTo>
                <a:lnTo>
                  <a:pt x="1589" y="102"/>
                </a:lnTo>
                <a:lnTo>
                  <a:pt x="1589" y="109"/>
                </a:lnTo>
                <a:close/>
                <a:moveTo>
                  <a:pt x="1605" y="109"/>
                </a:moveTo>
                <a:lnTo>
                  <a:pt x="1612" y="109"/>
                </a:lnTo>
                <a:lnTo>
                  <a:pt x="1612" y="102"/>
                </a:lnTo>
                <a:lnTo>
                  <a:pt x="1605" y="102"/>
                </a:lnTo>
                <a:lnTo>
                  <a:pt x="1605" y="109"/>
                </a:lnTo>
                <a:close/>
                <a:moveTo>
                  <a:pt x="1622" y="109"/>
                </a:moveTo>
                <a:lnTo>
                  <a:pt x="1629" y="109"/>
                </a:lnTo>
                <a:lnTo>
                  <a:pt x="1629" y="102"/>
                </a:lnTo>
                <a:lnTo>
                  <a:pt x="1622" y="102"/>
                </a:lnTo>
                <a:lnTo>
                  <a:pt x="1622" y="109"/>
                </a:lnTo>
                <a:close/>
                <a:moveTo>
                  <a:pt x="1638" y="109"/>
                </a:moveTo>
                <a:lnTo>
                  <a:pt x="1645" y="109"/>
                </a:lnTo>
                <a:lnTo>
                  <a:pt x="1645" y="102"/>
                </a:lnTo>
                <a:lnTo>
                  <a:pt x="1638" y="102"/>
                </a:lnTo>
                <a:lnTo>
                  <a:pt x="1638" y="109"/>
                </a:lnTo>
                <a:close/>
                <a:moveTo>
                  <a:pt x="1657" y="109"/>
                </a:moveTo>
                <a:lnTo>
                  <a:pt x="1664" y="109"/>
                </a:lnTo>
                <a:lnTo>
                  <a:pt x="1664" y="102"/>
                </a:lnTo>
                <a:lnTo>
                  <a:pt x="1657" y="102"/>
                </a:lnTo>
                <a:lnTo>
                  <a:pt x="1657" y="109"/>
                </a:lnTo>
                <a:close/>
                <a:moveTo>
                  <a:pt x="1674" y="109"/>
                </a:moveTo>
                <a:lnTo>
                  <a:pt x="1681" y="109"/>
                </a:lnTo>
                <a:lnTo>
                  <a:pt x="1681" y="102"/>
                </a:lnTo>
                <a:lnTo>
                  <a:pt x="1674" y="102"/>
                </a:lnTo>
                <a:lnTo>
                  <a:pt x="1674" y="109"/>
                </a:lnTo>
                <a:close/>
                <a:moveTo>
                  <a:pt x="2107" y="109"/>
                </a:moveTo>
                <a:lnTo>
                  <a:pt x="2114" y="109"/>
                </a:lnTo>
                <a:lnTo>
                  <a:pt x="2114" y="102"/>
                </a:lnTo>
                <a:lnTo>
                  <a:pt x="2107" y="102"/>
                </a:lnTo>
                <a:lnTo>
                  <a:pt x="2107" y="109"/>
                </a:lnTo>
                <a:close/>
                <a:moveTo>
                  <a:pt x="2242" y="109"/>
                </a:moveTo>
                <a:lnTo>
                  <a:pt x="2249" y="109"/>
                </a:lnTo>
                <a:lnTo>
                  <a:pt x="2249" y="102"/>
                </a:lnTo>
                <a:lnTo>
                  <a:pt x="2242" y="102"/>
                </a:lnTo>
                <a:lnTo>
                  <a:pt x="2242" y="109"/>
                </a:lnTo>
                <a:close/>
                <a:moveTo>
                  <a:pt x="2259" y="109"/>
                </a:moveTo>
                <a:lnTo>
                  <a:pt x="2266" y="109"/>
                </a:lnTo>
                <a:lnTo>
                  <a:pt x="2266" y="102"/>
                </a:lnTo>
                <a:lnTo>
                  <a:pt x="2259" y="102"/>
                </a:lnTo>
                <a:lnTo>
                  <a:pt x="2259" y="109"/>
                </a:lnTo>
                <a:close/>
                <a:moveTo>
                  <a:pt x="2275" y="109"/>
                </a:moveTo>
                <a:lnTo>
                  <a:pt x="2282" y="109"/>
                </a:lnTo>
                <a:lnTo>
                  <a:pt x="2282" y="102"/>
                </a:lnTo>
                <a:lnTo>
                  <a:pt x="2275" y="102"/>
                </a:lnTo>
                <a:lnTo>
                  <a:pt x="2275" y="109"/>
                </a:lnTo>
                <a:close/>
                <a:moveTo>
                  <a:pt x="2292" y="109"/>
                </a:moveTo>
                <a:lnTo>
                  <a:pt x="2299" y="109"/>
                </a:lnTo>
                <a:lnTo>
                  <a:pt x="2299" y="102"/>
                </a:lnTo>
                <a:lnTo>
                  <a:pt x="2292" y="102"/>
                </a:lnTo>
                <a:lnTo>
                  <a:pt x="2292" y="109"/>
                </a:lnTo>
                <a:close/>
                <a:moveTo>
                  <a:pt x="2308" y="109"/>
                </a:moveTo>
                <a:lnTo>
                  <a:pt x="2316" y="109"/>
                </a:lnTo>
                <a:lnTo>
                  <a:pt x="2316" y="102"/>
                </a:lnTo>
                <a:lnTo>
                  <a:pt x="2308" y="102"/>
                </a:lnTo>
                <a:lnTo>
                  <a:pt x="2308" y="109"/>
                </a:lnTo>
                <a:close/>
                <a:moveTo>
                  <a:pt x="2325" y="109"/>
                </a:moveTo>
                <a:lnTo>
                  <a:pt x="2332" y="109"/>
                </a:lnTo>
                <a:lnTo>
                  <a:pt x="2332" y="102"/>
                </a:lnTo>
                <a:lnTo>
                  <a:pt x="2325" y="102"/>
                </a:lnTo>
                <a:lnTo>
                  <a:pt x="2325" y="109"/>
                </a:lnTo>
                <a:close/>
                <a:moveTo>
                  <a:pt x="2342" y="109"/>
                </a:moveTo>
                <a:lnTo>
                  <a:pt x="2349" y="109"/>
                </a:lnTo>
                <a:lnTo>
                  <a:pt x="2349" y="102"/>
                </a:lnTo>
                <a:lnTo>
                  <a:pt x="2342" y="102"/>
                </a:lnTo>
                <a:lnTo>
                  <a:pt x="2342" y="109"/>
                </a:lnTo>
                <a:close/>
                <a:moveTo>
                  <a:pt x="485" y="126"/>
                </a:moveTo>
                <a:lnTo>
                  <a:pt x="492" y="126"/>
                </a:lnTo>
                <a:lnTo>
                  <a:pt x="492" y="119"/>
                </a:lnTo>
                <a:lnTo>
                  <a:pt x="485" y="119"/>
                </a:lnTo>
                <a:lnTo>
                  <a:pt x="485" y="126"/>
                </a:lnTo>
                <a:close/>
                <a:moveTo>
                  <a:pt x="502" y="126"/>
                </a:moveTo>
                <a:lnTo>
                  <a:pt x="509" y="126"/>
                </a:lnTo>
                <a:lnTo>
                  <a:pt x="509" y="119"/>
                </a:lnTo>
                <a:lnTo>
                  <a:pt x="502" y="119"/>
                </a:lnTo>
                <a:lnTo>
                  <a:pt x="502" y="126"/>
                </a:lnTo>
                <a:close/>
                <a:moveTo>
                  <a:pt x="518" y="126"/>
                </a:moveTo>
                <a:lnTo>
                  <a:pt x="525" y="126"/>
                </a:lnTo>
                <a:lnTo>
                  <a:pt x="525" y="119"/>
                </a:lnTo>
                <a:lnTo>
                  <a:pt x="518" y="119"/>
                </a:lnTo>
                <a:lnTo>
                  <a:pt x="518" y="126"/>
                </a:lnTo>
                <a:close/>
                <a:moveTo>
                  <a:pt x="535" y="126"/>
                </a:moveTo>
                <a:lnTo>
                  <a:pt x="542" y="126"/>
                </a:lnTo>
                <a:lnTo>
                  <a:pt x="542" y="119"/>
                </a:lnTo>
                <a:lnTo>
                  <a:pt x="535" y="119"/>
                </a:lnTo>
                <a:lnTo>
                  <a:pt x="535" y="126"/>
                </a:lnTo>
                <a:close/>
                <a:moveTo>
                  <a:pt x="568" y="126"/>
                </a:moveTo>
                <a:lnTo>
                  <a:pt x="575" y="126"/>
                </a:lnTo>
                <a:lnTo>
                  <a:pt x="575" y="119"/>
                </a:lnTo>
                <a:lnTo>
                  <a:pt x="568" y="119"/>
                </a:lnTo>
                <a:lnTo>
                  <a:pt x="568" y="126"/>
                </a:lnTo>
                <a:close/>
                <a:moveTo>
                  <a:pt x="585" y="126"/>
                </a:moveTo>
                <a:lnTo>
                  <a:pt x="592" y="126"/>
                </a:lnTo>
                <a:lnTo>
                  <a:pt x="592" y="119"/>
                </a:lnTo>
                <a:lnTo>
                  <a:pt x="585" y="119"/>
                </a:lnTo>
                <a:lnTo>
                  <a:pt x="585" y="126"/>
                </a:lnTo>
                <a:close/>
                <a:moveTo>
                  <a:pt x="601" y="126"/>
                </a:moveTo>
                <a:lnTo>
                  <a:pt x="608" y="126"/>
                </a:lnTo>
                <a:lnTo>
                  <a:pt x="608" y="119"/>
                </a:lnTo>
                <a:lnTo>
                  <a:pt x="601" y="119"/>
                </a:lnTo>
                <a:lnTo>
                  <a:pt x="601" y="126"/>
                </a:lnTo>
                <a:close/>
                <a:moveTo>
                  <a:pt x="620" y="126"/>
                </a:moveTo>
                <a:lnTo>
                  <a:pt x="625" y="126"/>
                </a:lnTo>
                <a:lnTo>
                  <a:pt x="625" y="119"/>
                </a:lnTo>
                <a:lnTo>
                  <a:pt x="620" y="119"/>
                </a:lnTo>
                <a:lnTo>
                  <a:pt x="620" y="126"/>
                </a:lnTo>
                <a:close/>
                <a:moveTo>
                  <a:pt x="637" y="126"/>
                </a:moveTo>
                <a:lnTo>
                  <a:pt x="644" y="126"/>
                </a:lnTo>
                <a:lnTo>
                  <a:pt x="644" y="119"/>
                </a:lnTo>
                <a:lnTo>
                  <a:pt x="637" y="119"/>
                </a:lnTo>
                <a:lnTo>
                  <a:pt x="637" y="126"/>
                </a:lnTo>
                <a:close/>
                <a:moveTo>
                  <a:pt x="653" y="126"/>
                </a:moveTo>
                <a:lnTo>
                  <a:pt x="660" y="126"/>
                </a:lnTo>
                <a:lnTo>
                  <a:pt x="660" y="119"/>
                </a:lnTo>
                <a:lnTo>
                  <a:pt x="653" y="119"/>
                </a:lnTo>
                <a:lnTo>
                  <a:pt x="653" y="126"/>
                </a:lnTo>
                <a:close/>
                <a:moveTo>
                  <a:pt x="670" y="126"/>
                </a:moveTo>
                <a:lnTo>
                  <a:pt x="677" y="126"/>
                </a:lnTo>
                <a:lnTo>
                  <a:pt x="677" y="119"/>
                </a:lnTo>
                <a:lnTo>
                  <a:pt x="670" y="119"/>
                </a:lnTo>
                <a:lnTo>
                  <a:pt x="670" y="126"/>
                </a:lnTo>
                <a:close/>
                <a:moveTo>
                  <a:pt x="686" y="126"/>
                </a:moveTo>
                <a:lnTo>
                  <a:pt x="693" y="126"/>
                </a:lnTo>
                <a:lnTo>
                  <a:pt x="693" y="119"/>
                </a:lnTo>
                <a:lnTo>
                  <a:pt x="686" y="119"/>
                </a:lnTo>
                <a:lnTo>
                  <a:pt x="686" y="126"/>
                </a:lnTo>
                <a:close/>
                <a:moveTo>
                  <a:pt x="703" y="126"/>
                </a:moveTo>
                <a:lnTo>
                  <a:pt x="710" y="126"/>
                </a:lnTo>
                <a:lnTo>
                  <a:pt x="710" y="119"/>
                </a:lnTo>
                <a:lnTo>
                  <a:pt x="703" y="119"/>
                </a:lnTo>
                <a:lnTo>
                  <a:pt x="703" y="126"/>
                </a:lnTo>
                <a:close/>
                <a:moveTo>
                  <a:pt x="720" y="126"/>
                </a:moveTo>
                <a:lnTo>
                  <a:pt x="727" y="126"/>
                </a:lnTo>
                <a:lnTo>
                  <a:pt x="727" y="119"/>
                </a:lnTo>
                <a:lnTo>
                  <a:pt x="720" y="119"/>
                </a:lnTo>
                <a:lnTo>
                  <a:pt x="720" y="126"/>
                </a:lnTo>
                <a:close/>
                <a:moveTo>
                  <a:pt x="736" y="126"/>
                </a:moveTo>
                <a:lnTo>
                  <a:pt x="743" y="126"/>
                </a:lnTo>
                <a:lnTo>
                  <a:pt x="743" y="119"/>
                </a:lnTo>
                <a:lnTo>
                  <a:pt x="736" y="119"/>
                </a:lnTo>
                <a:lnTo>
                  <a:pt x="736" y="126"/>
                </a:lnTo>
                <a:close/>
                <a:moveTo>
                  <a:pt x="753" y="126"/>
                </a:moveTo>
                <a:lnTo>
                  <a:pt x="760" y="126"/>
                </a:lnTo>
                <a:lnTo>
                  <a:pt x="760" y="119"/>
                </a:lnTo>
                <a:lnTo>
                  <a:pt x="753" y="119"/>
                </a:lnTo>
                <a:lnTo>
                  <a:pt x="753" y="126"/>
                </a:lnTo>
                <a:close/>
                <a:moveTo>
                  <a:pt x="769" y="126"/>
                </a:moveTo>
                <a:lnTo>
                  <a:pt x="776" y="126"/>
                </a:lnTo>
                <a:lnTo>
                  <a:pt x="776" y="119"/>
                </a:lnTo>
                <a:lnTo>
                  <a:pt x="769" y="119"/>
                </a:lnTo>
                <a:lnTo>
                  <a:pt x="769" y="126"/>
                </a:lnTo>
                <a:close/>
                <a:moveTo>
                  <a:pt x="786" y="126"/>
                </a:moveTo>
                <a:lnTo>
                  <a:pt x="793" y="126"/>
                </a:lnTo>
                <a:lnTo>
                  <a:pt x="793" y="119"/>
                </a:lnTo>
                <a:lnTo>
                  <a:pt x="786" y="119"/>
                </a:lnTo>
                <a:lnTo>
                  <a:pt x="786" y="126"/>
                </a:lnTo>
                <a:close/>
                <a:moveTo>
                  <a:pt x="802" y="126"/>
                </a:moveTo>
                <a:lnTo>
                  <a:pt x="810" y="126"/>
                </a:lnTo>
                <a:lnTo>
                  <a:pt x="810" y="119"/>
                </a:lnTo>
                <a:lnTo>
                  <a:pt x="802" y="119"/>
                </a:lnTo>
                <a:lnTo>
                  <a:pt x="802" y="126"/>
                </a:lnTo>
                <a:close/>
                <a:moveTo>
                  <a:pt x="819" y="126"/>
                </a:moveTo>
                <a:lnTo>
                  <a:pt x="826" y="126"/>
                </a:lnTo>
                <a:lnTo>
                  <a:pt x="826" y="119"/>
                </a:lnTo>
                <a:lnTo>
                  <a:pt x="819" y="119"/>
                </a:lnTo>
                <a:lnTo>
                  <a:pt x="819" y="126"/>
                </a:lnTo>
                <a:close/>
                <a:moveTo>
                  <a:pt x="836" y="126"/>
                </a:moveTo>
                <a:lnTo>
                  <a:pt x="843" y="126"/>
                </a:lnTo>
                <a:lnTo>
                  <a:pt x="843" y="119"/>
                </a:lnTo>
                <a:lnTo>
                  <a:pt x="836" y="119"/>
                </a:lnTo>
                <a:lnTo>
                  <a:pt x="836" y="126"/>
                </a:lnTo>
                <a:close/>
                <a:moveTo>
                  <a:pt x="852" y="126"/>
                </a:moveTo>
                <a:lnTo>
                  <a:pt x="859" y="126"/>
                </a:lnTo>
                <a:lnTo>
                  <a:pt x="859" y="119"/>
                </a:lnTo>
                <a:lnTo>
                  <a:pt x="852" y="119"/>
                </a:lnTo>
                <a:lnTo>
                  <a:pt x="852" y="126"/>
                </a:lnTo>
                <a:close/>
                <a:moveTo>
                  <a:pt x="871" y="126"/>
                </a:moveTo>
                <a:lnTo>
                  <a:pt x="876" y="126"/>
                </a:lnTo>
                <a:lnTo>
                  <a:pt x="876" y="119"/>
                </a:lnTo>
                <a:lnTo>
                  <a:pt x="871" y="119"/>
                </a:lnTo>
                <a:lnTo>
                  <a:pt x="871" y="126"/>
                </a:lnTo>
                <a:close/>
                <a:moveTo>
                  <a:pt x="888" y="126"/>
                </a:moveTo>
                <a:lnTo>
                  <a:pt x="895" y="126"/>
                </a:lnTo>
                <a:lnTo>
                  <a:pt x="895" y="119"/>
                </a:lnTo>
                <a:lnTo>
                  <a:pt x="888" y="119"/>
                </a:lnTo>
                <a:lnTo>
                  <a:pt x="888" y="126"/>
                </a:lnTo>
                <a:close/>
                <a:moveTo>
                  <a:pt x="904" y="126"/>
                </a:moveTo>
                <a:lnTo>
                  <a:pt x="911" y="126"/>
                </a:lnTo>
                <a:lnTo>
                  <a:pt x="911" y="119"/>
                </a:lnTo>
                <a:lnTo>
                  <a:pt x="904" y="119"/>
                </a:lnTo>
                <a:lnTo>
                  <a:pt x="904" y="126"/>
                </a:lnTo>
                <a:close/>
                <a:moveTo>
                  <a:pt x="921" y="126"/>
                </a:moveTo>
                <a:lnTo>
                  <a:pt x="928" y="126"/>
                </a:lnTo>
                <a:lnTo>
                  <a:pt x="928" y="119"/>
                </a:lnTo>
                <a:lnTo>
                  <a:pt x="921" y="119"/>
                </a:lnTo>
                <a:lnTo>
                  <a:pt x="921" y="126"/>
                </a:lnTo>
                <a:close/>
                <a:moveTo>
                  <a:pt x="937" y="126"/>
                </a:moveTo>
                <a:lnTo>
                  <a:pt x="944" y="126"/>
                </a:lnTo>
                <a:lnTo>
                  <a:pt x="944" y="119"/>
                </a:lnTo>
                <a:lnTo>
                  <a:pt x="937" y="119"/>
                </a:lnTo>
                <a:lnTo>
                  <a:pt x="937" y="126"/>
                </a:lnTo>
                <a:close/>
                <a:moveTo>
                  <a:pt x="954" y="126"/>
                </a:moveTo>
                <a:lnTo>
                  <a:pt x="961" y="126"/>
                </a:lnTo>
                <a:lnTo>
                  <a:pt x="961" y="119"/>
                </a:lnTo>
                <a:lnTo>
                  <a:pt x="954" y="119"/>
                </a:lnTo>
                <a:lnTo>
                  <a:pt x="954" y="126"/>
                </a:lnTo>
                <a:close/>
                <a:moveTo>
                  <a:pt x="971" y="126"/>
                </a:moveTo>
                <a:lnTo>
                  <a:pt x="978" y="126"/>
                </a:lnTo>
                <a:lnTo>
                  <a:pt x="978" y="119"/>
                </a:lnTo>
                <a:lnTo>
                  <a:pt x="971" y="119"/>
                </a:lnTo>
                <a:lnTo>
                  <a:pt x="971" y="126"/>
                </a:lnTo>
                <a:close/>
                <a:moveTo>
                  <a:pt x="987" y="126"/>
                </a:moveTo>
                <a:lnTo>
                  <a:pt x="994" y="126"/>
                </a:lnTo>
                <a:lnTo>
                  <a:pt x="994" y="119"/>
                </a:lnTo>
                <a:lnTo>
                  <a:pt x="987" y="119"/>
                </a:lnTo>
                <a:lnTo>
                  <a:pt x="987" y="126"/>
                </a:lnTo>
                <a:close/>
                <a:moveTo>
                  <a:pt x="1004" y="126"/>
                </a:moveTo>
                <a:lnTo>
                  <a:pt x="1011" y="126"/>
                </a:lnTo>
                <a:lnTo>
                  <a:pt x="1011" y="119"/>
                </a:lnTo>
                <a:lnTo>
                  <a:pt x="1004" y="119"/>
                </a:lnTo>
                <a:lnTo>
                  <a:pt x="1004" y="126"/>
                </a:lnTo>
                <a:close/>
                <a:moveTo>
                  <a:pt x="1020" y="126"/>
                </a:moveTo>
                <a:lnTo>
                  <a:pt x="1027" y="126"/>
                </a:lnTo>
                <a:lnTo>
                  <a:pt x="1027" y="119"/>
                </a:lnTo>
                <a:lnTo>
                  <a:pt x="1020" y="119"/>
                </a:lnTo>
                <a:lnTo>
                  <a:pt x="1020" y="126"/>
                </a:lnTo>
                <a:close/>
                <a:moveTo>
                  <a:pt x="1037" y="126"/>
                </a:moveTo>
                <a:lnTo>
                  <a:pt x="1044" y="126"/>
                </a:lnTo>
                <a:lnTo>
                  <a:pt x="1044" y="119"/>
                </a:lnTo>
                <a:lnTo>
                  <a:pt x="1037" y="119"/>
                </a:lnTo>
                <a:lnTo>
                  <a:pt x="1037" y="126"/>
                </a:lnTo>
                <a:close/>
                <a:moveTo>
                  <a:pt x="1053" y="126"/>
                </a:moveTo>
                <a:lnTo>
                  <a:pt x="1061" y="126"/>
                </a:lnTo>
                <a:lnTo>
                  <a:pt x="1061" y="119"/>
                </a:lnTo>
                <a:lnTo>
                  <a:pt x="1053" y="119"/>
                </a:lnTo>
                <a:lnTo>
                  <a:pt x="1053" y="126"/>
                </a:lnTo>
                <a:close/>
                <a:moveTo>
                  <a:pt x="1070" y="126"/>
                </a:moveTo>
                <a:lnTo>
                  <a:pt x="1077" y="126"/>
                </a:lnTo>
                <a:lnTo>
                  <a:pt x="1077" y="119"/>
                </a:lnTo>
                <a:lnTo>
                  <a:pt x="1070" y="119"/>
                </a:lnTo>
                <a:lnTo>
                  <a:pt x="1070" y="126"/>
                </a:lnTo>
                <a:close/>
                <a:moveTo>
                  <a:pt x="1087" y="126"/>
                </a:moveTo>
                <a:lnTo>
                  <a:pt x="1094" y="126"/>
                </a:lnTo>
                <a:lnTo>
                  <a:pt x="1094" y="119"/>
                </a:lnTo>
                <a:lnTo>
                  <a:pt x="1087" y="119"/>
                </a:lnTo>
                <a:lnTo>
                  <a:pt x="1087" y="126"/>
                </a:lnTo>
                <a:close/>
                <a:moveTo>
                  <a:pt x="1103" y="126"/>
                </a:moveTo>
                <a:lnTo>
                  <a:pt x="1110" y="126"/>
                </a:lnTo>
                <a:lnTo>
                  <a:pt x="1110" y="119"/>
                </a:lnTo>
                <a:lnTo>
                  <a:pt x="1103" y="119"/>
                </a:lnTo>
                <a:lnTo>
                  <a:pt x="1103" y="126"/>
                </a:lnTo>
                <a:close/>
                <a:moveTo>
                  <a:pt x="1120" y="126"/>
                </a:moveTo>
                <a:lnTo>
                  <a:pt x="1127" y="126"/>
                </a:lnTo>
                <a:lnTo>
                  <a:pt x="1127" y="119"/>
                </a:lnTo>
                <a:lnTo>
                  <a:pt x="1120" y="119"/>
                </a:lnTo>
                <a:lnTo>
                  <a:pt x="1120" y="126"/>
                </a:lnTo>
                <a:close/>
                <a:moveTo>
                  <a:pt x="1139" y="126"/>
                </a:moveTo>
                <a:lnTo>
                  <a:pt x="1146" y="126"/>
                </a:lnTo>
                <a:lnTo>
                  <a:pt x="1146" y="119"/>
                </a:lnTo>
                <a:lnTo>
                  <a:pt x="1139" y="119"/>
                </a:lnTo>
                <a:lnTo>
                  <a:pt x="1139" y="126"/>
                </a:lnTo>
                <a:close/>
                <a:moveTo>
                  <a:pt x="1155" y="126"/>
                </a:moveTo>
                <a:lnTo>
                  <a:pt x="1162" y="126"/>
                </a:lnTo>
                <a:lnTo>
                  <a:pt x="1162" y="119"/>
                </a:lnTo>
                <a:lnTo>
                  <a:pt x="1155" y="119"/>
                </a:lnTo>
                <a:lnTo>
                  <a:pt x="1155" y="126"/>
                </a:lnTo>
                <a:close/>
                <a:moveTo>
                  <a:pt x="1172" y="126"/>
                </a:moveTo>
                <a:lnTo>
                  <a:pt x="1179" y="126"/>
                </a:lnTo>
                <a:lnTo>
                  <a:pt x="1179" y="119"/>
                </a:lnTo>
                <a:lnTo>
                  <a:pt x="1172" y="119"/>
                </a:lnTo>
                <a:lnTo>
                  <a:pt x="1172" y="126"/>
                </a:lnTo>
                <a:close/>
                <a:moveTo>
                  <a:pt x="1188" y="126"/>
                </a:moveTo>
                <a:lnTo>
                  <a:pt x="1196" y="126"/>
                </a:lnTo>
                <a:lnTo>
                  <a:pt x="1196" y="119"/>
                </a:lnTo>
                <a:lnTo>
                  <a:pt x="1188" y="119"/>
                </a:lnTo>
                <a:lnTo>
                  <a:pt x="1188" y="126"/>
                </a:lnTo>
                <a:close/>
                <a:moveTo>
                  <a:pt x="1205" y="126"/>
                </a:moveTo>
                <a:lnTo>
                  <a:pt x="1212" y="126"/>
                </a:lnTo>
                <a:lnTo>
                  <a:pt x="1212" y="119"/>
                </a:lnTo>
                <a:lnTo>
                  <a:pt x="1205" y="119"/>
                </a:lnTo>
                <a:lnTo>
                  <a:pt x="1205" y="126"/>
                </a:lnTo>
                <a:close/>
                <a:moveTo>
                  <a:pt x="1222" y="126"/>
                </a:moveTo>
                <a:lnTo>
                  <a:pt x="1229" y="126"/>
                </a:lnTo>
                <a:lnTo>
                  <a:pt x="1229" y="119"/>
                </a:lnTo>
                <a:lnTo>
                  <a:pt x="1222" y="119"/>
                </a:lnTo>
                <a:lnTo>
                  <a:pt x="1222" y="126"/>
                </a:lnTo>
                <a:close/>
                <a:moveTo>
                  <a:pt x="1238" y="126"/>
                </a:moveTo>
                <a:lnTo>
                  <a:pt x="1245" y="126"/>
                </a:lnTo>
                <a:lnTo>
                  <a:pt x="1245" y="119"/>
                </a:lnTo>
                <a:lnTo>
                  <a:pt x="1238" y="119"/>
                </a:lnTo>
                <a:lnTo>
                  <a:pt x="1238" y="126"/>
                </a:lnTo>
                <a:close/>
                <a:moveTo>
                  <a:pt x="1255" y="126"/>
                </a:moveTo>
                <a:lnTo>
                  <a:pt x="1262" y="126"/>
                </a:lnTo>
                <a:lnTo>
                  <a:pt x="1262" y="119"/>
                </a:lnTo>
                <a:lnTo>
                  <a:pt x="1255" y="119"/>
                </a:lnTo>
                <a:lnTo>
                  <a:pt x="1255" y="126"/>
                </a:lnTo>
                <a:close/>
                <a:moveTo>
                  <a:pt x="1271" y="126"/>
                </a:moveTo>
                <a:lnTo>
                  <a:pt x="1278" y="126"/>
                </a:lnTo>
                <a:lnTo>
                  <a:pt x="1278" y="119"/>
                </a:lnTo>
                <a:lnTo>
                  <a:pt x="1271" y="119"/>
                </a:lnTo>
                <a:lnTo>
                  <a:pt x="1271" y="126"/>
                </a:lnTo>
                <a:close/>
                <a:moveTo>
                  <a:pt x="1288" y="126"/>
                </a:moveTo>
                <a:lnTo>
                  <a:pt x="1295" y="126"/>
                </a:lnTo>
                <a:lnTo>
                  <a:pt x="1295" y="119"/>
                </a:lnTo>
                <a:lnTo>
                  <a:pt x="1288" y="119"/>
                </a:lnTo>
                <a:lnTo>
                  <a:pt x="1288" y="126"/>
                </a:lnTo>
                <a:close/>
                <a:moveTo>
                  <a:pt x="1304" y="126"/>
                </a:moveTo>
                <a:lnTo>
                  <a:pt x="1312" y="126"/>
                </a:lnTo>
                <a:lnTo>
                  <a:pt x="1312" y="119"/>
                </a:lnTo>
                <a:lnTo>
                  <a:pt x="1304" y="119"/>
                </a:lnTo>
                <a:lnTo>
                  <a:pt x="1304" y="126"/>
                </a:lnTo>
                <a:close/>
                <a:moveTo>
                  <a:pt x="1539" y="126"/>
                </a:moveTo>
                <a:lnTo>
                  <a:pt x="1546" y="126"/>
                </a:lnTo>
                <a:lnTo>
                  <a:pt x="1546" y="119"/>
                </a:lnTo>
                <a:lnTo>
                  <a:pt x="1539" y="119"/>
                </a:lnTo>
                <a:lnTo>
                  <a:pt x="1539" y="126"/>
                </a:lnTo>
                <a:close/>
                <a:moveTo>
                  <a:pt x="1555" y="126"/>
                </a:moveTo>
                <a:lnTo>
                  <a:pt x="1563" y="126"/>
                </a:lnTo>
                <a:lnTo>
                  <a:pt x="1563" y="119"/>
                </a:lnTo>
                <a:lnTo>
                  <a:pt x="1555" y="119"/>
                </a:lnTo>
                <a:lnTo>
                  <a:pt x="1555" y="126"/>
                </a:lnTo>
                <a:close/>
                <a:moveTo>
                  <a:pt x="1572" y="126"/>
                </a:moveTo>
                <a:lnTo>
                  <a:pt x="1579" y="126"/>
                </a:lnTo>
                <a:lnTo>
                  <a:pt x="1579" y="119"/>
                </a:lnTo>
                <a:lnTo>
                  <a:pt x="1572" y="119"/>
                </a:lnTo>
                <a:lnTo>
                  <a:pt x="1572" y="126"/>
                </a:lnTo>
                <a:close/>
                <a:moveTo>
                  <a:pt x="1589" y="126"/>
                </a:moveTo>
                <a:lnTo>
                  <a:pt x="1596" y="126"/>
                </a:lnTo>
                <a:lnTo>
                  <a:pt x="1596" y="119"/>
                </a:lnTo>
                <a:lnTo>
                  <a:pt x="1589" y="119"/>
                </a:lnTo>
                <a:lnTo>
                  <a:pt x="1589" y="126"/>
                </a:lnTo>
                <a:close/>
                <a:moveTo>
                  <a:pt x="1605" y="126"/>
                </a:moveTo>
                <a:lnTo>
                  <a:pt x="1612" y="126"/>
                </a:lnTo>
                <a:lnTo>
                  <a:pt x="1612" y="119"/>
                </a:lnTo>
                <a:lnTo>
                  <a:pt x="1605" y="119"/>
                </a:lnTo>
                <a:lnTo>
                  <a:pt x="1605" y="126"/>
                </a:lnTo>
                <a:close/>
                <a:moveTo>
                  <a:pt x="1622" y="126"/>
                </a:moveTo>
                <a:lnTo>
                  <a:pt x="1629" y="126"/>
                </a:lnTo>
                <a:lnTo>
                  <a:pt x="1629" y="119"/>
                </a:lnTo>
                <a:lnTo>
                  <a:pt x="1622" y="119"/>
                </a:lnTo>
                <a:lnTo>
                  <a:pt x="1622" y="126"/>
                </a:lnTo>
                <a:close/>
                <a:moveTo>
                  <a:pt x="1638" y="126"/>
                </a:moveTo>
                <a:lnTo>
                  <a:pt x="1645" y="126"/>
                </a:lnTo>
                <a:lnTo>
                  <a:pt x="1645" y="119"/>
                </a:lnTo>
                <a:lnTo>
                  <a:pt x="1638" y="119"/>
                </a:lnTo>
                <a:lnTo>
                  <a:pt x="1638" y="126"/>
                </a:lnTo>
                <a:close/>
                <a:moveTo>
                  <a:pt x="1657" y="126"/>
                </a:moveTo>
                <a:lnTo>
                  <a:pt x="1664" y="126"/>
                </a:lnTo>
                <a:lnTo>
                  <a:pt x="1664" y="119"/>
                </a:lnTo>
                <a:lnTo>
                  <a:pt x="1657" y="119"/>
                </a:lnTo>
                <a:lnTo>
                  <a:pt x="1657" y="126"/>
                </a:lnTo>
                <a:close/>
                <a:moveTo>
                  <a:pt x="2292" y="126"/>
                </a:moveTo>
                <a:lnTo>
                  <a:pt x="2299" y="126"/>
                </a:lnTo>
                <a:lnTo>
                  <a:pt x="2299" y="119"/>
                </a:lnTo>
                <a:lnTo>
                  <a:pt x="2292" y="119"/>
                </a:lnTo>
                <a:lnTo>
                  <a:pt x="2292" y="126"/>
                </a:lnTo>
                <a:close/>
                <a:moveTo>
                  <a:pt x="2308" y="126"/>
                </a:moveTo>
                <a:lnTo>
                  <a:pt x="2316" y="126"/>
                </a:lnTo>
                <a:lnTo>
                  <a:pt x="2316" y="119"/>
                </a:lnTo>
                <a:lnTo>
                  <a:pt x="2308" y="119"/>
                </a:lnTo>
                <a:lnTo>
                  <a:pt x="2308" y="126"/>
                </a:lnTo>
                <a:close/>
                <a:moveTo>
                  <a:pt x="2325" y="126"/>
                </a:moveTo>
                <a:lnTo>
                  <a:pt x="2332" y="126"/>
                </a:lnTo>
                <a:lnTo>
                  <a:pt x="2332" y="119"/>
                </a:lnTo>
                <a:lnTo>
                  <a:pt x="2325" y="119"/>
                </a:lnTo>
                <a:lnTo>
                  <a:pt x="2325" y="126"/>
                </a:lnTo>
                <a:close/>
                <a:moveTo>
                  <a:pt x="2342" y="126"/>
                </a:moveTo>
                <a:lnTo>
                  <a:pt x="2349" y="126"/>
                </a:lnTo>
                <a:lnTo>
                  <a:pt x="2349" y="119"/>
                </a:lnTo>
                <a:lnTo>
                  <a:pt x="2342" y="119"/>
                </a:lnTo>
                <a:lnTo>
                  <a:pt x="2342" y="126"/>
                </a:lnTo>
                <a:close/>
                <a:moveTo>
                  <a:pt x="2358" y="126"/>
                </a:moveTo>
                <a:lnTo>
                  <a:pt x="2365" y="126"/>
                </a:lnTo>
                <a:lnTo>
                  <a:pt x="2365" y="119"/>
                </a:lnTo>
                <a:lnTo>
                  <a:pt x="2358" y="119"/>
                </a:lnTo>
                <a:lnTo>
                  <a:pt x="2358" y="126"/>
                </a:lnTo>
                <a:close/>
                <a:moveTo>
                  <a:pt x="435" y="142"/>
                </a:moveTo>
                <a:lnTo>
                  <a:pt x="442" y="142"/>
                </a:lnTo>
                <a:lnTo>
                  <a:pt x="442" y="135"/>
                </a:lnTo>
                <a:lnTo>
                  <a:pt x="435" y="135"/>
                </a:lnTo>
                <a:lnTo>
                  <a:pt x="435" y="142"/>
                </a:lnTo>
                <a:close/>
                <a:moveTo>
                  <a:pt x="452" y="142"/>
                </a:moveTo>
                <a:lnTo>
                  <a:pt x="459" y="142"/>
                </a:lnTo>
                <a:lnTo>
                  <a:pt x="459" y="135"/>
                </a:lnTo>
                <a:lnTo>
                  <a:pt x="452" y="135"/>
                </a:lnTo>
                <a:lnTo>
                  <a:pt x="452" y="142"/>
                </a:lnTo>
                <a:close/>
                <a:moveTo>
                  <a:pt x="469" y="142"/>
                </a:moveTo>
                <a:lnTo>
                  <a:pt x="476" y="142"/>
                </a:lnTo>
                <a:lnTo>
                  <a:pt x="476" y="135"/>
                </a:lnTo>
                <a:lnTo>
                  <a:pt x="469" y="135"/>
                </a:lnTo>
                <a:lnTo>
                  <a:pt x="469" y="142"/>
                </a:lnTo>
                <a:close/>
                <a:moveTo>
                  <a:pt x="485" y="142"/>
                </a:moveTo>
                <a:lnTo>
                  <a:pt x="492" y="142"/>
                </a:lnTo>
                <a:lnTo>
                  <a:pt x="492" y="135"/>
                </a:lnTo>
                <a:lnTo>
                  <a:pt x="485" y="135"/>
                </a:lnTo>
                <a:lnTo>
                  <a:pt x="485" y="142"/>
                </a:lnTo>
                <a:close/>
                <a:moveTo>
                  <a:pt x="502" y="142"/>
                </a:moveTo>
                <a:lnTo>
                  <a:pt x="509" y="142"/>
                </a:lnTo>
                <a:lnTo>
                  <a:pt x="509" y="135"/>
                </a:lnTo>
                <a:lnTo>
                  <a:pt x="502" y="135"/>
                </a:lnTo>
                <a:lnTo>
                  <a:pt x="502" y="142"/>
                </a:lnTo>
                <a:close/>
                <a:moveTo>
                  <a:pt x="518" y="142"/>
                </a:moveTo>
                <a:lnTo>
                  <a:pt x="525" y="142"/>
                </a:lnTo>
                <a:lnTo>
                  <a:pt x="525" y="135"/>
                </a:lnTo>
                <a:lnTo>
                  <a:pt x="518" y="135"/>
                </a:lnTo>
                <a:lnTo>
                  <a:pt x="518" y="142"/>
                </a:lnTo>
                <a:close/>
                <a:moveTo>
                  <a:pt x="535" y="142"/>
                </a:moveTo>
                <a:lnTo>
                  <a:pt x="542" y="142"/>
                </a:lnTo>
                <a:lnTo>
                  <a:pt x="542" y="135"/>
                </a:lnTo>
                <a:lnTo>
                  <a:pt x="535" y="135"/>
                </a:lnTo>
                <a:lnTo>
                  <a:pt x="535" y="142"/>
                </a:lnTo>
                <a:close/>
                <a:moveTo>
                  <a:pt x="568" y="142"/>
                </a:moveTo>
                <a:lnTo>
                  <a:pt x="575" y="142"/>
                </a:lnTo>
                <a:lnTo>
                  <a:pt x="575" y="135"/>
                </a:lnTo>
                <a:lnTo>
                  <a:pt x="568" y="135"/>
                </a:lnTo>
                <a:lnTo>
                  <a:pt x="568" y="142"/>
                </a:lnTo>
                <a:close/>
                <a:moveTo>
                  <a:pt x="601" y="142"/>
                </a:moveTo>
                <a:lnTo>
                  <a:pt x="608" y="142"/>
                </a:lnTo>
                <a:lnTo>
                  <a:pt x="608" y="135"/>
                </a:lnTo>
                <a:lnTo>
                  <a:pt x="601" y="135"/>
                </a:lnTo>
                <a:lnTo>
                  <a:pt x="601" y="142"/>
                </a:lnTo>
                <a:close/>
                <a:moveTo>
                  <a:pt x="637" y="142"/>
                </a:moveTo>
                <a:lnTo>
                  <a:pt x="644" y="142"/>
                </a:lnTo>
                <a:lnTo>
                  <a:pt x="644" y="135"/>
                </a:lnTo>
                <a:lnTo>
                  <a:pt x="637" y="135"/>
                </a:lnTo>
                <a:lnTo>
                  <a:pt x="637" y="142"/>
                </a:lnTo>
                <a:close/>
                <a:moveTo>
                  <a:pt x="653" y="142"/>
                </a:moveTo>
                <a:lnTo>
                  <a:pt x="660" y="142"/>
                </a:lnTo>
                <a:lnTo>
                  <a:pt x="660" y="135"/>
                </a:lnTo>
                <a:lnTo>
                  <a:pt x="653" y="135"/>
                </a:lnTo>
                <a:lnTo>
                  <a:pt x="653" y="142"/>
                </a:lnTo>
                <a:close/>
                <a:moveTo>
                  <a:pt x="670" y="142"/>
                </a:moveTo>
                <a:lnTo>
                  <a:pt x="677" y="142"/>
                </a:lnTo>
                <a:lnTo>
                  <a:pt x="677" y="135"/>
                </a:lnTo>
                <a:lnTo>
                  <a:pt x="670" y="135"/>
                </a:lnTo>
                <a:lnTo>
                  <a:pt x="670" y="142"/>
                </a:lnTo>
                <a:close/>
                <a:moveTo>
                  <a:pt x="686" y="142"/>
                </a:moveTo>
                <a:lnTo>
                  <a:pt x="693" y="142"/>
                </a:lnTo>
                <a:lnTo>
                  <a:pt x="693" y="135"/>
                </a:lnTo>
                <a:lnTo>
                  <a:pt x="686" y="135"/>
                </a:lnTo>
                <a:lnTo>
                  <a:pt x="686" y="142"/>
                </a:lnTo>
                <a:close/>
                <a:moveTo>
                  <a:pt x="703" y="142"/>
                </a:moveTo>
                <a:lnTo>
                  <a:pt x="710" y="142"/>
                </a:lnTo>
                <a:lnTo>
                  <a:pt x="710" y="135"/>
                </a:lnTo>
                <a:lnTo>
                  <a:pt x="703" y="135"/>
                </a:lnTo>
                <a:lnTo>
                  <a:pt x="703" y="142"/>
                </a:lnTo>
                <a:close/>
                <a:moveTo>
                  <a:pt x="720" y="142"/>
                </a:moveTo>
                <a:lnTo>
                  <a:pt x="727" y="142"/>
                </a:lnTo>
                <a:lnTo>
                  <a:pt x="727" y="135"/>
                </a:lnTo>
                <a:lnTo>
                  <a:pt x="720" y="135"/>
                </a:lnTo>
                <a:lnTo>
                  <a:pt x="720" y="142"/>
                </a:lnTo>
                <a:close/>
                <a:moveTo>
                  <a:pt x="736" y="142"/>
                </a:moveTo>
                <a:lnTo>
                  <a:pt x="743" y="142"/>
                </a:lnTo>
                <a:lnTo>
                  <a:pt x="743" y="135"/>
                </a:lnTo>
                <a:lnTo>
                  <a:pt x="736" y="135"/>
                </a:lnTo>
                <a:lnTo>
                  <a:pt x="736" y="142"/>
                </a:lnTo>
                <a:close/>
                <a:moveTo>
                  <a:pt x="753" y="142"/>
                </a:moveTo>
                <a:lnTo>
                  <a:pt x="760" y="142"/>
                </a:lnTo>
                <a:lnTo>
                  <a:pt x="760" y="135"/>
                </a:lnTo>
                <a:lnTo>
                  <a:pt x="753" y="135"/>
                </a:lnTo>
                <a:lnTo>
                  <a:pt x="753" y="142"/>
                </a:lnTo>
                <a:close/>
                <a:moveTo>
                  <a:pt x="769" y="142"/>
                </a:moveTo>
                <a:lnTo>
                  <a:pt x="776" y="142"/>
                </a:lnTo>
                <a:lnTo>
                  <a:pt x="776" y="135"/>
                </a:lnTo>
                <a:lnTo>
                  <a:pt x="769" y="135"/>
                </a:lnTo>
                <a:lnTo>
                  <a:pt x="769" y="142"/>
                </a:lnTo>
                <a:close/>
                <a:moveTo>
                  <a:pt x="786" y="142"/>
                </a:moveTo>
                <a:lnTo>
                  <a:pt x="793" y="142"/>
                </a:lnTo>
                <a:lnTo>
                  <a:pt x="793" y="135"/>
                </a:lnTo>
                <a:lnTo>
                  <a:pt x="786" y="135"/>
                </a:lnTo>
                <a:lnTo>
                  <a:pt x="786" y="142"/>
                </a:lnTo>
                <a:close/>
                <a:moveTo>
                  <a:pt x="802" y="142"/>
                </a:moveTo>
                <a:lnTo>
                  <a:pt x="810" y="142"/>
                </a:lnTo>
                <a:lnTo>
                  <a:pt x="810" y="135"/>
                </a:lnTo>
                <a:lnTo>
                  <a:pt x="802" y="135"/>
                </a:lnTo>
                <a:lnTo>
                  <a:pt x="802" y="142"/>
                </a:lnTo>
                <a:close/>
                <a:moveTo>
                  <a:pt x="852" y="142"/>
                </a:moveTo>
                <a:lnTo>
                  <a:pt x="859" y="142"/>
                </a:lnTo>
                <a:lnTo>
                  <a:pt x="859" y="135"/>
                </a:lnTo>
                <a:lnTo>
                  <a:pt x="852" y="135"/>
                </a:lnTo>
                <a:lnTo>
                  <a:pt x="852" y="142"/>
                </a:lnTo>
                <a:close/>
                <a:moveTo>
                  <a:pt x="871" y="142"/>
                </a:moveTo>
                <a:lnTo>
                  <a:pt x="876" y="142"/>
                </a:lnTo>
                <a:lnTo>
                  <a:pt x="876" y="135"/>
                </a:lnTo>
                <a:lnTo>
                  <a:pt x="871" y="135"/>
                </a:lnTo>
                <a:lnTo>
                  <a:pt x="871" y="142"/>
                </a:lnTo>
                <a:close/>
                <a:moveTo>
                  <a:pt x="888" y="142"/>
                </a:moveTo>
                <a:lnTo>
                  <a:pt x="895" y="142"/>
                </a:lnTo>
                <a:lnTo>
                  <a:pt x="895" y="135"/>
                </a:lnTo>
                <a:lnTo>
                  <a:pt x="888" y="135"/>
                </a:lnTo>
                <a:lnTo>
                  <a:pt x="888" y="142"/>
                </a:lnTo>
                <a:close/>
                <a:moveTo>
                  <a:pt x="904" y="142"/>
                </a:moveTo>
                <a:lnTo>
                  <a:pt x="911" y="142"/>
                </a:lnTo>
                <a:lnTo>
                  <a:pt x="911" y="135"/>
                </a:lnTo>
                <a:lnTo>
                  <a:pt x="904" y="135"/>
                </a:lnTo>
                <a:lnTo>
                  <a:pt x="904" y="142"/>
                </a:lnTo>
                <a:close/>
                <a:moveTo>
                  <a:pt x="921" y="142"/>
                </a:moveTo>
                <a:lnTo>
                  <a:pt x="928" y="142"/>
                </a:lnTo>
                <a:lnTo>
                  <a:pt x="928" y="135"/>
                </a:lnTo>
                <a:lnTo>
                  <a:pt x="921" y="135"/>
                </a:lnTo>
                <a:lnTo>
                  <a:pt x="921" y="142"/>
                </a:lnTo>
                <a:close/>
                <a:moveTo>
                  <a:pt x="937" y="142"/>
                </a:moveTo>
                <a:lnTo>
                  <a:pt x="944" y="142"/>
                </a:lnTo>
                <a:lnTo>
                  <a:pt x="944" y="135"/>
                </a:lnTo>
                <a:lnTo>
                  <a:pt x="937" y="135"/>
                </a:lnTo>
                <a:lnTo>
                  <a:pt x="937" y="142"/>
                </a:lnTo>
                <a:close/>
                <a:moveTo>
                  <a:pt x="954" y="142"/>
                </a:moveTo>
                <a:lnTo>
                  <a:pt x="961" y="142"/>
                </a:lnTo>
                <a:lnTo>
                  <a:pt x="961" y="135"/>
                </a:lnTo>
                <a:lnTo>
                  <a:pt x="954" y="135"/>
                </a:lnTo>
                <a:lnTo>
                  <a:pt x="954" y="142"/>
                </a:lnTo>
                <a:close/>
                <a:moveTo>
                  <a:pt x="971" y="142"/>
                </a:moveTo>
                <a:lnTo>
                  <a:pt x="978" y="142"/>
                </a:lnTo>
                <a:lnTo>
                  <a:pt x="978" y="135"/>
                </a:lnTo>
                <a:lnTo>
                  <a:pt x="971" y="135"/>
                </a:lnTo>
                <a:lnTo>
                  <a:pt x="971" y="142"/>
                </a:lnTo>
                <a:close/>
                <a:moveTo>
                  <a:pt x="987" y="142"/>
                </a:moveTo>
                <a:lnTo>
                  <a:pt x="994" y="142"/>
                </a:lnTo>
                <a:lnTo>
                  <a:pt x="994" y="135"/>
                </a:lnTo>
                <a:lnTo>
                  <a:pt x="987" y="135"/>
                </a:lnTo>
                <a:lnTo>
                  <a:pt x="987" y="142"/>
                </a:lnTo>
                <a:close/>
                <a:moveTo>
                  <a:pt x="1004" y="142"/>
                </a:moveTo>
                <a:lnTo>
                  <a:pt x="1011" y="142"/>
                </a:lnTo>
                <a:lnTo>
                  <a:pt x="1011" y="135"/>
                </a:lnTo>
                <a:lnTo>
                  <a:pt x="1004" y="135"/>
                </a:lnTo>
                <a:lnTo>
                  <a:pt x="1004" y="142"/>
                </a:lnTo>
                <a:close/>
                <a:moveTo>
                  <a:pt x="1020" y="142"/>
                </a:moveTo>
                <a:lnTo>
                  <a:pt x="1027" y="142"/>
                </a:lnTo>
                <a:lnTo>
                  <a:pt x="1027" y="135"/>
                </a:lnTo>
                <a:lnTo>
                  <a:pt x="1020" y="135"/>
                </a:lnTo>
                <a:lnTo>
                  <a:pt x="1020" y="142"/>
                </a:lnTo>
                <a:close/>
                <a:moveTo>
                  <a:pt x="1037" y="142"/>
                </a:moveTo>
                <a:lnTo>
                  <a:pt x="1044" y="142"/>
                </a:lnTo>
                <a:lnTo>
                  <a:pt x="1044" y="135"/>
                </a:lnTo>
                <a:lnTo>
                  <a:pt x="1037" y="135"/>
                </a:lnTo>
                <a:lnTo>
                  <a:pt x="1037" y="142"/>
                </a:lnTo>
                <a:close/>
                <a:moveTo>
                  <a:pt x="1053" y="142"/>
                </a:moveTo>
                <a:lnTo>
                  <a:pt x="1061" y="142"/>
                </a:lnTo>
                <a:lnTo>
                  <a:pt x="1061" y="135"/>
                </a:lnTo>
                <a:lnTo>
                  <a:pt x="1053" y="135"/>
                </a:lnTo>
                <a:lnTo>
                  <a:pt x="1053" y="142"/>
                </a:lnTo>
                <a:close/>
                <a:moveTo>
                  <a:pt x="1070" y="142"/>
                </a:moveTo>
                <a:lnTo>
                  <a:pt x="1077" y="142"/>
                </a:lnTo>
                <a:lnTo>
                  <a:pt x="1077" y="135"/>
                </a:lnTo>
                <a:lnTo>
                  <a:pt x="1070" y="135"/>
                </a:lnTo>
                <a:lnTo>
                  <a:pt x="1070" y="142"/>
                </a:lnTo>
                <a:close/>
                <a:moveTo>
                  <a:pt x="1087" y="142"/>
                </a:moveTo>
                <a:lnTo>
                  <a:pt x="1094" y="142"/>
                </a:lnTo>
                <a:lnTo>
                  <a:pt x="1094" y="135"/>
                </a:lnTo>
                <a:lnTo>
                  <a:pt x="1087" y="135"/>
                </a:lnTo>
                <a:lnTo>
                  <a:pt x="1087" y="142"/>
                </a:lnTo>
                <a:close/>
                <a:moveTo>
                  <a:pt x="1103" y="142"/>
                </a:moveTo>
                <a:lnTo>
                  <a:pt x="1110" y="142"/>
                </a:lnTo>
                <a:lnTo>
                  <a:pt x="1110" y="135"/>
                </a:lnTo>
                <a:lnTo>
                  <a:pt x="1103" y="135"/>
                </a:lnTo>
                <a:lnTo>
                  <a:pt x="1103" y="142"/>
                </a:lnTo>
                <a:close/>
                <a:moveTo>
                  <a:pt x="1120" y="142"/>
                </a:moveTo>
                <a:lnTo>
                  <a:pt x="1127" y="142"/>
                </a:lnTo>
                <a:lnTo>
                  <a:pt x="1127" y="135"/>
                </a:lnTo>
                <a:lnTo>
                  <a:pt x="1120" y="135"/>
                </a:lnTo>
                <a:lnTo>
                  <a:pt x="1120" y="142"/>
                </a:lnTo>
                <a:close/>
                <a:moveTo>
                  <a:pt x="1139" y="142"/>
                </a:moveTo>
                <a:lnTo>
                  <a:pt x="1146" y="142"/>
                </a:lnTo>
                <a:lnTo>
                  <a:pt x="1146" y="135"/>
                </a:lnTo>
                <a:lnTo>
                  <a:pt x="1139" y="135"/>
                </a:lnTo>
                <a:lnTo>
                  <a:pt x="1139" y="142"/>
                </a:lnTo>
                <a:close/>
                <a:moveTo>
                  <a:pt x="1155" y="142"/>
                </a:moveTo>
                <a:lnTo>
                  <a:pt x="1162" y="142"/>
                </a:lnTo>
                <a:lnTo>
                  <a:pt x="1162" y="135"/>
                </a:lnTo>
                <a:lnTo>
                  <a:pt x="1155" y="135"/>
                </a:lnTo>
                <a:lnTo>
                  <a:pt x="1155" y="142"/>
                </a:lnTo>
                <a:close/>
                <a:moveTo>
                  <a:pt x="1172" y="142"/>
                </a:moveTo>
                <a:lnTo>
                  <a:pt x="1179" y="142"/>
                </a:lnTo>
                <a:lnTo>
                  <a:pt x="1179" y="135"/>
                </a:lnTo>
                <a:lnTo>
                  <a:pt x="1172" y="135"/>
                </a:lnTo>
                <a:lnTo>
                  <a:pt x="1172" y="142"/>
                </a:lnTo>
                <a:close/>
                <a:moveTo>
                  <a:pt x="1188" y="142"/>
                </a:moveTo>
                <a:lnTo>
                  <a:pt x="1196" y="142"/>
                </a:lnTo>
                <a:lnTo>
                  <a:pt x="1196" y="135"/>
                </a:lnTo>
                <a:lnTo>
                  <a:pt x="1188" y="135"/>
                </a:lnTo>
                <a:lnTo>
                  <a:pt x="1188" y="142"/>
                </a:lnTo>
                <a:close/>
                <a:moveTo>
                  <a:pt x="1205" y="142"/>
                </a:moveTo>
                <a:lnTo>
                  <a:pt x="1212" y="142"/>
                </a:lnTo>
                <a:lnTo>
                  <a:pt x="1212" y="135"/>
                </a:lnTo>
                <a:lnTo>
                  <a:pt x="1205" y="135"/>
                </a:lnTo>
                <a:lnTo>
                  <a:pt x="1205" y="142"/>
                </a:lnTo>
                <a:close/>
                <a:moveTo>
                  <a:pt x="1222" y="142"/>
                </a:moveTo>
                <a:lnTo>
                  <a:pt x="1229" y="142"/>
                </a:lnTo>
                <a:lnTo>
                  <a:pt x="1229" y="135"/>
                </a:lnTo>
                <a:lnTo>
                  <a:pt x="1222" y="135"/>
                </a:lnTo>
                <a:lnTo>
                  <a:pt x="1222" y="142"/>
                </a:lnTo>
                <a:close/>
                <a:moveTo>
                  <a:pt x="1238" y="142"/>
                </a:moveTo>
                <a:lnTo>
                  <a:pt x="1245" y="142"/>
                </a:lnTo>
                <a:lnTo>
                  <a:pt x="1245" y="135"/>
                </a:lnTo>
                <a:lnTo>
                  <a:pt x="1238" y="135"/>
                </a:lnTo>
                <a:lnTo>
                  <a:pt x="1238" y="142"/>
                </a:lnTo>
                <a:close/>
                <a:moveTo>
                  <a:pt x="1255" y="142"/>
                </a:moveTo>
                <a:lnTo>
                  <a:pt x="1262" y="142"/>
                </a:lnTo>
                <a:lnTo>
                  <a:pt x="1262" y="135"/>
                </a:lnTo>
                <a:lnTo>
                  <a:pt x="1255" y="135"/>
                </a:lnTo>
                <a:lnTo>
                  <a:pt x="1255" y="142"/>
                </a:lnTo>
                <a:close/>
                <a:moveTo>
                  <a:pt x="1271" y="142"/>
                </a:moveTo>
                <a:lnTo>
                  <a:pt x="1278" y="142"/>
                </a:lnTo>
                <a:lnTo>
                  <a:pt x="1278" y="135"/>
                </a:lnTo>
                <a:lnTo>
                  <a:pt x="1271" y="135"/>
                </a:lnTo>
                <a:lnTo>
                  <a:pt x="1271" y="142"/>
                </a:lnTo>
                <a:close/>
                <a:moveTo>
                  <a:pt x="1288" y="142"/>
                </a:moveTo>
                <a:lnTo>
                  <a:pt x="1295" y="142"/>
                </a:lnTo>
                <a:lnTo>
                  <a:pt x="1295" y="135"/>
                </a:lnTo>
                <a:lnTo>
                  <a:pt x="1288" y="135"/>
                </a:lnTo>
                <a:lnTo>
                  <a:pt x="1288" y="142"/>
                </a:lnTo>
                <a:close/>
                <a:moveTo>
                  <a:pt x="1304" y="142"/>
                </a:moveTo>
                <a:lnTo>
                  <a:pt x="1312" y="142"/>
                </a:lnTo>
                <a:lnTo>
                  <a:pt x="1312" y="135"/>
                </a:lnTo>
                <a:lnTo>
                  <a:pt x="1304" y="135"/>
                </a:lnTo>
                <a:lnTo>
                  <a:pt x="1304" y="142"/>
                </a:lnTo>
                <a:close/>
                <a:moveTo>
                  <a:pt x="1572" y="142"/>
                </a:moveTo>
                <a:lnTo>
                  <a:pt x="1579" y="142"/>
                </a:lnTo>
                <a:lnTo>
                  <a:pt x="1579" y="135"/>
                </a:lnTo>
                <a:lnTo>
                  <a:pt x="1572" y="135"/>
                </a:lnTo>
                <a:lnTo>
                  <a:pt x="1572" y="142"/>
                </a:lnTo>
                <a:close/>
                <a:moveTo>
                  <a:pt x="1589" y="142"/>
                </a:moveTo>
                <a:lnTo>
                  <a:pt x="1596" y="142"/>
                </a:lnTo>
                <a:lnTo>
                  <a:pt x="1596" y="135"/>
                </a:lnTo>
                <a:lnTo>
                  <a:pt x="1589" y="135"/>
                </a:lnTo>
                <a:lnTo>
                  <a:pt x="1589" y="142"/>
                </a:lnTo>
                <a:close/>
                <a:moveTo>
                  <a:pt x="1605" y="142"/>
                </a:moveTo>
                <a:lnTo>
                  <a:pt x="1612" y="142"/>
                </a:lnTo>
                <a:lnTo>
                  <a:pt x="1612" y="135"/>
                </a:lnTo>
                <a:lnTo>
                  <a:pt x="1605" y="135"/>
                </a:lnTo>
                <a:lnTo>
                  <a:pt x="1605" y="142"/>
                </a:lnTo>
                <a:close/>
                <a:moveTo>
                  <a:pt x="1622" y="142"/>
                </a:moveTo>
                <a:lnTo>
                  <a:pt x="1629" y="142"/>
                </a:lnTo>
                <a:lnTo>
                  <a:pt x="1629" y="135"/>
                </a:lnTo>
                <a:lnTo>
                  <a:pt x="1622" y="135"/>
                </a:lnTo>
                <a:lnTo>
                  <a:pt x="1622" y="142"/>
                </a:lnTo>
                <a:close/>
                <a:moveTo>
                  <a:pt x="1638" y="142"/>
                </a:moveTo>
                <a:lnTo>
                  <a:pt x="1645" y="142"/>
                </a:lnTo>
                <a:lnTo>
                  <a:pt x="1645" y="135"/>
                </a:lnTo>
                <a:lnTo>
                  <a:pt x="1638" y="135"/>
                </a:lnTo>
                <a:lnTo>
                  <a:pt x="1638" y="142"/>
                </a:lnTo>
                <a:close/>
                <a:moveTo>
                  <a:pt x="1657" y="142"/>
                </a:moveTo>
                <a:lnTo>
                  <a:pt x="1664" y="142"/>
                </a:lnTo>
                <a:lnTo>
                  <a:pt x="1664" y="135"/>
                </a:lnTo>
                <a:lnTo>
                  <a:pt x="1657" y="135"/>
                </a:lnTo>
                <a:lnTo>
                  <a:pt x="1657" y="142"/>
                </a:lnTo>
                <a:close/>
                <a:moveTo>
                  <a:pt x="2024" y="142"/>
                </a:moveTo>
                <a:lnTo>
                  <a:pt x="2031" y="142"/>
                </a:lnTo>
                <a:lnTo>
                  <a:pt x="2031" y="135"/>
                </a:lnTo>
                <a:lnTo>
                  <a:pt x="2024" y="135"/>
                </a:lnTo>
                <a:lnTo>
                  <a:pt x="2024" y="142"/>
                </a:lnTo>
                <a:close/>
                <a:moveTo>
                  <a:pt x="2259" y="142"/>
                </a:moveTo>
                <a:lnTo>
                  <a:pt x="2266" y="142"/>
                </a:lnTo>
                <a:lnTo>
                  <a:pt x="2266" y="135"/>
                </a:lnTo>
                <a:lnTo>
                  <a:pt x="2259" y="135"/>
                </a:lnTo>
                <a:lnTo>
                  <a:pt x="2259" y="142"/>
                </a:lnTo>
                <a:close/>
                <a:moveTo>
                  <a:pt x="2275" y="142"/>
                </a:moveTo>
                <a:lnTo>
                  <a:pt x="2282" y="142"/>
                </a:lnTo>
                <a:lnTo>
                  <a:pt x="2282" y="135"/>
                </a:lnTo>
                <a:lnTo>
                  <a:pt x="2275" y="135"/>
                </a:lnTo>
                <a:lnTo>
                  <a:pt x="2275" y="142"/>
                </a:lnTo>
                <a:close/>
                <a:moveTo>
                  <a:pt x="2308" y="142"/>
                </a:moveTo>
                <a:lnTo>
                  <a:pt x="2316" y="142"/>
                </a:lnTo>
                <a:lnTo>
                  <a:pt x="2316" y="135"/>
                </a:lnTo>
                <a:lnTo>
                  <a:pt x="2308" y="135"/>
                </a:lnTo>
                <a:lnTo>
                  <a:pt x="2308" y="142"/>
                </a:lnTo>
                <a:close/>
                <a:moveTo>
                  <a:pt x="2325" y="142"/>
                </a:moveTo>
                <a:lnTo>
                  <a:pt x="2332" y="142"/>
                </a:lnTo>
                <a:lnTo>
                  <a:pt x="2332" y="135"/>
                </a:lnTo>
                <a:lnTo>
                  <a:pt x="2325" y="135"/>
                </a:lnTo>
                <a:lnTo>
                  <a:pt x="2325" y="142"/>
                </a:lnTo>
                <a:close/>
                <a:moveTo>
                  <a:pt x="2342" y="142"/>
                </a:moveTo>
                <a:lnTo>
                  <a:pt x="2349" y="142"/>
                </a:lnTo>
                <a:lnTo>
                  <a:pt x="2349" y="135"/>
                </a:lnTo>
                <a:lnTo>
                  <a:pt x="2342" y="135"/>
                </a:lnTo>
                <a:lnTo>
                  <a:pt x="2342" y="142"/>
                </a:lnTo>
                <a:close/>
                <a:moveTo>
                  <a:pt x="2358" y="142"/>
                </a:moveTo>
                <a:lnTo>
                  <a:pt x="2365" y="142"/>
                </a:lnTo>
                <a:lnTo>
                  <a:pt x="2365" y="135"/>
                </a:lnTo>
                <a:lnTo>
                  <a:pt x="2358" y="135"/>
                </a:lnTo>
                <a:lnTo>
                  <a:pt x="2358" y="142"/>
                </a:lnTo>
                <a:close/>
                <a:moveTo>
                  <a:pt x="2375" y="142"/>
                </a:moveTo>
                <a:lnTo>
                  <a:pt x="2382" y="142"/>
                </a:lnTo>
                <a:lnTo>
                  <a:pt x="2382" y="135"/>
                </a:lnTo>
                <a:lnTo>
                  <a:pt x="2375" y="135"/>
                </a:lnTo>
                <a:lnTo>
                  <a:pt x="2375" y="142"/>
                </a:lnTo>
                <a:close/>
                <a:moveTo>
                  <a:pt x="2391" y="142"/>
                </a:moveTo>
                <a:lnTo>
                  <a:pt x="2398" y="142"/>
                </a:lnTo>
                <a:lnTo>
                  <a:pt x="2398" y="135"/>
                </a:lnTo>
                <a:lnTo>
                  <a:pt x="2391" y="135"/>
                </a:lnTo>
                <a:lnTo>
                  <a:pt x="2391" y="142"/>
                </a:lnTo>
                <a:close/>
                <a:moveTo>
                  <a:pt x="2711" y="142"/>
                </a:moveTo>
                <a:lnTo>
                  <a:pt x="2718" y="142"/>
                </a:lnTo>
                <a:lnTo>
                  <a:pt x="2718" y="135"/>
                </a:lnTo>
                <a:lnTo>
                  <a:pt x="2711" y="135"/>
                </a:lnTo>
                <a:lnTo>
                  <a:pt x="2711" y="142"/>
                </a:lnTo>
                <a:close/>
                <a:moveTo>
                  <a:pt x="419" y="159"/>
                </a:moveTo>
                <a:lnTo>
                  <a:pt x="426" y="159"/>
                </a:lnTo>
                <a:lnTo>
                  <a:pt x="426" y="152"/>
                </a:lnTo>
                <a:lnTo>
                  <a:pt x="419" y="152"/>
                </a:lnTo>
                <a:lnTo>
                  <a:pt x="419" y="159"/>
                </a:lnTo>
                <a:close/>
                <a:moveTo>
                  <a:pt x="435" y="159"/>
                </a:moveTo>
                <a:lnTo>
                  <a:pt x="442" y="159"/>
                </a:lnTo>
                <a:lnTo>
                  <a:pt x="442" y="152"/>
                </a:lnTo>
                <a:lnTo>
                  <a:pt x="435" y="152"/>
                </a:lnTo>
                <a:lnTo>
                  <a:pt x="435" y="159"/>
                </a:lnTo>
                <a:close/>
                <a:moveTo>
                  <a:pt x="452" y="159"/>
                </a:moveTo>
                <a:lnTo>
                  <a:pt x="459" y="159"/>
                </a:lnTo>
                <a:lnTo>
                  <a:pt x="459" y="152"/>
                </a:lnTo>
                <a:lnTo>
                  <a:pt x="452" y="152"/>
                </a:lnTo>
                <a:lnTo>
                  <a:pt x="452" y="159"/>
                </a:lnTo>
                <a:close/>
                <a:moveTo>
                  <a:pt x="469" y="159"/>
                </a:moveTo>
                <a:lnTo>
                  <a:pt x="476" y="159"/>
                </a:lnTo>
                <a:lnTo>
                  <a:pt x="476" y="152"/>
                </a:lnTo>
                <a:lnTo>
                  <a:pt x="469" y="152"/>
                </a:lnTo>
                <a:lnTo>
                  <a:pt x="469" y="159"/>
                </a:lnTo>
                <a:close/>
                <a:moveTo>
                  <a:pt x="485" y="159"/>
                </a:moveTo>
                <a:lnTo>
                  <a:pt x="492" y="159"/>
                </a:lnTo>
                <a:lnTo>
                  <a:pt x="492" y="152"/>
                </a:lnTo>
                <a:lnTo>
                  <a:pt x="485" y="152"/>
                </a:lnTo>
                <a:lnTo>
                  <a:pt x="485" y="159"/>
                </a:lnTo>
                <a:close/>
                <a:moveTo>
                  <a:pt x="502" y="159"/>
                </a:moveTo>
                <a:lnTo>
                  <a:pt x="509" y="159"/>
                </a:lnTo>
                <a:lnTo>
                  <a:pt x="509" y="152"/>
                </a:lnTo>
                <a:lnTo>
                  <a:pt x="502" y="152"/>
                </a:lnTo>
                <a:lnTo>
                  <a:pt x="502" y="159"/>
                </a:lnTo>
                <a:close/>
                <a:moveTo>
                  <a:pt x="518" y="159"/>
                </a:moveTo>
                <a:lnTo>
                  <a:pt x="525" y="159"/>
                </a:lnTo>
                <a:lnTo>
                  <a:pt x="525" y="152"/>
                </a:lnTo>
                <a:lnTo>
                  <a:pt x="518" y="152"/>
                </a:lnTo>
                <a:lnTo>
                  <a:pt x="518" y="159"/>
                </a:lnTo>
                <a:close/>
                <a:moveTo>
                  <a:pt x="535" y="159"/>
                </a:moveTo>
                <a:lnTo>
                  <a:pt x="542" y="159"/>
                </a:lnTo>
                <a:lnTo>
                  <a:pt x="542" y="152"/>
                </a:lnTo>
                <a:lnTo>
                  <a:pt x="535" y="152"/>
                </a:lnTo>
                <a:lnTo>
                  <a:pt x="535" y="159"/>
                </a:lnTo>
                <a:close/>
                <a:moveTo>
                  <a:pt x="551" y="159"/>
                </a:moveTo>
                <a:lnTo>
                  <a:pt x="559" y="159"/>
                </a:lnTo>
                <a:lnTo>
                  <a:pt x="559" y="152"/>
                </a:lnTo>
                <a:lnTo>
                  <a:pt x="551" y="152"/>
                </a:lnTo>
                <a:lnTo>
                  <a:pt x="551" y="159"/>
                </a:lnTo>
                <a:close/>
                <a:moveTo>
                  <a:pt x="568" y="159"/>
                </a:moveTo>
                <a:lnTo>
                  <a:pt x="575" y="159"/>
                </a:lnTo>
                <a:lnTo>
                  <a:pt x="575" y="152"/>
                </a:lnTo>
                <a:lnTo>
                  <a:pt x="568" y="152"/>
                </a:lnTo>
                <a:lnTo>
                  <a:pt x="568" y="159"/>
                </a:lnTo>
                <a:close/>
                <a:moveTo>
                  <a:pt x="585" y="159"/>
                </a:moveTo>
                <a:lnTo>
                  <a:pt x="592" y="159"/>
                </a:lnTo>
                <a:lnTo>
                  <a:pt x="592" y="152"/>
                </a:lnTo>
                <a:lnTo>
                  <a:pt x="585" y="152"/>
                </a:lnTo>
                <a:lnTo>
                  <a:pt x="585" y="159"/>
                </a:lnTo>
                <a:close/>
                <a:moveTo>
                  <a:pt x="601" y="159"/>
                </a:moveTo>
                <a:lnTo>
                  <a:pt x="608" y="159"/>
                </a:lnTo>
                <a:lnTo>
                  <a:pt x="608" y="152"/>
                </a:lnTo>
                <a:lnTo>
                  <a:pt x="601" y="152"/>
                </a:lnTo>
                <a:lnTo>
                  <a:pt x="601" y="159"/>
                </a:lnTo>
                <a:close/>
                <a:moveTo>
                  <a:pt x="620" y="159"/>
                </a:moveTo>
                <a:lnTo>
                  <a:pt x="625" y="159"/>
                </a:lnTo>
                <a:lnTo>
                  <a:pt x="625" y="152"/>
                </a:lnTo>
                <a:lnTo>
                  <a:pt x="620" y="152"/>
                </a:lnTo>
                <a:lnTo>
                  <a:pt x="620" y="159"/>
                </a:lnTo>
                <a:close/>
                <a:moveTo>
                  <a:pt x="637" y="159"/>
                </a:moveTo>
                <a:lnTo>
                  <a:pt x="644" y="159"/>
                </a:lnTo>
                <a:lnTo>
                  <a:pt x="644" y="152"/>
                </a:lnTo>
                <a:lnTo>
                  <a:pt x="637" y="152"/>
                </a:lnTo>
                <a:lnTo>
                  <a:pt x="637" y="159"/>
                </a:lnTo>
                <a:close/>
                <a:moveTo>
                  <a:pt x="653" y="159"/>
                </a:moveTo>
                <a:lnTo>
                  <a:pt x="660" y="159"/>
                </a:lnTo>
                <a:lnTo>
                  <a:pt x="660" y="152"/>
                </a:lnTo>
                <a:lnTo>
                  <a:pt x="653" y="152"/>
                </a:lnTo>
                <a:lnTo>
                  <a:pt x="653" y="159"/>
                </a:lnTo>
                <a:close/>
                <a:moveTo>
                  <a:pt x="670" y="159"/>
                </a:moveTo>
                <a:lnTo>
                  <a:pt x="677" y="159"/>
                </a:lnTo>
                <a:lnTo>
                  <a:pt x="677" y="152"/>
                </a:lnTo>
                <a:lnTo>
                  <a:pt x="670" y="152"/>
                </a:lnTo>
                <a:lnTo>
                  <a:pt x="670" y="159"/>
                </a:lnTo>
                <a:close/>
                <a:moveTo>
                  <a:pt x="686" y="159"/>
                </a:moveTo>
                <a:lnTo>
                  <a:pt x="693" y="159"/>
                </a:lnTo>
                <a:lnTo>
                  <a:pt x="693" y="152"/>
                </a:lnTo>
                <a:lnTo>
                  <a:pt x="686" y="152"/>
                </a:lnTo>
                <a:lnTo>
                  <a:pt x="686" y="159"/>
                </a:lnTo>
                <a:close/>
                <a:moveTo>
                  <a:pt x="703" y="159"/>
                </a:moveTo>
                <a:lnTo>
                  <a:pt x="710" y="159"/>
                </a:lnTo>
                <a:lnTo>
                  <a:pt x="710" y="152"/>
                </a:lnTo>
                <a:lnTo>
                  <a:pt x="703" y="152"/>
                </a:lnTo>
                <a:lnTo>
                  <a:pt x="703" y="159"/>
                </a:lnTo>
                <a:close/>
                <a:moveTo>
                  <a:pt x="720" y="159"/>
                </a:moveTo>
                <a:lnTo>
                  <a:pt x="727" y="159"/>
                </a:lnTo>
                <a:lnTo>
                  <a:pt x="727" y="152"/>
                </a:lnTo>
                <a:lnTo>
                  <a:pt x="720" y="152"/>
                </a:lnTo>
                <a:lnTo>
                  <a:pt x="720" y="159"/>
                </a:lnTo>
                <a:close/>
                <a:moveTo>
                  <a:pt x="736" y="159"/>
                </a:moveTo>
                <a:lnTo>
                  <a:pt x="743" y="159"/>
                </a:lnTo>
                <a:lnTo>
                  <a:pt x="743" y="152"/>
                </a:lnTo>
                <a:lnTo>
                  <a:pt x="736" y="152"/>
                </a:lnTo>
                <a:lnTo>
                  <a:pt x="736" y="159"/>
                </a:lnTo>
                <a:close/>
                <a:moveTo>
                  <a:pt x="753" y="159"/>
                </a:moveTo>
                <a:lnTo>
                  <a:pt x="760" y="159"/>
                </a:lnTo>
                <a:lnTo>
                  <a:pt x="760" y="152"/>
                </a:lnTo>
                <a:lnTo>
                  <a:pt x="753" y="152"/>
                </a:lnTo>
                <a:lnTo>
                  <a:pt x="753" y="159"/>
                </a:lnTo>
                <a:close/>
                <a:moveTo>
                  <a:pt x="769" y="159"/>
                </a:moveTo>
                <a:lnTo>
                  <a:pt x="776" y="159"/>
                </a:lnTo>
                <a:lnTo>
                  <a:pt x="776" y="152"/>
                </a:lnTo>
                <a:lnTo>
                  <a:pt x="769" y="152"/>
                </a:lnTo>
                <a:lnTo>
                  <a:pt x="769" y="159"/>
                </a:lnTo>
                <a:close/>
                <a:moveTo>
                  <a:pt x="786" y="159"/>
                </a:moveTo>
                <a:lnTo>
                  <a:pt x="793" y="159"/>
                </a:lnTo>
                <a:lnTo>
                  <a:pt x="793" y="152"/>
                </a:lnTo>
                <a:lnTo>
                  <a:pt x="786" y="152"/>
                </a:lnTo>
                <a:lnTo>
                  <a:pt x="786" y="159"/>
                </a:lnTo>
                <a:close/>
                <a:moveTo>
                  <a:pt x="802" y="159"/>
                </a:moveTo>
                <a:lnTo>
                  <a:pt x="810" y="159"/>
                </a:lnTo>
                <a:lnTo>
                  <a:pt x="810" y="152"/>
                </a:lnTo>
                <a:lnTo>
                  <a:pt x="802" y="152"/>
                </a:lnTo>
                <a:lnTo>
                  <a:pt x="802" y="159"/>
                </a:lnTo>
                <a:close/>
                <a:moveTo>
                  <a:pt x="871" y="159"/>
                </a:moveTo>
                <a:lnTo>
                  <a:pt x="876" y="159"/>
                </a:lnTo>
                <a:lnTo>
                  <a:pt x="876" y="152"/>
                </a:lnTo>
                <a:lnTo>
                  <a:pt x="871" y="152"/>
                </a:lnTo>
                <a:lnTo>
                  <a:pt x="871" y="159"/>
                </a:lnTo>
                <a:close/>
                <a:moveTo>
                  <a:pt x="888" y="159"/>
                </a:moveTo>
                <a:lnTo>
                  <a:pt x="895" y="159"/>
                </a:lnTo>
                <a:lnTo>
                  <a:pt x="895" y="152"/>
                </a:lnTo>
                <a:lnTo>
                  <a:pt x="888" y="152"/>
                </a:lnTo>
                <a:lnTo>
                  <a:pt x="888" y="159"/>
                </a:lnTo>
                <a:close/>
                <a:moveTo>
                  <a:pt x="904" y="159"/>
                </a:moveTo>
                <a:lnTo>
                  <a:pt x="911" y="159"/>
                </a:lnTo>
                <a:lnTo>
                  <a:pt x="911" y="152"/>
                </a:lnTo>
                <a:lnTo>
                  <a:pt x="904" y="152"/>
                </a:lnTo>
                <a:lnTo>
                  <a:pt x="904" y="159"/>
                </a:lnTo>
                <a:close/>
                <a:moveTo>
                  <a:pt x="921" y="159"/>
                </a:moveTo>
                <a:lnTo>
                  <a:pt x="928" y="159"/>
                </a:lnTo>
                <a:lnTo>
                  <a:pt x="928" y="152"/>
                </a:lnTo>
                <a:lnTo>
                  <a:pt x="921" y="152"/>
                </a:lnTo>
                <a:lnTo>
                  <a:pt x="921" y="159"/>
                </a:lnTo>
                <a:close/>
                <a:moveTo>
                  <a:pt x="937" y="159"/>
                </a:moveTo>
                <a:lnTo>
                  <a:pt x="944" y="159"/>
                </a:lnTo>
                <a:lnTo>
                  <a:pt x="944" y="152"/>
                </a:lnTo>
                <a:lnTo>
                  <a:pt x="937" y="152"/>
                </a:lnTo>
                <a:lnTo>
                  <a:pt x="937" y="159"/>
                </a:lnTo>
                <a:close/>
                <a:moveTo>
                  <a:pt x="954" y="159"/>
                </a:moveTo>
                <a:lnTo>
                  <a:pt x="961" y="159"/>
                </a:lnTo>
                <a:lnTo>
                  <a:pt x="961" y="152"/>
                </a:lnTo>
                <a:lnTo>
                  <a:pt x="954" y="152"/>
                </a:lnTo>
                <a:lnTo>
                  <a:pt x="954" y="159"/>
                </a:lnTo>
                <a:close/>
                <a:moveTo>
                  <a:pt x="971" y="159"/>
                </a:moveTo>
                <a:lnTo>
                  <a:pt x="978" y="159"/>
                </a:lnTo>
                <a:lnTo>
                  <a:pt x="978" y="152"/>
                </a:lnTo>
                <a:lnTo>
                  <a:pt x="971" y="152"/>
                </a:lnTo>
                <a:lnTo>
                  <a:pt x="971" y="159"/>
                </a:lnTo>
                <a:close/>
                <a:moveTo>
                  <a:pt x="987" y="159"/>
                </a:moveTo>
                <a:lnTo>
                  <a:pt x="994" y="159"/>
                </a:lnTo>
                <a:lnTo>
                  <a:pt x="994" y="152"/>
                </a:lnTo>
                <a:lnTo>
                  <a:pt x="987" y="152"/>
                </a:lnTo>
                <a:lnTo>
                  <a:pt x="987" y="159"/>
                </a:lnTo>
                <a:close/>
                <a:moveTo>
                  <a:pt x="1004" y="159"/>
                </a:moveTo>
                <a:lnTo>
                  <a:pt x="1011" y="159"/>
                </a:lnTo>
                <a:lnTo>
                  <a:pt x="1011" y="152"/>
                </a:lnTo>
                <a:lnTo>
                  <a:pt x="1004" y="152"/>
                </a:lnTo>
                <a:lnTo>
                  <a:pt x="1004" y="159"/>
                </a:lnTo>
                <a:close/>
                <a:moveTo>
                  <a:pt x="1020" y="159"/>
                </a:moveTo>
                <a:lnTo>
                  <a:pt x="1027" y="159"/>
                </a:lnTo>
                <a:lnTo>
                  <a:pt x="1027" y="152"/>
                </a:lnTo>
                <a:lnTo>
                  <a:pt x="1020" y="152"/>
                </a:lnTo>
                <a:lnTo>
                  <a:pt x="1020" y="159"/>
                </a:lnTo>
                <a:close/>
                <a:moveTo>
                  <a:pt x="1037" y="159"/>
                </a:moveTo>
                <a:lnTo>
                  <a:pt x="1044" y="159"/>
                </a:lnTo>
                <a:lnTo>
                  <a:pt x="1044" y="152"/>
                </a:lnTo>
                <a:lnTo>
                  <a:pt x="1037" y="152"/>
                </a:lnTo>
                <a:lnTo>
                  <a:pt x="1037" y="159"/>
                </a:lnTo>
                <a:close/>
                <a:moveTo>
                  <a:pt x="1053" y="159"/>
                </a:moveTo>
                <a:lnTo>
                  <a:pt x="1061" y="159"/>
                </a:lnTo>
                <a:lnTo>
                  <a:pt x="1061" y="152"/>
                </a:lnTo>
                <a:lnTo>
                  <a:pt x="1053" y="152"/>
                </a:lnTo>
                <a:lnTo>
                  <a:pt x="1053" y="159"/>
                </a:lnTo>
                <a:close/>
                <a:moveTo>
                  <a:pt x="1070" y="159"/>
                </a:moveTo>
                <a:lnTo>
                  <a:pt x="1077" y="159"/>
                </a:lnTo>
                <a:lnTo>
                  <a:pt x="1077" y="152"/>
                </a:lnTo>
                <a:lnTo>
                  <a:pt x="1070" y="152"/>
                </a:lnTo>
                <a:lnTo>
                  <a:pt x="1070" y="159"/>
                </a:lnTo>
                <a:close/>
                <a:moveTo>
                  <a:pt x="1087" y="159"/>
                </a:moveTo>
                <a:lnTo>
                  <a:pt x="1094" y="159"/>
                </a:lnTo>
                <a:lnTo>
                  <a:pt x="1094" y="152"/>
                </a:lnTo>
                <a:lnTo>
                  <a:pt x="1087" y="152"/>
                </a:lnTo>
                <a:lnTo>
                  <a:pt x="1087" y="159"/>
                </a:lnTo>
                <a:close/>
                <a:moveTo>
                  <a:pt x="1103" y="159"/>
                </a:moveTo>
                <a:lnTo>
                  <a:pt x="1110" y="159"/>
                </a:lnTo>
                <a:lnTo>
                  <a:pt x="1110" y="152"/>
                </a:lnTo>
                <a:lnTo>
                  <a:pt x="1103" y="152"/>
                </a:lnTo>
                <a:lnTo>
                  <a:pt x="1103" y="159"/>
                </a:lnTo>
                <a:close/>
                <a:moveTo>
                  <a:pt x="1120" y="159"/>
                </a:moveTo>
                <a:lnTo>
                  <a:pt x="1127" y="159"/>
                </a:lnTo>
                <a:lnTo>
                  <a:pt x="1127" y="152"/>
                </a:lnTo>
                <a:lnTo>
                  <a:pt x="1120" y="152"/>
                </a:lnTo>
                <a:lnTo>
                  <a:pt x="1120" y="159"/>
                </a:lnTo>
                <a:close/>
                <a:moveTo>
                  <a:pt x="1139" y="159"/>
                </a:moveTo>
                <a:lnTo>
                  <a:pt x="1146" y="159"/>
                </a:lnTo>
                <a:lnTo>
                  <a:pt x="1146" y="152"/>
                </a:lnTo>
                <a:lnTo>
                  <a:pt x="1139" y="152"/>
                </a:lnTo>
                <a:lnTo>
                  <a:pt x="1139" y="159"/>
                </a:lnTo>
                <a:close/>
                <a:moveTo>
                  <a:pt x="1155" y="159"/>
                </a:moveTo>
                <a:lnTo>
                  <a:pt x="1162" y="159"/>
                </a:lnTo>
                <a:lnTo>
                  <a:pt x="1162" y="152"/>
                </a:lnTo>
                <a:lnTo>
                  <a:pt x="1155" y="152"/>
                </a:lnTo>
                <a:lnTo>
                  <a:pt x="1155" y="159"/>
                </a:lnTo>
                <a:close/>
                <a:moveTo>
                  <a:pt x="1172" y="159"/>
                </a:moveTo>
                <a:lnTo>
                  <a:pt x="1179" y="159"/>
                </a:lnTo>
                <a:lnTo>
                  <a:pt x="1179" y="152"/>
                </a:lnTo>
                <a:lnTo>
                  <a:pt x="1172" y="152"/>
                </a:lnTo>
                <a:lnTo>
                  <a:pt x="1172" y="159"/>
                </a:lnTo>
                <a:close/>
                <a:moveTo>
                  <a:pt x="1188" y="159"/>
                </a:moveTo>
                <a:lnTo>
                  <a:pt x="1196" y="159"/>
                </a:lnTo>
                <a:lnTo>
                  <a:pt x="1196" y="152"/>
                </a:lnTo>
                <a:lnTo>
                  <a:pt x="1188" y="152"/>
                </a:lnTo>
                <a:lnTo>
                  <a:pt x="1188" y="159"/>
                </a:lnTo>
                <a:close/>
                <a:moveTo>
                  <a:pt x="1205" y="159"/>
                </a:moveTo>
                <a:lnTo>
                  <a:pt x="1212" y="159"/>
                </a:lnTo>
                <a:lnTo>
                  <a:pt x="1212" y="152"/>
                </a:lnTo>
                <a:lnTo>
                  <a:pt x="1205" y="152"/>
                </a:lnTo>
                <a:lnTo>
                  <a:pt x="1205" y="159"/>
                </a:lnTo>
                <a:close/>
                <a:moveTo>
                  <a:pt x="1222" y="159"/>
                </a:moveTo>
                <a:lnTo>
                  <a:pt x="1229" y="159"/>
                </a:lnTo>
                <a:lnTo>
                  <a:pt x="1229" y="152"/>
                </a:lnTo>
                <a:lnTo>
                  <a:pt x="1222" y="152"/>
                </a:lnTo>
                <a:lnTo>
                  <a:pt x="1222" y="159"/>
                </a:lnTo>
                <a:close/>
                <a:moveTo>
                  <a:pt x="1238" y="159"/>
                </a:moveTo>
                <a:lnTo>
                  <a:pt x="1245" y="159"/>
                </a:lnTo>
                <a:lnTo>
                  <a:pt x="1245" y="152"/>
                </a:lnTo>
                <a:lnTo>
                  <a:pt x="1238" y="152"/>
                </a:lnTo>
                <a:lnTo>
                  <a:pt x="1238" y="159"/>
                </a:lnTo>
                <a:close/>
                <a:moveTo>
                  <a:pt x="1255" y="159"/>
                </a:moveTo>
                <a:lnTo>
                  <a:pt x="1262" y="159"/>
                </a:lnTo>
                <a:lnTo>
                  <a:pt x="1262" y="152"/>
                </a:lnTo>
                <a:lnTo>
                  <a:pt x="1255" y="152"/>
                </a:lnTo>
                <a:lnTo>
                  <a:pt x="1255" y="159"/>
                </a:lnTo>
                <a:close/>
                <a:moveTo>
                  <a:pt x="1271" y="159"/>
                </a:moveTo>
                <a:lnTo>
                  <a:pt x="1278" y="159"/>
                </a:lnTo>
                <a:lnTo>
                  <a:pt x="1278" y="152"/>
                </a:lnTo>
                <a:lnTo>
                  <a:pt x="1271" y="152"/>
                </a:lnTo>
                <a:lnTo>
                  <a:pt x="1271" y="159"/>
                </a:lnTo>
                <a:close/>
                <a:moveTo>
                  <a:pt x="1288" y="159"/>
                </a:moveTo>
                <a:lnTo>
                  <a:pt x="1295" y="159"/>
                </a:lnTo>
                <a:lnTo>
                  <a:pt x="1295" y="152"/>
                </a:lnTo>
                <a:lnTo>
                  <a:pt x="1288" y="152"/>
                </a:lnTo>
                <a:lnTo>
                  <a:pt x="1288" y="159"/>
                </a:lnTo>
                <a:close/>
                <a:moveTo>
                  <a:pt x="1304" y="159"/>
                </a:moveTo>
                <a:lnTo>
                  <a:pt x="1312" y="159"/>
                </a:lnTo>
                <a:lnTo>
                  <a:pt x="1312" y="152"/>
                </a:lnTo>
                <a:lnTo>
                  <a:pt x="1304" y="152"/>
                </a:lnTo>
                <a:lnTo>
                  <a:pt x="1304" y="159"/>
                </a:lnTo>
                <a:close/>
                <a:moveTo>
                  <a:pt x="1589" y="159"/>
                </a:moveTo>
                <a:lnTo>
                  <a:pt x="1596" y="159"/>
                </a:lnTo>
                <a:lnTo>
                  <a:pt x="1596" y="152"/>
                </a:lnTo>
                <a:lnTo>
                  <a:pt x="1589" y="152"/>
                </a:lnTo>
                <a:lnTo>
                  <a:pt x="1589" y="159"/>
                </a:lnTo>
                <a:close/>
                <a:moveTo>
                  <a:pt x="1941" y="159"/>
                </a:moveTo>
                <a:lnTo>
                  <a:pt x="1949" y="159"/>
                </a:lnTo>
                <a:lnTo>
                  <a:pt x="1949" y="152"/>
                </a:lnTo>
                <a:lnTo>
                  <a:pt x="1941" y="152"/>
                </a:lnTo>
                <a:lnTo>
                  <a:pt x="1941" y="159"/>
                </a:lnTo>
                <a:close/>
                <a:moveTo>
                  <a:pt x="1958" y="159"/>
                </a:moveTo>
                <a:lnTo>
                  <a:pt x="1965" y="159"/>
                </a:lnTo>
                <a:lnTo>
                  <a:pt x="1965" y="152"/>
                </a:lnTo>
                <a:lnTo>
                  <a:pt x="1958" y="152"/>
                </a:lnTo>
                <a:lnTo>
                  <a:pt x="1958" y="159"/>
                </a:lnTo>
                <a:close/>
                <a:moveTo>
                  <a:pt x="1975" y="159"/>
                </a:moveTo>
                <a:lnTo>
                  <a:pt x="1982" y="159"/>
                </a:lnTo>
                <a:lnTo>
                  <a:pt x="1982" y="152"/>
                </a:lnTo>
                <a:lnTo>
                  <a:pt x="1975" y="152"/>
                </a:lnTo>
                <a:lnTo>
                  <a:pt x="1975" y="159"/>
                </a:lnTo>
                <a:close/>
                <a:moveTo>
                  <a:pt x="1991" y="159"/>
                </a:moveTo>
                <a:lnTo>
                  <a:pt x="1998" y="159"/>
                </a:lnTo>
                <a:lnTo>
                  <a:pt x="1998" y="152"/>
                </a:lnTo>
                <a:lnTo>
                  <a:pt x="1991" y="152"/>
                </a:lnTo>
                <a:lnTo>
                  <a:pt x="1991" y="159"/>
                </a:lnTo>
                <a:close/>
                <a:moveTo>
                  <a:pt x="2008" y="159"/>
                </a:moveTo>
                <a:lnTo>
                  <a:pt x="2015" y="159"/>
                </a:lnTo>
                <a:lnTo>
                  <a:pt x="2015" y="152"/>
                </a:lnTo>
                <a:lnTo>
                  <a:pt x="2008" y="152"/>
                </a:lnTo>
                <a:lnTo>
                  <a:pt x="2008" y="159"/>
                </a:lnTo>
                <a:close/>
                <a:moveTo>
                  <a:pt x="2024" y="159"/>
                </a:moveTo>
                <a:lnTo>
                  <a:pt x="2031" y="159"/>
                </a:lnTo>
                <a:lnTo>
                  <a:pt x="2031" y="152"/>
                </a:lnTo>
                <a:lnTo>
                  <a:pt x="2024" y="152"/>
                </a:lnTo>
                <a:lnTo>
                  <a:pt x="2024" y="159"/>
                </a:lnTo>
                <a:close/>
                <a:moveTo>
                  <a:pt x="2041" y="159"/>
                </a:moveTo>
                <a:lnTo>
                  <a:pt x="2048" y="159"/>
                </a:lnTo>
                <a:lnTo>
                  <a:pt x="2048" y="152"/>
                </a:lnTo>
                <a:lnTo>
                  <a:pt x="2041" y="152"/>
                </a:lnTo>
                <a:lnTo>
                  <a:pt x="2041" y="159"/>
                </a:lnTo>
                <a:close/>
                <a:moveTo>
                  <a:pt x="2242" y="159"/>
                </a:moveTo>
                <a:lnTo>
                  <a:pt x="2249" y="159"/>
                </a:lnTo>
                <a:lnTo>
                  <a:pt x="2249" y="152"/>
                </a:lnTo>
                <a:lnTo>
                  <a:pt x="2242" y="152"/>
                </a:lnTo>
                <a:lnTo>
                  <a:pt x="2242" y="159"/>
                </a:lnTo>
                <a:close/>
                <a:moveTo>
                  <a:pt x="2259" y="159"/>
                </a:moveTo>
                <a:lnTo>
                  <a:pt x="2266" y="159"/>
                </a:lnTo>
                <a:lnTo>
                  <a:pt x="2266" y="152"/>
                </a:lnTo>
                <a:lnTo>
                  <a:pt x="2259" y="152"/>
                </a:lnTo>
                <a:lnTo>
                  <a:pt x="2259" y="159"/>
                </a:lnTo>
                <a:close/>
                <a:moveTo>
                  <a:pt x="2275" y="159"/>
                </a:moveTo>
                <a:lnTo>
                  <a:pt x="2282" y="159"/>
                </a:lnTo>
                <a:lnTo>
                  <a:pt x="2282" y="152"/>
                </a:lnTo>
                <a:lnTo>
                  <a:pt x="2275" y="152"/>
                </a:lnTo>
                <a:lnTo>
                  <a:pt x="2275" y="159"/>
                </a:lnTo>
                <a:close/>
                <a:moveTo>
                  <a:pt x="2292" y="159"/>
                </a:moveTo>
                <a:lnTo>
                  <a:pt x="2299" y="159"/>
                </a:lnTo>
                <a:lnTo>
                  <a:pt x="2299" y="152"/>
                </a:lnTo>
                <a:lnTo>
                  <a:pt x="2292" y="152"/>
                </a:lnTo>
                <a:lnTo>
                  <a:pt x="2292" y="159"/>
                </a:lnTo>
                <a:close/>
                <a:moveTo>
                  <a:pt x="2308" y="159"/>
                </a:moveTo>
                <a:lnTo>
                  <a:pt x="2316" y="159"/>
                </a:lnTo>
                <a:lnTo>
                  <a:pt x="2316" y="152"/>
                </a:lnTo>
                <a:lnTo>
                  <a:pt x="2308" y="152"/>
                </a:lnTo>
                <a:lnTo>
                  <a:pt x="2308" y="159"/>
                </a:lnTo>
                <a:close/>
                <a:moveTo>
                  <a:pt x="2325" y="159"/>
                </a:moveTo>
                <a:lnTo>
                  <a:pt x="2332" y="159"/>
                </a:lnTo>
                <a:lnTo>
                  <a:pt x="2332" y="152"/>
                </a:lnTo>
                <a:lnTo>
                  <a:pt x="2325" y="152"/>
                </a:lnTo>
                <a:lnTo>
                  <a:pt x="2325" y="159"/>
                </a:lnTo>
                <a:close/>
                <a:moveTo>
                  <a:pt x="2342" y="159"/>
                </a:moveTo>
                <a:lnTo>
                  <a:pt x="2349" y="159"/>
                </a:lnTo>
                <a:lnTo>
                  <a:pt x="2349" y="152"/>
                </a:lnTo>
                <a:lnTo>
                  <a:pt x="2342" y="152"/>
                </a:lnTo>
                <a:lnTo>
                  <a:pt x="2342" y="159"/>
                </a:lnTo>
                <a:close/>
                <a:moveTo>
                  <a:pt x="2358" y="159"/>
                </a:moveTo>
                <a:lnTo>
                  <a:pt x="2365" y="159"/>
                </a:lnTo>
                <a:lnTo>
                  <a:pt x="2365" y="152"/>
                </a:lnTo>
                <a:lnTo>
                  <a:pt x="2358" y="152"/>
                </a:lnTo>
                <a:lnTo>
                  <a:pt x="2358" y="159"/>
                </a:lnTo>
                <a:close/>
                <a:moveTo>
                  <a:pt x="2375" y="159"/>
                </a:moveTo>
                <a:lnTo>
                  <a:pt x="2382" y="159"/>
                </a:lnTo>
                <a:lnTo>
                  <a:pt x="2382" y="152"/>
                </a:lnTo>
                <a:lnTo>
                  <a:pt x="2375" y="152"/>
                </a:lnTo>
                <a:lnTo>
                  <a:pt x="2375" y="159"/>
                </a:lnTo>
                <a:close/>
                <a:moveTo>
                  <a:pt x="2391" y="159"/>
                </a:moveTo>
                <a:lnTo>
                  <a:pt x="2398" y="159"/>
                </a:lnTo>
                <a:lnTo>
                  <a:pt x="2398" y="152"/>
                </a:lnTo>
                <a:lnTo>
                  <a:pt x="2391" y="152"/>
                </a:lnTo>
                <a:lnTo>
                  <a:pt x="2391" y="159"/>
                </a:lnTo>
                <a:close/>
                <a:moveTo>
                  <a:pt x="2408" y="159"/>
                </a:moveTo>
                <a:lnTo>
                  <a:pt x="2415" y="159"/>
                </a:lnTo>
                <a:lnTo>
                  <a:pt x="2415" y="152"/>
                </a:lnTo>
                <a:lnTo>
                  <a:pt x="2408" y="152"/>
                </a:lnTo>
                <a:lnTo>
                  <a:pt x="2408" y="159"/>
                </a:lnTo>
                <a:close/>
                <a:moveTo>
                  <a:pt x="2593" y="159"/>
                </a:moveTo>
                <a:lnTo>
                  <a:pt x="2600" y="159"/>
                </a:lnTo>
                <a:lnTo>
                  <a:pt x="2600" y="152"/>
                </a:lnTo>
                <a:lnTo>
                  <a:pt x="2593" y="152"/>
                </a:lnTo>
                <a:lnTo>
                  <a:pt x="2593" y="159"/>
                </a:lnTo>
                <a:close/>
                <a:moveTo>
                  <a:pt x="2609" y="159"/>
                </a:moveTo>
                <a:lnTo>
                  <a:pt x="2616" y="159"/>
                </a:lnTo>
                <a:lnTo>
                  <a:pt x="2616" y="152"/>
                </a:lnTo>
                <a:lnTo>
                  <a:pt x="2609" y="152"/>
                </a:lnTo>
                <a:lnTo>
                  <a:pt x="2609" y="159"/>
                </a:lnTo>
                <a:close/>
                <a:moveTo>
                  <a:pt x="2626" y="159"/>
                </a:moveTo>
                <a:lnTo>
                  <a:pt x="2633" y="159"/>
                </a:lnTo>
                <a:lnTo>
                  <a:pt x="2633" y="152"/>
                </a:lnTo>
                <a:lnTo>
                  <a:pt x="2626" y="152"/>
                </a:lnTo>
                <a:lnTo>
                  <a:pt x="2626" y="159"/>
                </a:lnTo>
                <a:close/>
                <a:moveTo>
                  <a:pt x="2642" y="159"/>
                </a:moveTo>
                <a:lnTo>
                  <a:pt x="2649" y="159"/>
                </a:lnTo>
                <a:lnTo>
                  <a:pt x="2649" y="152"/>
                </a:lnTo>
                <a:lnTo>
                  <a:pt x="2642" y="152"/>
                </a:lnTo>
                <a:lnTo>
                  <a:pt x="2642" y="159"/>
                </a:lnTo>
                <a:close/>
                <a:moveTo>
                  <a:pt x="2659" y="159"/>
                </a:moveTo>
                <a:lnTo>
                  <a:pt x="2666" y="159"/>
                </a:lnTo>
                <a:lnTo>
                  <a:pt x="2666" y="152"/>
                </a:lnTo>
                <a:lnTo>
                  <a:pt x="2659" y="152"/>
                </a:lnTo>
                <a:lnTo>
                  <a:pt x="2659" y="159"/>
                </a:lnTo>
                <a:close/>
                <a:moveTo>
                  <a:pt x="2678" y="159"/>
                </a:moveTo>
                <a:lnTo>
                  <a:pt x="2683" y="159"/>
                </a:lnTo>
                <a:lnTo>
                  <a:pt x="2683" y="152"/>
                </a:lnTo>
                <a:lnTo>
                  <a:pt x="2678" y="152"/>
                </a:lnTo>
                <a:lnTo>
                  <a:pt x="2678" y="159"/>
                </a:lnTo>
                <a:close/>
                <a:moveTo>
                  <a:pt x="2711" y="159"/>
                </a:moveTo>
                <a:lnTo>
                  <a:pt x="2718" y="159"/>
                </a:lnTo>
                <a:lnTo>
                  <a:pt x="2718" y="152"/>
                </a:lnTo>
                <a:lnTo>
                  <a:pt x="2711" y="152"/>
                </a:lnTo>
                <a:lnTo>
                  <a:pt x="2711" y="159"/>
                </a:lnTo>
                <a:close/>
                <a:moveTo>
                  <a:pt x="452" y="176"/>
                </a:moveTo>
                <a:lnTo>
                  <a:pt x="459" y="176"/>
                </a:lnTo>
                <a:lnTo>
                  <a:pt x="459" y="169"/>
                </a:lnTo>
                <a:lnTo>
                  <a:pt x="452" y="169"/>
                </a:lnTo>
                <a:lnTo>
                  <a:pt x="452" y="176"/>
                </a:lnTo>
                <a:close/>
                <a:moveTo>
                  <a:pt x="469" y="176"/>
                </a:moveTo>
                <a:lnTo>
                  <a:pt x="476" y="176"/>
                </a:lnTo>
                <a:lnTo>
                  <a:pt x="476" y="169"/>
                </a:lnTo>
                <a:lnTo>
                  <a:pt x="469" y="169"/>
                </a:lnTo>
                <a:lnTo>
                  <a:pt x="469" y="176"/>
                </a:lnTo>
                <a:close/>
                <a:moveTo>
                  <a:pt x="485" y="176"/>
                </a:moveTo>
                <a:lnTo>
                  <a:pt x="492" y="176"/>
                </a:lnTo>
                <a:lnTo>
                  <a:pt x="492" y="169"/>
                </a:lnTo>
                <a:lnTo>
                  <a:pt x="485" y="169"/>
                </a:lnTo>
                <a:lnTo>
                  <a:pt x="485" y="176"/>
                </a:lnTo>
                <a:close/>
                <a:moveTo>
                  <a:pt x="502" y="176"/>
                </a:moveTo>
                <a:lnTo>
                  <a:pt x="509" y="176"/>
                </a:lnTo>
                <a:lnTo>
                  <a:pt x="509" y="169"/>
                </a:lnTo>
                <a:lnTo>
                  <a:pt x="502" y="169"/>
                </a:lnTo>
                <a:lnTo>
                  <a:pt x="502" y="176"/>
                </a:lnTo>
                <a:close/>
                <a:moveTo>
                  <a:pt x="518" y="176"/>
                </a:moveTo>
                <a:lnTo>
                  <a:pt x="525" y="176"/>
                </a:lnTo>
                <a:lnTo>
                  <a:pt x="525" y="169"/>
                </a:lnTo>
                <a:lnTo>
                  <a:pt x="518" y="169"/>
                </a:lnTo>
                <a:lnTo>
                  <a:pt x="518" y="176"/>
                </a:lnTo>
                <a:close/>
                <a:moveTo>
                  <a:pt x="535" y="176"/>
                </a:moveTo>
                <a:lnTo>
                  <a:pt x="542" y="176"/>
                </a:lnTo>
                <a:lnTo>
                  <a:pt x="542" y="169"/>
                </a:lnTo>
                <a:lnTo>
                  <a:pt x="535" y="169"/>
                </a:lnTo>
                <a:lnTo>
                  <a:pt x="535" y="176"/>
                </a:lnTo>
                <a:close/>
                <a:moveTo>
                  <a:pt x="551" y="176"/>
                </a:moveTo>
                <a:lnTo>
                  <a:pt x="559" y="176"/>
                </a:lnTo>
                <a:lnTo>
                  <a:pt x="559" y="169"/>
                </a:lnTo>
                <a:lnTo>
                  <a:pt x="551" y="169"/>
                </a:lnTo>
                <a:lnTo>
                  <a:pt x="551" y="176"/>
                </a:lnTo>
                <a:close/>
                <a:moveTo>
                  <a:pt x="568" y="176"/>
                </a:moveTo>
                <a:lnTo>
                  <a:pt x="575" y="176"/>
                </a:lnTo>
                <a:lnTo>
                  <a:pt x="575" y="169"/>
                </a:lnTo>
                <a:lnTo>
                  <a:pt x="568" y="169"/>
                </a:lnTo>
                <a:lnTo>
                  <a:pt x="568" y="176"/>
                </a:lnTo>
                <a:close/>
                <a:moveTo>
                  <a:pt x="585" y="176"/>
                </a:moveTo>
                <a:lnTo>
                  <a:pt x="592" y="176"/>
                </a:lnTo>
                <a:lnTo>
                  <a:pt x="592" y="169"/>
                </a:lnTo>
                <a:lnTo>
                  <a:pt x="585" y="169"/>
                </a:lnTo>
                <a:lnTo>
                  <a:pt x="585" y="176"/>
                </a:lnTo>
                <a:close/>
                <a:moveTo>
                  <a:pt x="601" y="176"/>
                </a:moveTo>
                <a:lnTo>
                  <a:pt x="608" y="176"/>
                </a:lnTo>
                <a:lnTo>
                  <a:pt x="608" y="169"/>
                </a:lnTo>
                <a:lnTo>
                  <a:pt x="601" y="169"/>
                </a:lnTo>
                <a:lnTo>
                  <a:pt x="601" y="176"/>
                </a:lnTo>
                <a:close/>
                <a:moveTo>
                  <a:pt x="620" y="176"/>
                </a:moveTo>
                <a:lnTo>
                  <a:pt x="625" y="176"/>
                </a:lnTo>
                <a:lnTo>
                  <a:pt x="625" y="169"/>
                </a:lnTo>
                <a:lnTo>
                  <a:pt x="620" y="169"/>
                </a:lnTo>
                <a:lnTo>
                  <a:pt x="620" y="176"/>
                </a:lnTo>
                <a:close/>
                <a:moveTo>
                  <a:pt x="637" y="176"/>
                </a:moveTo>
                <a:lnTo>
                  <a:pt x="644" y="176"/>
                </a:lnTo>
                <a:lnTo>
                  <a:pt x="644" y="169"/>
                </a:lnTo>
                <a:lnTo>
                  <a:pt x="637" y="169"/>
                </a:lnTo>
                <a:lnTo>
                  <a:pt x="637" y="176"/>
                </a:lnTo>
                <a:close/>
                <a:moveTo>
                  <a:pt x="653" y="176"/>
                </a:moveTo>
                <a:lnTo>
                  <a:pt x="660" y="176"/>
                </a:lnTo>
                <a:lnTo>
                  <a:pt x="660" y="169"/>
                </a:lnTo>
                <a:lnTo>
                  <a:pt x="653" y="169"/>
                </a:lnTo>
                <a:lnTo>
                  <a:pt x="653" y="176"/>
                </a:lnTo>
                <a:close/>
                <a:moveTo>
                  <a:pt x="670" y="176"/>
                </a:moveTo>
                <a:lnTo>
                  <a:pt x="677" y="176"/>
                </a:lnTo>
                <a:lnTo>
                  <a:pt x="677" y="169"/>
                </a:lnTo>
                <a:lnTo>
                  <a:pt x="670" y="169"/>
                </a:lnTo>
                <a:lnTo>
                  <a:pt x="670" y="176"/>
                </a:lnTo>
                <a:close/>
                <a:moveTo>
                  <a:pt x="686" y="176"/>
                </a:moveTo>
                <a:lnTo>
                  <a:pt x="693" y="176"/>
                </a:lnTo>
                <a:lnTo>
                  <a:pt x="693" y="169"/>
                </a:lnTo>
                <a:lnTo>
                  <a:pt x="686" y="169"/>
                </a:lnTo>
                <a:lnTo>
                  <a:pt x="686" y="176"/>
                </a:lnTo>
                <a:close/>
                <a:moveTo>
                  <a:pt x="703" y="176"/>
                </a:moveTo>
                <a:lnTo>
                  <a:pt x="710" y="176"/>
                </a:lnTo>
                <a:lnTo>
                  <a:pt x="710" y="169"/>
                </a:lnTo>
                <a:lnTo>
                  <a:pt x="703" y="169"/>
                </a:lnTo>
                <a:lnTo>
                  <a:pt x="703" y="176"/>
                </a:lnTo>
                <a:close/>
                <a:moveTo>
                  <a:pt x="720" y="176"/>
                </a:moveTo>
                <a:lnTo>
                  <a:pt x="727" y="176"/>
                </a:lnTo>
                <a:lnTo>
                  <a:pt x="727" y="169"/>
                </a:lnTo>
                <a:lnTo>
                  <a:pt x="720" y="169"/>
                </a:lnTo>
                <a:lnTo>
                  <a:pt x="720" y="176"/>
                </a:lnTo>
                <a:close/>
                <a:moveTo>
                  <a:pt x="736" y="176"/>
                </a:moveTo>
                <a:lnTo>
                  <a:pt x="743" y="176"/>
                </a:lnTo>
                <a:lnTo>
                  <a:pt x="743" y="169"/>
                </a:lnTo>
                <a:lnTo>
                  <a:pt x="736" y="169"/>
                </a:lnTo>
                <a:lnTo>
                  <a:pt x="736" y="176"/>
                </a:lnTo>
                <a:close/>
                <a:moveTo>
                  <a:pt x="753" y="176"/>
                </a:moveTo>
                <a:lnTo>
                  <a:pt x="760" y="176"/>
                </a:lnTo>
                <a:lnTo>
                  <a:pt x="760" y="169"/>
                </a:lnTo>
                <a:lnTo>
                  <a:pt x="753" y="169"/>
                </a:lnTo>
                <a:lnTo>
                  <a:pt x="753" y="176"/>
                </a:lnTo>
                <a:close/>
                <a:moveTo>
                  <a:pt x="769" y="176"/>
                </a:moveTo>
                <a:lnTo>
                  <a:pt x="776" y="176"/>
                </a:lnTo>
                <a:lnTo>
                  <a:pt x="776" y="169"/>
                </a:lnTo>
                <a:lnTo>
                  <a:pt x="769" y="169"/>
                </a:lnTo>
                <a:lnTo>
                  <a:pt x="769" y="176"/>
                </a:lnTo>
                <a:close/>
                <a:moveTo>
                  <a:pt x="786" y="176"/>
                </a:moveTo>
                <a:lnTo>
                  <a:pt x="793" y="176"/>
                </a:lnTo>
                <a:lnTo>
                  <a:pt x="793" y="169"/>
                </a:lnTo>
                <a:lnTo>
                  <a:pt x="786" y="169"/>
                </a:lnTo>
                <a:lnTo>
                  <a:pt x="786" y="176"/>
                </a:lnTo>
                <a:close/>
                <a:moveTo>
                  <a:pt x="954" y="176"/>
                </a:moveTo>
                <a:lnTo>
                  <a:pt x="961" y="176"/>
                </a:lnTo>
                <a:lnTo>
                  <a:pt x="961" y="169"/>
                </a:lnTo>
                <a:lnTo>
                  <a:pt x="954" y="169"/>
                </a:lnTo>
                <a:lnTo>
                  <a:pt x="954" y="176"/>
                </a:lnTo>
                <a:close/>
                <a:moveTo>
                  <a:pt x="971" y="176"/>
                </a:moveTo>
                <a:lnTo>
                  <a:pt x="978" y="176"/>
                </a:lnTo>
                <a:lnTo>
                  <a:pt x="978" y="169"/>
                </a:lnTo>
                <a:lnTo>
                  <a:pt x="971" y="169"/>
                </a:lnTo>
                <a:lnTo>
                  <a:pt x="971" y="176"/>
                </a:lnTo>
                <a:close/>
                <a:moveTo>
                  <a:pt x="987" y="176"/>
                </a:moveTo>
                <a:lnTo>
                  <a:pt x="994" y="176"/>
                </a:lnTo>
                <a:lnTo>
                  <a:pt x="994" y="169"/>
                </a:lnTo>
                <a:lnTo>
                  <a:pt x="987" y="169"/>
                </a:lnTo>
                <a:lnTo>
                  <a:pt x="987" y="176"/>
                </a:lnTo>
                <a:close/>
                <a:moveTo>
                  <a:pt x="1004" y="176"/>
                </a:moveTo>
                <a:lnTo>
                  <a:pt x="1011" y="176"/>
                </a:lnTo>
                <a:lnTo>
                  <a:pt x="1011" y="169"/>
                </a:lnTo>
                <a:lnTo>
                  <a:pt x="1004" y="169"/>
                </a:lnTo>
                <a:lnTo>
                  <a:pt x="1004" y="176"/>
                </a:lnTo>
                <a:close/>
                <a:moveTo>
                  <a:pt x="1020" y="176"/>
                </a:moveTo>
                <a:lnTo>
                  <a:pt x="1027" y="176"/>
                </a:lnTo>
                <a:lnTo>
                  <a:pt x="1027" y="169"/>
                </a:lnTo>
                <a:lnTo>
                  <a:pt x="1020" y="169"/>
                </a:lnTo>
                <a:lnTo>
                  <a:pt x="1020" y="176"/>
                </a:lnTo>
                <a:close/>
                <a:moveTo>
                  <a:pt x="1037" y="176"/>
                </a:moveTo>
                <a:lnTo>
                  <a:pt x="1044" y="176"/>
                </a:lnTo>
                <a:lnTo>
                  <a:pt x="1044" y="169"/>
                </a:lnTo>
                <a:lnTo>
                  <a:pt x="1037" y="169"/>
                </a:lnTo>
                <a:lnTo>
                  <a:pt x="1037" y="176"/>
                </a:lnTo>
                <a:close/>
                <a:moveTo>
                  <a:pt x="1053" y="176"/>
                </a:moveTo>
                <a:lnTo>
                  <a:pt x="1061" y="176"/>
                </a:lnTo>
                <a:lnTo>
                  <a:pt x="1061" y="169"/>
                </a:lnTo>
                <a:lnTo>
                  <a:pt x="1053" y="169"/>
                </a:lnTo>
                <a:lnTo>
                  <a:pt x="1053" y="176"/>
                </a:lnTo>
                <a:close/>
                <a:moveTo>
                  <a:pt x="1070" y="176"/>
                </a:moveTo>
                <a:lnTo>
                  <a:pt x="1077" y="176"/>
                </a:lnTo>
                <a:lnTo>
                  <a:pt x="1077" y="169"/>
                </a:lnTo>
                <a:lnTo>
                  <a:pt x="1070" y="169"/>
                </a:lnTo>
                <a:lnTo>
                  <a:pt x="1070" y="176"/>
                </a:lnTo>
                <a:close/>
                <a:moveTo>
                  <a:pt x="1087" y="176"/>
                </a:moveTo>
                <a:lnTo>
                  <a:pt x="1094" y="176"/>
                </a:lnTo>
                <a:lnTo>
                  <a:pt x="1094" y="169"/>
                </a:lnTo>
                <a:lnTo>
                  <a:pt x="1087" y="169"/>
                </a:lnTo>
                <a:lnTo>
                  <a:pt x="1087" y="176"/>
                </a:lnTo>
                <a:close/>
                <a:moveTo>
                  <a:pt x="1103" y="176"/>
                </a:moveTo>
                <a:lnTo>
                  <a:pt x="1110" y="176"/>
                </a:lnTo>
                <a:lnTo>
                  <a:pt x="1110" y="169"/>
                </a:lnTo>
                <a:lnTo>
                  <a:pt x="1103" y="169"/>
                </a:lnTo>
                <a:lnTo>
                  <a:pt x="1103" y="176"/>
                </a:lnTo>
                <a:close/>
                <a:moveTo>
                  <a:pt x="1120" y="176"/>
                </a:moveTo>
                <a:lnTo>
                  <a:pt x="1127" y="176"/>
                </a:lnTo>
                <a:lnTo>
                  <a:pt x="1127" y="169"/>
                </a:lnTo>
                <a:lnTo>
                  <a:pt x="1120" y="169"/>
                </a:lnTo>
                <a:lnTo>
                  <a:pt x="1120" y="176"/>
                </a:lnTo>
                <a:close/>
                <a:moveTo>
                  <a:pt x="1139" y="176"/>
                </a:moveTo>
                <a:lnTo>
                  <a:pt x="1146" y="176"/>
                </a:lnTo>
                <a:lnTo>
                  <a:pt x="1146" y="169"/>
                </a:lnTo>
                <a:lnTo>
                  <a:pt x="1139" y="169"/>
                </a:lnTo>
                <a:lnTo>
                  <a:pt x="1139" y="176"/>
                </a:lnTo>
                <a:close/>
                <a:moveTo>
                  <a:pt x="1155" y="176"/>
                </a:moveTo>
                <a:lnTo>
                  <a:pt x="1162" y="176"/>
                </a:lnTo>
                <a:lnTo>
                  <a:pt x="1162" y="169"/>
                </a:lnTo>
                <a:lnTo>
                  <a:pt x="1155" y="169"/>
                </a:lnTo>
                <a:lnTo>
                  <a:pt x="1155" y="176"/>
                </a:lnTo>
                <a:close/>
                <a:moveTo>
                  <a:pt x="1172" y="176"/>
                </a:moveTo>
                <a:lnTo>
                  <a:pt x="1179" y="176"/>
                </a:lnTo>
                <a:lnTo>
                  <a:pt x="1179" y="169"/>
                </a:lnTo>
                <a:lnTo>
                  <a:pt x="1172" y="169"/>
                </a:lnTo>
                <a:lnTo>
                  <a:pt x="1172" y="176"/>
                </a:lnTo>
                <a:close/>
                <a:moveTo>
                  <a:pt x="1188" y="176"/>
                </a:moveTo>
                <a:lnTo>
                  <a:pt x="1196" y="176"/>
                </a:lnTo>
                <a:lnTo>
                  <a:pt x="1196" y="169"/>
                </a:lnTo>
                <a:lnTo>
                  <a:pt x="1188" y="169"/>
                </a:lnTo>
                <a:lnTo>
                  <a:pt x="1188" y="176"/>
                </a:lnTo>
                <a:close/>
                <a:moveTo>
                  <a:pt x="1205" y="176"/>
                </a:moveTo>
                <a:lnTo>
                  <a:pt x="1212" y="176"/>
                </a:lnTo>
                <a:lnTo>
                  <a:pt x="1212" y="169"/>
                </a:lnTo>
                <a:lnTo>
                  <a:pt x="1205" y="169"/>
                </a:lnTo>
                <a:lnTo>
                  <a:pt x="1205" y="176"/>
                </a:lnTo>
                <a:close/>
                <a:moveTo>
                  <a:pt x="1222" y="176"/>
                </a:moveTo>
                <a:lnTo>
                  <a:pt x="1229" y="176"/>
                </a:lnTo>
                <a:lnTo>
                  <a:pt x="1229" y="169"/>
                </a:lnTo>
                <a:lnTo>
                  <a:pt x="1222" y="169"/>
                </a:lnTo>
                <a:lnTo>
                  <a:pt x="1222" y="176"/>
                </a:lnTo>
                <a:close/>
                <a:moveTo>
                  <a:pt x="1238" y="176"/>
                </a:moveTo>
                <a:lnTo>
                  <a:pt x="1245" y="176"/>
                </a:lnTo>
                <a:lnTo>
                  <a:pt x="1245" y="169"/>
                </a:lnTo>
                <a:lnTo>
                  <a:pt x="1238" y="169"/>
                </a:lnTo>
                <a:lnTo>
                  <a:pt x="1238" y="176"/>
                </a:lnTo>
                <a:close/>
                <a:moveTo>
                  <a:pt x="1255" y="176"/>
                </a:moveTo>
                <a:lnTo>
                  <a:pt x="1262" y="176"/>
                </a:lnTo>
                <a:lnTo>
                  <a:pt x="1262" y="169"/>
                </a:lnTo>
                <a:lnTo>
                  <a:pt x="1255" y="169"/>
                </a:lnTo>
                <a:lnTo>
                  <a:pt x="1255" y="176"/>
                </a:lnTo>
                <a:close/>
                <a:moveTo>
                  <a:pt x="1271" y="176"/>
                </a:moveTo>
                <a:lnTo>
                  <a:pt x="1278" y="176"/>
                </a:lnTo>
                <a:lnTo>
                  <a:pt x="1278" y="169"/>
                </a:lnTo>
                <a:lnTo>
                  <a:pt x="1271" y="169"/>
                </a:lnTo>
                <a:lnTo>
                  <a:pt x="1271" y="176"/>
                </a:lnTo>
                <a:close/>
                <a:moveTo>
                  <a:pt x="1288" y="176"/>
                </a:moveTo>
                <a:lnTo>
                  <a:pt x="1295" y="176"/>
                </a:lnTo>
                <a:lnTo>
                  <a:pt x="1295" y="169"/>
                </a:lnTo>
                <a:lnTo>
                  <a:pt x="1288" y="169"/>
                </a:lnTo>
                <a:lnTo>
                  <a:pt x="1288" y="176"/>
                </a:lnTo>
                <a:close/>
                <a:moveTo>
                  <a:pt x="1304" y="176"/>
                </a:moveTo>
                <a:lnTo>
                  <a:pt x="1312" y="176"/>
                </a:lnTo>
                <a:lnTo>
                  <a:pt x="1312" y="169"/>
                </a:lnTo>
                <a:lnTo>
                  <a:pt x="1304" y="169"/>
                </a:lnTo>
                <a:lnTo>
                  <a:pt x="1304" y="176"/>
                </a:lnTo>
                <a:close/>
                <a:moveTo>
                  <a:pt x="1925" y="176"/>
                </a:moveTo>
                <a:lnTo>
                  <a:pt x="1932" y="176"/>
                </a:lnTo>
                <a:lnTo>
                  <a:pt x="1932" y="169"/>
                </a:lnTo>
                <a:lnTo>
                  <a:pt x="1925" y="169"/>
                </a:lnTo>
                <a:lnTo>
                  <a:pt x="1925" y="176"/>
                </a:lnTo>
                <a:close/>
                <a:moveTo>
                  <a:pt x="1941" y="176"/>
                </a:moveTo>
                <a:lnTo>
                  <a:pt x="1949" y="176"/>
                </a:lnTo>
                <a:lnTo>
                  <a:pt x="1949" y="169"/>
                </a:lnTo>
                <a:lnTo>
                  <a:pt x="1941" y="169"/>
                </a:lnTo>
                <a:lnTo>
                  <a:pt x="1941" y="176"/>
                </a:lnTo>
                <a:close/>
                <a:moveTo>
                  <a:pt x="1958" y="176"/>
                </a:moveTo>
                <a:lnTo>
                  <a:pt x="1965" y="176"/>
                </a:lnTo>
                <a:lnTo>
                  <a:pt x="1965" y="169"/>
                </a:lnTo>
                <a:lnTo>
                  <a:pt x="1958" y="169"/>
                </a:lnTo>
                <a:lnTo>
                  <a:pt x="1958" y="176"/>
                </a:lnTo>
                <a:close/>
                <a:moveTo>
                  <a:pt x="1975" y="176"/>
                </a:moveTo>
                <a:lnTo>
                  <a:pt x="1982" y="176"/>
                </a:lnTo>
                <a:lnTo>
                  <a:pt x="1982" y="169"/>
                </a:lnTo>
                <a:lnTo>
                  <a:pt x="1975" y="169"/>
                </a:lnTo>
                <a:lnTo>
                  <a:pt x="1975" y="176"/>
                </a:lnTo>
                <a:close/>
                <a:moveTo>
                  <a:pt x="1991" y="176"/>
                </a:moveTo>
                <a:lnTo>
                  <a:pt x="1998" y="176"/>
                </a:lnTo>
                <a:lnTo>
                  <a:pt x="1998" y="169"/>
                </a:lnTo>
                <a:lnTo>
                  <a:pt x="1991" y="169"/>
                </a:lnTo>
                <a:lnTo>
                  <a:pt x="1991" y="176"/>
                </a:lnTo>
                <a:close/>
                <a:moveTo>
                  <a:pt x="2008" y="176"/>
                </a:moveTo>
                <a:lnTo>
                  <a:pt x="2015" y="176"/>
                </a:lnTo>
                <a:lnTo>
                  <a:pt x="2015" y="169"/>
                </a:lnTo>
                <a:lnTo>
                  <a:pt x="2008" y="169"/>
                </a:lnTo>
                <a:lnTo>
                  <a:pt x="2008" y="176"/>
                </a:lnTo>
                <a:close/>
                <a:moveTo>
                  <a:pt x="2176" y="176"/>
                </a:moveTo>
                <a:lnTo>
                  <a:pt x="2183" y="176"/>
                </a:lnTo>
                <a:lnTo>
                  <a:pt x="2183" y="169"/>
                </a:lnTo>
                <a:lnTo>
                  <a:pt x="2176" y="169"/>
                </a:lnTo>
                <a:lnTo>
                  <a:pt x="2176" y="176"/>
                </a:lnTo>
                <a:close/>
                <a:moveTo>
                  <a:pt x="2192" y="176"/>
                </a:moveTo>
                <a:lnTo>
                  <a:pt x="2200" y="176"/>
                </a:lnTo>
                <a:lnTo>
                  <a:pt x="2200" y="169"/>
                </a:lnTo>
                <a:lnTo>
                  <a:pt x="2192" y="169"/>
                </a:lnTo>
                <a:lnTo>
                  <a:pt x="2192" y="176"/>
                </a:lnTo>
                <a:close/>
                <a:moveTo>
                  <a:pt x="2209" y="176"/>
                </a:moveTo>
                <a:lnTo>
                  <a:pt x="2216" y="176"/>
                </a:lnTo>
                <a:lnTo>
                  <a:pt x="2216" y="169"/>
                </a:lnTo>
                <a:lnTo>
                  <a:pt x="2209" y="169"/>
                </a:lnTo>
                <a:lnTo>
                  <a:pt x="2209" y="176"/>
                </a:lnTo>
                <a:close/>
                <a:moveTo>
                  <a:pt x="2226" y="176"/>
                </a:moveTo>
                <a:lnTo>
                  <a:pt x="2233" y="176"/>
                </a:lnTo>
                <a:lnTo>
                  <a:pt x="2233" y="169"/>
                </a:lnTo>
                <a:lnTo>
                  <a:pt x="2226" y="169"/>
                </a:lnTo>
                <a:lnTo>
                  <a:pt x="2226" y="176"/>
                </a:lnTo>
                <a:close/>
                <a:moveTo>
                  <a:pt x="2242" y="176"/>
                </a:moveTo>
                <a:lnTo>
                  <a:pt x="2249" y="176"/>
                </a:lnTo>
                <a:lnTo>
                  <a:pt x="2249" y="169"/>
                </a:lnTo>
                <a:lnTo>
                  <a:pt x="2242" y="169"/>
                </a:lnTo>
                <a:lnTo>
                  <a:pt x="2242" y="176"/>
                </a:lnTo>
                <a:close/>
                <a:moveTo>
                  <a:pt x="2259" y="176"/>
                </a:moveTo>
                <a:lnTo>
                  <a:pt x="2266" y="176"/>
                </a:lnTo>
                <a:lnTo>
                  <a:pt x="2266" y="169"/>
                </a:lnTo>
                <a:lnTo>
                  <a:pt x="2259" y="169"/>
                </a:lnTo>
                <a:lnTo>
                  <a:pt x="2259" y="176"/>
                </a:lnTo>
                <a:close/>
                <a:moveTo>
                  <a:pt x="2275" y="176"/>
                </a:moveTo>
                <a:lnTo>
                  <a:pt x="2282" y="176"/>
                </a:lnTo>
                <a:lnTo>
                  <a:pt x="2282" y="169"/>
                </a:lnTo>
                <a:lnTo>
                  <a:pt x="2275" y="169"/>
                </a:lnTo>
                <a:lnTo>
                  <a:pt x="2275" y="176"/>
                </a:lnTo>
                <a:close/>
                <a:moveTo>
                  <a:pt x="2292" y="176"/>
                </a:moveTo>
                <a:lnTo>
                  <a:pt x="2299" y="176"/>
                </a:lnTo>
                <a:lnTo>
                  <a:pt x="2299" y="169"/>
                </a:lnTo>
                <a:lnTo>
                  <a:pt x="2292" y="169"/>
                </a:lnTo>
                <a:lnTo>
                  <a:pt x="2292" y="176"/>
                </a:lnTo>
                <a:close/>
                <a:moveTo>
                  <a:pt x="2308" y="176"/>
                </a:moveTo>
                <a:lnTo>
                  <a:pt x="2316" y="176"/>
                </a:lnTo>
                <a:lnTo>
                  <a:pt x="2316" y="169"/>
                </a:lnTo>
                <a:lnTo>
                  <a:pt x="2308" y="169"/>
                </a:lnTo>
                <a:lnTo>
                  <a:pt x="2308" y="176"/>
                </a:lnTo>
                <a:close/>
                <a:moveTo>
                  <a:pt x="2325" y="176"/>
                </a:moveTo>
                <a:lnTo>
                  <a:pt x="2332" y="176"/>
                </a:lnTo>
                <a:lnTo>
                  <a:pt x="2332" y="169"/>
                </a:lnTo>
                <a:lnTo>
                  <a:pt x="2325" y="169"/>
                </a:lnTo>
                <a:lnTo>
                  <a:pt x="2325" y="176"/>
                </a:lnTo>
                <a:close/>
                <a:moveTo>
                  <a:pt x="2342" y="176"/>
                </a:moveTo>
                <a:lnTo>
                  <a:pt x="2349" y="176"/>
                </a:lnTo>
                <a:lnTo>
                  <a:pt x="2349" y="169"/>
                </a:lnTo>
                <a:lnTo>
                  <a:pt x="2342" y="169"/>
                </a:lnTo>
                <a:lnTo>
                  <a:pt x="2342" y="176"/>
                </a:lnTo>
                <a:close/>
                <a:moveTo>
                  <a:pt x="2358" y="176"/>
                </a:moveTo>
                <a:lnTo>
                  <a:pt x="2365" y="176"/>
                </a:lnTo>
                <a:lnTo>
                  <a:pt x="2365" y="169"/>
                </a:lnTo>
                <a:lnTo>
                  <a:pt x="2358" y="169"/>
                </a:lnTo>
                <a:lnTo>
                  <a:pt x="2358" y="176"/>
                </a:lnTo>
                <a:close/>
                <a:moveTo>
                  <a:pt x="2375" y="176"/>
                </a:moveTo>
                <a:lnTo>
                  <a:pt x="2382" y="176"/>
                </a:lnTo>
                <a:lnTo>
                  <a:pt x="2382" y="169"/>
                </a:lnTo>
                <a:lnTo>
                  <a:pt x="2375" y="169"/>
                </a:lnTo>
                <a:lnTo>
                  <a:pt x="2375" y="176"/>
                </a:lnTo>
                <a:close/>
                <a:moveTo>
                  <a:pt x="2391" y="176"/>
                </a:moveTo>
                <a:lnTo>
                  <a:pt x="2398" y="176"/>
                </a:lnTo>
                <a:lnTo>
                  <a:pt x="2398" y="169"/>
                </a:lnTo>
                <a:lnTo>
                  <a:pt x="2391" y="169"/>
                </a:lnTo>
                <a:lnTo>
                  <a:pt x="2391" y="176"/>
                </a:lnTo>
                <a:close/>
                <a:moveTo>
                  <a:pt x="2408" y="176"/>
                </a:moveTo>
                <a:lnTo>
                  <a:pt x="2415" y="176"/>
                </a:lnTo>
                <a:lnTo>
                  <a:pt x="2415" y="169"/>
                </a:lnTo>
                <a:lnTo>
                  <a:pt x="2408" y="169"/>
                </a:lnTo>
                <a:lnTo>
                  <a:pt x="2408" y="176"/>
                </a:lnTo>
                <a:close/>
                <a:moveTo>
                  <a:pt x="2593" y="176"/>
                </a:moveTo>
                <a:lnTo>
                  <a:pt x="2600" y="176"/>
                </a:lnTo>
                <a:lnTo>
                  <a:pt x="2600" y="169"/>
                </a:lnTo>
                <a:lnTo>
                  <a:pt x="2593" y="169"/>
                </a:lnTo>
                <a:lnTo>
                  <a:pt x="2593" y="176"/>
                </a:lnTo>
                <a:close/>
                <a:moveTo>
                  <a:pt x="2609" y="176"/>
                </a:moveTo>
                <a:lnTo>
                  <a:pt x="2616" y="176"/>
                </a:lnTo>
                <a:lnTo>
                  <a:pt x="2616" y="169"/>
                </a:lnTo>
                <a:lnTo>
                  <a:pt x="2609" y="169"/>
                </a:lnTo>
                <a:lnTo>
                  <a:pt x="2609" y="176"/>
                </a:lnTo>
                <a:close/>
                <a:moveTo>
                  <a:pt x="2626" y="176"/>
                </a:moveTo>
                <a:lnTo>
                  <a:pt x="2633" y="176"/>
                </a:lnTo>
                <a:lnTo>
                  <a:pt x="2633" y="169"/>
                </a:lnTo>
                <a:lnTo>
                  <a:pt x="2626" y="169"/>
                </a:lnTo>
                <a:lnTo>
                  <a:pt x="2626" y="176"/>
                </a:lnTo>
                <a:close/>
                <a:moveTo>
                  <a:pt x="2642" y="176"/>
                </a:moveTo>
                <a:lnTo>
                  <a:pt x="2649" y="176"/>
                </a:lnTo>
                <a:lnTo>
                  <a:pt x="2649" y="169"/>
                </a:lnTo>
                <a:lnTo>
                  <a:pt x="2642" y="169"/>
                </a:lnTo>
                <a:lnTo>
                  <a:pt x="2642" y="176"/>
                </a:lnTo>
                <a:close/>
                <a:moveTo>
                  <a:pt x="2659" y="176"/>
                </a:moveTo>
                <a:lnTo>
                  <a:pt x="2666" y="176"/>
                </a:lnTo>
                <a:lnTo>
                  <a:pt x="2666" y="169"/>
                </a:lnTo>
                <a:lnTo>
                  <a:pt x="2659" y="169"/>
                </a:lnTo>
                <a:lnTo>
                  <a:pt x="2659" y="176"/>
                </a:lnTo>
                <a:close/>
                <a:moveTo>
                  <a:pt x="2678" y="176"/>
                </a:moveTo>
                <a:lnTo>
                  <a:pt x="2683" y="176"/>
                </a:lnTo>
                <a:lnTo>
                  <a:pt x="2683" y="169"/>
                </a:lnTo>
                <a:lnTo>
                  <a:pt x="2678" y="169"/>
                </a:lnTo>
                <a:lnTo>
                  <a:pt x="2678" y="176"/>
                </a:lnTo>
                <a:close/>
                <a:moveTo>
                  <a:pt x="2694" y="176"/>
                </a:moveTo>
                <a:lnTo>
                  <a:pt x="2702" y="176"/>
                </a:lnTo>
                <a:lnTo>
                  <a:pt x="2702" y="169"/>
                </a:lnTo>
                <a:lnTo>
                  <a:pt x="2694" y="169"/>
                </a:lnTo>
                <a:lnTo>
                  <a:pt x="2694" y="176"/>
                </a:lnTo>
                <a:close/>
                <a:moveTo>
                  <a:pt x="2711" y="176"/>
                </a:moveTo>
                <a:lnTo>
                  <a:pt x="2718" y="176"/>
                </a:lnTo>
                <a:lnTo>
                  <a:pt x="2718" y="169"/>
                </a:lnTo>
                <a:lnTo>
                  <a:pt x="2711" y="169"/>
                </a:lnTo>
                <a:lnTo>
                  <a:pt x="2711" y="176"/>
                </a:lnTo>
                <a:close/>
                <a:moveTo>
                  <a:pt x="2728" y="176"/>
                </a:moveTo>
                <a:lnTo>
                  <a:pt x="2735" y="176"/>
                </a:lnTo>
                <a:lnTo>
                  <a:pt x="2735" y="169"/>
                </a:lnTo>
                <a:lnTo>
                  <a:pt x="2728" y="169"/>
                </a:lnTo>
                <a:lnTo>
                  <a:pt x="2728" y="176"/>
                </a:lnTo>
                <a:close/>
                <a:moveTo>
                  <a:pt x="402" y="192"/>
                </a:moveTo>
                <a:lnTo>
                  <a:pt x="409" y="192"/>
                </a:lnTo>
                <a:lnTo>
                  <a:pt x="409" y="185"/>
                </a:lnTo>
                <a:lnTo>
                  <a:pt x="402" y="185"/>
                </a:lnTo>
                <a:lnTo>
                  <a:pt x="402" y="192"/>
                </a:lnTo>
                <a:close/>
                <a:moveTo>
                  <a:pt x="419" y="192"/>
                </a:moveTo>
                <a:lnTo>
                  <a:pt x="426" y="192"/>
                </a:lnTo>
                <a:lnTo>
                  <a:pt x="426" y="185"/>
                </a:lnTo>
                <a:lnTo>
                  <a:pt x="419" y="185"/>
                </a:lnTo>
                <a:lnTo>
                  <a:pt x="419" y="192"/>
                </a:lnTo>
                <a:close/>
                <a:moveTo>
                  <a:pt x="435" y="192"/>
                </a:moveTo>
                <a:lnTo>
                  <a:pt x="442" y="192"/>
                </a:lnTo>
                <a:lnTo>
                  <a:pt x="442" y="185"/>
                </a:lnTo>
                <a:lnTo>
                  <a:pt x="435" y="185"/>
                </a:lnTo>
                <a:lnTo>
                  <a:pt x="435" y="192"/>
                </a:lnTo>
                <a:close/>
                <a:moveTo>
                  <a:pt x="452" y="192"/>
                </a:moveTo>
                <a:lnTo>
                  <a:pt x="459" y="192"/>
                </a:lnTo>
                <a:lnTo>
                  <a:pt x="459" y="185"/>
                </a:lnTo>
                <a:lnTo>
                  <a:pt x="452" y="185"/>
                </a:lnTo>
                <a:lnTo>
                  <a:pt x="452" y="192"/>
                </a:lnTo>
                <a:close/>
                <a:moveTo>
                  <a:pt x="469" y="192"/>
                </a:moveTo>
                <a:lnTo>
                  <a:pt x="476" y="192"/>
                </a:lnTo>
                <a:lnTo>
                  <a:pt x="476" y="185"/>
                </a:lnTo>
                <a:lnTo>
                  <a:pt x="469" y="185"/>
                </a:lnTo>
                <a:lnTo>
                  <a:pt x="469" y="192"/>
                </a:lnTo>
                <a:close/>
                <a:moveTo>
                  <a:pt x="485" y="192"/>
                </a:moveTo>
                <a:lnTo>
                  <a:pt x="492" y="192"/>
                </a:lnTo>
                <a:lnTo>
                  <a:pt x="492" y="185"/>
                </a:lnTo>
                <a:lnTo>
                  <a:pt x="485" y="185"/>
                </a:lnTo>
                <a:lnTo>
                  <a:pt x="485" y="192"/>
                </a:lnTo>
                <a:close/>
                <a:moveTo>
                  <a:pt x="502" y="192"/>
                </a:moveTo>
                <a:lnTo>
                  <a:pt x="509" y="192"/>
                </a:lnTo>
                <a:lnTo>
                  <a:pt x="509" y="185"/>
                </a:lnTo>
                <a:lnTo>
                  <a:pt x="502" y="185"/>
                </a:lnTo>
                <a:lnTo>
                  <a:pt x="502" y="192"/>
                </a:lnTo>
                <a:close/>
                <a:moveTo>
                  <a:pt x="518" y="192"/>
                </a:moveTo>
                <a:lnTo>
                  <a:pt x="525" y="192"/>
                </a:lnTo>
                <a:lnTo>
                  <a:pt x="525" y="185"/>
                </a:lnTo>
                <a:lnTo>
                  <a:pt x="518" y="185"/>
                </a:lnTo>
                <a:lnTo>
                  <a:pt x="518" y="192"/>
                </a:lnTo>
                <a:close/>
                <a:moveTo>
                  <a:pt x="601" y="192"/>
                </a:moveTo>
                <a:lnTo>
                  <a:pt x="608" y="192"/>
                </a:lnTo>
                <a:lnTo>
                  <a:pt x="608" y="185"/>
                </a:lnTo>
                <a:lnTo>
                  <a:pt x="601" y="185"/>
                </a:lnTo>
                <a:lnTo>
                  <a:pt x="601" y="192"/>
                </a:lnTo>
                <a:close/>
                <a:moveTo>
                  <a:pt x="620" y="192"/>
                </a:moveTo>
                <a:lnTo>
                  <a:pt x="625" y="192"/>
                </a:lnTo>
                <a:lnTo>
                  <a:pt x="625" y="185"/>
                </a:lnTo>
                <a:lnTo>
                  <a:pt x="620" y="185"/>
                </a:lnTo>
                <a:lnTo>
                  <a:pt x="620" y="192"/>
                </a:lnTo>
                <a:close/>
                <a:moveTo>
                  <a:pt x="637" y="192"/>
                </a:moveTo>
                <a:lnTo>
                  <a:pt x="644" y="192"/>
                </a:lnTo>
                <a:lnTo>
                  <a:pt x="644" y="185"/>
                </a:lnTo>
                <a:lnTo>
                  <a:pt x="637" y="185"/>
                </a:lnTo>
                <a:lnTo>
                  <a:pt x="637" y="192"/>
                </a:lnTo>
                <a:close/>
                <a:moveTo>
                  <a:pt x="653" y="192"/>
                </a:moveTo>
                <a:lnTo>
                  <a:pt x="660" y="192"/>
                </a:lnTo>
                <a:lnTo>
                  <a:pt x="660" y="185"/>
                </a:lnTo>
                <a:lnTo>
                  <a:pt x="653" y="185"/>
                </a:lnTo>
                <a:lnTo>
                  <a:pt x="653" y="192"/>
                </a:lnTo>
                <a:close/>
                <a:moveTo>
                  <a:pt x="670" y="192"/>
                </a:moveTo>
                <a:lnTo>
                  <a:pt x="677" y="192"/>
                </a:lnTo>
                <a:lnTo>
                  <a:pt x="677" y="185"/>
                </a:lnTo>
                <a:lnTo>
                  <a:pt x="670" y="185"/>
                </a:lnTo>
                <a:lnTo>
                  <a:pt x="670" y="192"/>
                </a:lnTo>
                <a:close/>
                <a:moveTo>
                  <a:pt x="686" y="192"/>
                </a:moveTo>
                <a:lnTo>
                  <a:pt x="693" y="192"/>
                </a:lnTo>
                <a:lnTo>
                  <a:pt x="693" y="185"/>
                </a:lnTo>
                <a:lnTo>
                  <a:pt x="686" y="185"/>
                </a:lnTo>
                <a:lnTo>
                  <a:pt x="686" y="192"/>
                </a:lnTo>
                <a:close/>
                <a:moveTo>
                  <a:pt x="703" y="192"/>
                </a:moveTo>
                <a:lnTo>
                  <a:pt x="710" y="192"/>
                </a:lnTo>
                <a:lnTo>
                  <a:pt x="710" y="185"/>
                </a:lnTo>
                <a:lnTo>
                  <a:pt x="703" y="185"/>
                </a:lnTo>
                <a:lnTo>
                  <a:pt x="703" y="192"/>
                </a:lnTo>
                <a:close/>
                <a:moveTo>
                  <a:pt x="720" y="192"/>
                </a:moveTo>
                <a:lnTo>
                  <a:pt x="727" y="192"/>
                </a:lnTo>
                <a:lnTo>
                  <a:pt x="727" y="185"/>
                </a:lnTo>
                <a:lnTo>
                  <a:pt x="720" y="185"/>
                </a:lnTo>
                <a:lnTo>
                  <a:pt x="720" y="192"/>
                </a:lnTo>
                <a:close/>
                <a:moveTo>
                  <a:pt x="736" y="192"/>
                </a:moveTo>
                <a:lnTo>
                  <a:pt x="743" y="192"/>
                </a:lnTo>
                <a:lnTo>
                  <a:pt x="743" y="185"/>
                </a:lnTo>
                <a:lnTo>
                  <a:pt x="736" y="185"/>
                </a:lnTo>
                <a:lnTo>
                  <a:pt x="736" y="192"/>
                </a:lnTo>
                <a:close/>
                <a:moveTo>
                  <a:pt x="753" y="192"/>
                </a:moveTo>
                <a:lnTo>
                  <a:pt x="760" y="192"/>
                </a:lnTo>
                <a:lnTo>
                  <a:pt x="760" y="185"/>
                </a:lnTo>
                <a:lnTo>
                  <a:pt x="753" y="185"/>
                </a:lnTo>
                <a:lnTo>
                  <a:pt x="753" y="192"/>
                </a:lnTo>
                <a:close/>
                <a:moveTo>
                  <a:pt x="769" y="192"/>
                </a:moveTo>
                <a:lnTo>
                  <a:pt x="776" y="192"/>
                </a:lnTo>
                <a:lnTo>
                  <a:pt x="776" y="185"/>
                </a:lnTo>
                <a:lnTo>
                  <a:pt x="769" y="185"/>
                </a:lnTo>
                <a:lnTo>
                  <a:pt x="769" y="192"/>
                </a:lnTo>
                <a:close/>
                <a:moveTo>
                  <a:pt x="786" y="192"/>
                </a:moveTo>
                <a:lnTo>
                  <a:pt x="793" y="192"/>
                </a:lnTo>
                <a:lnTo>
                  <a:pt x="793" y="185"/>
                </a:lnTo>
                <a:lnTo>
                  <a:pt x="786" y="185"/>
                </a:lnTo>
                <a:lnTo>
                  <a:pt x="786" y="192"/>
                </a:lnTo>
                <a:close/>
                <a:moveTo>
                  <a:pt x="971" y="192"/>
                </a:moveTo>
                <a:lnTo>
                  <a:pt x="978" y="192"/>
                </a:lnTo>
                <a:lnTo>
                  <a:pt x="978" y="185"/>
                </a:lnTo>
                <a:lnTo>
                  <a:pt x="971" y="185"/>
                </a:lnTo>
                <a:lnTo>
                  <a:pt x="971" y="192"/>
                </a:lnTo>
                <a:close/>
                <a:moveTo>
                  <a:pt x="987" y="192"/>
                </a:moveTo>
                <a:lnTo>
                  <a:pt x="994" y="192"/>
                </a:lnTo>
                <a:lnTo>
                  <a:pt x="994" y="185"/>
                </a:lnTo>
                <a:lnTo>
                  <a:pt x="987" y="185"/>
                </a:lnTo>
                <a:lnTo>
                  <a:pt x="987" y="192"/>
                </a:lnTo>
                <a:close/>
                <a:moveTo>
                  <a:pt x="1004" y="192"/>
                </a:moveTo>
                <a:lnTo>
                  <a:pt x="1011" y="192"/>
                </a:lnTo>
                <a:lnTo>
                  <a:pt x="1011" y="185"/>
                </a:lnTo>
                <a:lnTo>
                  <a:pt x="1004" y="185"/>
                </a:lnTo>
                <a:lnTo>
                  <a:pt x="1004" y="192"/>
                </a:lnTo>
                <a:close/>
                <a:moveTo>
                  <a:pt x="1020" y="192"/>
                </a:moveTo>
                <a:lnTo>
                  <a:pt x="1027" y="192"/>
                </a:lnTo>
                <a:lnTo>
                  <a:pt x="1027" y="185"/>
                </a:lnTo>
                <a:lnTo>
                  <a:pt x="1020" y="185"/>
                </a:lnTo>
                <a:lnTo>
                  <a:pt x="1020" y="192"/>
                </a:lnTo>
                <a:close/>
                <a:moveTo>
                  <a:pt x="1037" y="192"/>
                </a:moveTo>
                <a:lnTo>
                  <a:pt x="1044" y="192"/>
                </a:lnTo>
                <a:lnTo>
                  <a:pt x="1044" y="185"/>
                </a:lnTo>
                <a:lnTo>
                  <a:pt x="1037" y="185"/>
                </a:lnTo>
                <a:lnTo>
                  <a:pt x="1037" y="192"/>
                </a:lnTo>
                <a:close/>
                <a:moveTo>
                  <a:pt x="1053" y="192"/>
                </a:moveTo>
                <a:lnTo>
                  <a:pt x="1061" y="192"/>
                </a:lnTo>
                <a:lnTo>
                  <a:pt x="1061" y="185"/>
                </a:lnTo>
                <a:lnTo>
                  <a:pt x="1053" y="185"/>
                </a:lnTo>
                <a:lnTo>
                  <a:pt x="1053" y="192"/>
                </a:lnTo>
                <a:close/>
                <a:moveTo>
                  <a:pt x="1070" y="192"/>
                </a:moveTo>
                <a:lnTo>
                  <a:pt x="1077" y="192"/>
                </a:lnTo>
                <a:lnTo>
                  <a:pt x="1077" y="185"/>
                </a:lnTo>
                <a:lnTo>
                  <a:pt x="1070" y="185"/>
                </a:lnTo>
                <a:lnTo>
                  <a:pt x="1070" y="192"/>
                </a:lnTo>
                <a:close/>
                <a:moveTo>
                  <a:pt x="1087" y="192"/>
                </a:moveTo>
                <a:lnTo>
                  <a:pt x="1094" y="192"/>
                </a:lnTo>
                <a:lnTo>
                  <a:pt x="1094" y="185"/>
                </a:lnTo>
                <a:lnTo>
                  <a:pt x="1087" y="185"/>
                </a:lnTo>
                <a:lnTo>
                  <a:pt x="1087" y="192"/>
                </a:lnTo>
                <a:close/>
                <a:moveTo>
                  <a:pt x="1103" y="192"/>
                </a:moveTo>
                <a:lnTo>
                  <a:pt x="1110" y="192"/>
                </a:lnTo>
                <a:lnTo>
                  <a:pt x="1110" y="185"/>
                </a:lnTo>
                <a:lnTo>
                  <a:pt x="1103" y="185"/>
                </a:lnTo>
                <a:lnTo>
                  <a:pt x="1103" y="192"/>
                </a:lnTo>
                <a:close/>
                <a:moveTo>
                  <a:pt x="1120" y="192"/>
                </a:moveTo>
                <a:lnTo>
                  <a:pt x="1127" y="192"/>
                </a:lnTo>
                <a:lnTo>
                  <a:pt x="1127" y="185"/>
                </a:lnTo>
                <a:lnTo>
                  <a:pt x="1120" y="185"/>
                </a:lnTo>
                <a:lnTo>
                  <a:pt x="1120" y="192"/>
                </a:lnTo>
                <a:close/>
                <a:moveTo>
                  <a:pt x="1139" y="192"/>
                </a:moveTo>
                <a:lnTo>
                  <a:pt x="1146" y="192"/>
                </a:lnTo>
                <a:lnTo>
                  <a:pt x="1146" y="185"/>
                </a:lnTo>
                <a:lnTo>
                  <a:pt x="1139" y="185"/>
                </a:lnTo>
                <a:lnTo>
                  <a:pt x="1139" y="192"/>
                </a:lnTo>
                <a:close/>
                <a:moveTo>
                  <a:pt x="1155" y="192"/>
                </a:moveTo>
                <a:lnTo>
                  <a:pt x="1162" y="192"/>
                </a:lnTo>
                <a:lnTo>
                  <a:pt x="1162" y="185"/>
                </a:lnTo>
                <a:lnTo>
                  <a:pt x="1155" y="185"/>
                </a:lnTo>
                <a:lnTo>
                  <a:pt x="1155" y="192"/>
                </a:lnTo>
                <a:close/>
                <a:moveTo>
                  <a:pt x="1172" y="192"/>
                </a:moveTo>
                <a:lnTo>
                  <a:pt x="1179" y="192"/>
                </a:lnTo>
                <a:lnTo>
                  <a:pt x="1179" y="185"/>
                </a:lnTo>
                <a:lnTo>
                  <a:pt x="1172" y="185"/>
                </a:lnTo>
                <a:lnTo>
                  <a:pt x="1172" y="192"/>
                </a:lnTo>
                <a:close/>
                <a:moveTo>
                  <a:pt x="1188" y="192"/>
                </a:moveTo>
                <a:lnTo>
                  <a:pt x="1196" y="192"/>
                </a:lnTo>
                <a:lnTo>
                  <a:pt x="1196" y="185"/>
                </a:lnTo>
                <a:lnTo>
                  <a:pt x="1188" y="185"/>
                </a:lnTo>
                <a:lnTo>
                  <a:pt x="1188" y="192"/>
                </a:lnTo>
                <a:close/>
                <a:moveTo>
                  <a:pt x="1205" y="192"/>
                </a:moveTo>
                <a:lnTo>
                  <a:pt x="1212" y="192"/>
                </a:lnTo>
                <a:lnTo>
                  <a:pt x="1212" y="185"/>
                </a:lnTo>
                <a:lnTo>
                  <a:pt x="1205" y="185"/>
                </a:lnTo>
                <a:lnTo>
                  <a:pt x="1205" y="192"/>
                </a:lnTo>
                <a:close/>
                <a:moveTo>
                  <a:pt x="1222" y="192"/>
                </a:moveTo>
                <a:lnTo>
                  <a:pt x="1229" y="192"/>
                </a:lnTo>
                <a:lnTo>
                  <a:pt x="1229" y="185"/>
                </a:lnTo>
                <a:lnTo>
                  <a:pt x="1222" y="185"/>
                </a:lnTo>
                <a:lnTo>
                  <a:pt x="1222" y="192"/>
                </a:lnTo>
                <a:close/>
                <a:moveTo>
                  <a:pt x="1238" y="192"/>
                </a:moveTo>
                <a:lnTo>
                  <a:pt x="1245" y="192"/>
                </a:lnTo>
                <a:lnTo>
                  <a:pt x="1245" y="185"/>
                </a:lnTo>
                <a:lnTo>
                  <a:pt x="1238" y="185"/>
                </a:lnTo>
                <a:lnTo>
                  <a:pt x="1238" y="192"/>
                </a:lnTo>
                <a:close/>
                <a:moveTo>
                  <a:pt x="1255" y="192"/>
                </a:moveTo>
                <a:lnTo>
                  <a:pt x="1262" y="192"/>
                </a:lnTo>
                <a:lnTo>
                  <a:pt x="1262" y="185"/>
                </a:lnTo>
                <a:lnTo>
                  <a:pt x="1255" y="185"/>
                </a:lnTo>
                <a:lnTo>
                  <a:pt x="1255" y="192"/>
                </a:lnTo>
                <a:close/>
                <a:moveTo>
                  <a:pt x="1271" y="192"/>
                </a:moveTo>
                <a:lnTo>
                  <a:pt x="1278" y="192"/>
                </a:lnTo>
                <a:lnTo>
                  <a:pt x="1278" y="185"/>
                </a:lnTo>
                <a:lnTo>
                  <a:pt x="1271" y="185"/>
                </a:lnTo>
                <a:lnTo>
                  <a:pt x="1271" y="192"/>
                </a:lnTo>
                <a:close/>
                <a:moveTo>
                  <a:pt x="1288" y="192"/>
                </a:moveTo>
                <a:lnTo>
                  <a:pt x="1295" y="192"/>
                </a:lnTo>
                <a:lnTo>
                  <a:pt x="1295" y="185"/>
                </a:lnTo>
                <a:lnTo>
                  <a:pt x="1288" y="185"/>
                </a:lnTo>
                <a:lnTo>
                  <a:pt x="1288" y="192"/>
                </a:lnTo>
                <a:close/>
                <a:moveTo>
                  <a:pt x="1304" y="192"/>
                </a:moveTo>
                <a:lnTo>
                  <a:pt x="1312" y="192"/>
                </a:lnTo>
                <a:lnTo>
                  <a:pt x="1312" y="185"/>
                </a:lnTo>
                <a:lnTo>
                  <a:pt x="1304" y="185"/>
                </a:lnTo>
                <a:lnTo>
                  <a:pt x="1304" y="192"/>
                </a:lnTo>
                <a:close/>
                <a:moveTo>
                  <a:pt x="1908" y="192"/>
                </a:moveTo>
                <a:lnTo>
                  <a:pt x="1915" y="192"/>
                </a:lnTo>
                <a:lnTo>
                  <a:pt x="1915" y="185"/>
                </a:lnTo>
                <a:lnTo>
                  <a:pt x="1908" y="185"/>
                </a:lnTo>
                <a:lnTo>
                  <a:pt x="1908" y="192"/>
                </a:lnTo>
                <a:close/>
                <a:moveTo>
                  <a:pt x="1925" y="192"/>
                </a:moveTo>
                <a:lnTo>
                  <a:pt x="1932" y="192"/>
                </a:lnTo>
                <a:lnTo>
                  <a:pt x="1932" y="185"/>
                </a:lnTo>
                <a:lnTo>
                  <a:pt x="1925" y="185"/>
                </a:lnTo>
                <a:lnTo>
                  <a:pt x="1925" y="192"/>
                </a:lnTo>
                <a:close/>
                <a:moveTo>
                  <a:pt x="1941" y="192"/>
                </a:moveTo>
                <a:lnTo>
                  <a:pt x="1949" y="192"/>
                </a:lnTo>
                <a:lnTo>
                  <a:pt x="1949" y="185"/>
                </a:lnTo>
                <a:lnTo>
                  <a:pt x="1941" y="185"/>
                </a:lnTo>
                <a:lnTo>
                  <a:pt x="1941" y="192"/>
                </a:lnTo>
                <a:close/>
                <a:moveTo>
                  <a:pt x="1958" y="192"/>
                </a:moveTo>
                <a:lnTo>
                  <a:pt x="1965" y="192"/>
                </a:lnTo>
                <a:lnTo>
                  <a:pt x="1965" y="185"/>
                </a:lnTo>
                <a:lnTo>
                  <a:pt x="1958" y="185"/>
                </a:lnTo>
                <a:lnTo>
                  <a:pt x="1958" y="192"/>
                </a:lnTo>
                <a:close/>
                <a:moveTo>
                  <a:pt x="2124" y="192"/>
                </a:moveTo>
                <a:lnTo>
                  <a:pt x="2131" y="192"/>
                </a:lnTo>
                <a:lnTo>
                  <a:pt x="2131" y="185"/>
                </a:lnTo>
                <a:lnTo>
                  <a:pt x="2124" y="185"/>
                </a:lnTo>
                <a:lnTo>
                  <a:pt x="2124" y="192"/>
                </a:lnTo>
                <a:close/>
                <a:moveTo>
                  <a:pt x="2159" y="192"/>
                </a:moveTo>
                <a:lnTo>
                  <a:pt x="2164" y="192"/>
                </a:lnTo>
                <a:lnTo>
                  <a:pt x="2164" y="185"/>
                </a:lnTo>
                <a:lnTo>
                  <a:pt x="2159" y="185"/>
                </a:lnTo>
                <a:lnTo>
                  <a:pt x="2159" y="192"/>
                </a:lnTo>
                <a:close/>
                <a:moveTo>
                  <a:pt x="2176" y="192"/>
                </a:moveTo>
                <a:lnTo>
                  <a:pt x="2183" y="192"/>
                </a:lnTo>
                <a:lnTo>
                  <a:pt x="2183" y="185"/>
                </a:lnTo>
                <a:lnTo>
                  <a:pt x="2176" y="185"/>
                </a:lnTo>
                <a:lnTo>
                  <a:pt x="2176" y="192"/>
                </a:lnTo>
                <a:close/>
                <a:moveTo>
                  <a:pt x="2192" y="192"/>
                </a:moveTo>
                <a:lnTo>
                  <a:pt x="2200" y="192"/>
                </a:lnTo>
                <a:lnTo>
                  <a:pt x="2200" y="185"/>
                </a:lnTo>
                <a:lnTo>
                  <a:pt x="2192" y="185"/>
                </a:lnTo>
                <a:lnTo>
                  <a:pt x="2192" y="192"/>
                </a:lnTo>
                <a:close/>
                <a:moveTo>
                  <a:pt x="2209" y="192"/>
                </a:moveTo>
                <a:lnTo>
                  <a:pt x="2216" y="192"/>
                </a:lnTo>
                <a:lnTo>
                  <a:pt x="2216" y="185"/>
                </a:lnTo>
                <a:lnTo>
                  <a:pt x="2209" y="185"/>
                </a:lnTo>
                <a:lnTo>
                  <a:pt x="2209" y="192"/>
                </a:lnTo>
                <a:close/>
                <a:moveTo>
                  <a:pt x="2226" y="192"/>
                </a:moveTo>
                <a:lnTo>
                  <a:pt x="2233" y="192"/>
                </a:lnTo>
                <a:lnTo>
                  <a:pt x="2233" y="185"/>
                </a:lnTo>
                <a:lnTo>
                  <a:pt x="2226" y="185"/>
                </a:lnTo>
                <a:lnTo>
                  <a:pt x="2226" y="192"/>
                </a:lnTo>
                <a:close/>
                <a:moveTo>
                  <a:pt x="2242" y="192"/>
                </a:moveTo>
                <a:lnTo>
                  <a:pt x="2249" y="192"/>
                </a:lnTo>
                <a:lnTo>
                  <a:pt x="2249" y="185"/>
                </a:lnTo>
                <a:lnTo>
                  <a:pt x="2242" y="185"/>
                </a:lnTo>
                <a:lnTo>
                  <a:pt x="2242" y="192"/>
                </a:lnTo>
                <a:close/>
                <a:moveTo>
                  <a:pt x="2259" y="192"/>
                </a:moveTo>
                <a:lnTo>
                  <a:pt x="2266" y="192"/>
                </a:lnTo>
                <a:lnTo>
                  <a:pt x="2266" y="185"/>
                </a:lnTo>
                <a:lnTo>
                  <a:pt x="2259" y="185"/>
                </a:lnTo>
                <a:lnTo>
                  <a:pt x="2259" y="192"/>
                </a:lnTo>
                <a:close/>
                <a:moveTo>
                  <a:pt x="2275" y="192"/>
                </a:moveTo>
                <a:lnTo>
                  <a:pt x="2282" y="192"/>
                </a:lnTo>
                <a:lnTo>
                  <a:pt x="2282" y="185"/>
                </a:lnTo>
                <a:lnTo>
                  <a:pt x="2275" y="185"/>
                </a:lnTo>
                <a:lnTo>
                  <a:pt x="2275" y="192"/>
                </a:lnTo>
                <a:close/>
                <a:moveTo>
                  <a:pt x="2292" y="192"/>
                </a:moveTo>
                <a:lnTo>
                  <a:pt x="2299" y="192"/>
                </a:lnTo>
                <a:lnTo>
                  <a:pt x="2299" y="185"/>
                </a:lnTo>
                <a:lnTo>
                  <a:pt x="2292" y="185"/>
                </a:lnTo>
                <a:lnTo>
                  <a:pt x="2292" y="192"/>
                </a:lnTo>
                <a:close/>
                <a:moveTo>
                  <a:pt x="2308" y="192"/>
                </a:moveTo>
                <a:lnTo>
                  <a:pt x="2316" y="192"/>
                </a:lnTo>
                <a:lnTo>
                  <a:pt x="2316" y="185"/>
                </a:lnTo>
                <a:lnTo>
                  <a:pt x="2308" y="185"/>
                </a:lnTo>
                <a:lnTo>
                  <a:pt x="2308" y="192"/>
                </a:lnTo>
                <a:close/>
                <a:moveTo>
                  <a:pt x="2325" y="192"/>
                </a:moveTo>
                <a:lnTo>
                  <a:pt x="2332" y="192"/>
                </a:lnTo>
                <a:lnTo>
                  <a:pt x="2332" y="185"/>
                </a:lnTo>
                <a:lnTo>
                  <a:pt x="2325" y="185"/>
                </a:lnTo>
                <a:lnTo>
                  <a:pt x="2325" y="192"/>
                </a:lnTo>
                <a:close/>
                <a:moveTo>
                  <a:pt x="2342" y="192"/>
                </a:moveTo>
                <a:lnTo>
                  <a:pt x="2349" y="192"/>
                </a:lnTo>
                <a:lnTo>
                  <a:pt x="2349" y="185"/>
                </a:lnTo>
                <a:lnTo>
                  <a:pt x="2342" y="185"/>
                </a:lnTo>
                <a:lnTo>
                  <a:pt x="2342" y="192"/>
                </a:lnTo>
                <a:close/>
                <a:moveTo>
                  <a:pt x="2358" y="192"/>
                </a:moveTo>
                <a:lnTo>
                  <a:pt x="2365" y="192"/>
                </a:lnTo>
                <a:lnTo>
                  <a:pt x="2365" y="185"/>
                </a:lnTo>
                <a:lnTo>
                  <a:pt x="2358" y="185"/>
                </a:lnTo>
                <a:lnTo>
                  <a:pt x="2358" y="192"/>
                </a:lnTo>
                <a:close/>
                <a:moveTo>
                  <a:pt x="2375" y="192"/>
                </a:moveTo>
                <a:lnTo>
                  <a:pt x="2382" y="192"/>
                </a:lnTo>
                <a:lnTo>
                  <a:pt x="2382" y="185"/>
                </a:lnTo>
                <a:lnTo>
                  <a:pt x="2375" y="185"/>
                </a:lnTo>
                <a:lnTo>
                  <a:pt x="2375" y="192"/>
                </a:lnTo>
                <a:close/>
                <a:moveTo>
                  <a:pt x="2391" y="192"/>
                </a:moveTo>
                <a:lnTo>
                  <a:pt x="2398" y="192"/>
                </a:lnTo>
                <a:lnTo>
                  <a:pt x="2398" y="185"/>
                </a:lnTo>
                <a:lnTo>
                  <a:pt x="2391" y="185"/>
                </a:lnTo>
                <a:lnTo>
                  <a:pt x="2391" y="192"/>
                </a:lnTo>
                <a:close/>
                <a:moveTo>
                  <a:pt x="2408" y="192"/>
                </a:moveTo>
                <a:lnTo>
                  <a:pt x="2415" y="192"/>
                </a:lnTo>
                <a:lnTo>
                  <a:pt x="2415" y="185"/>
                </a:lnTo>
                <a:lnTo>
                  <a:pt x="2408" y="185"/>
                </a:lnTo>
                <a:lnTo>
                  <a:pt x="2408" y="192"/>
                </a:lnTo>
                <a:close/>
                <a:moveTo>
                  <a:pt x="2493" y="192"/>
                </a:moveTo>
                <a:lnTo>
                  <a:pt x="2500" y="192"/>
                </a:lnTo>
                <a:lnTo>
                  <a:pt x="2500" y="185"/>
                </a:lnTo>
                <a:lnTo>
                  <a:pt x="2493" y="185"/>
                </a:lnTo>
                <a:lnTo>
                  <a:pt x="2493" y="192"/>
                </a:lnTo>
                <a:close/>
                <a:moveTo>
                  <a:pt x="2510" y="192"/>
                </a:moveTo>
                <a:lnTo>
                  <a:pt x="2517" y="192"/>
                </a:lnTo>
                <a:lnTo>
                  <a:pt x="2517" y="185"/>
                </a:lnTo>
                <a:lnTo>
                  <a:pt x="2510" y="185"/>
                </a:lnTo>
                <a:lnTo>
                  <a:pt x="2510" y="192"/>
                </a:lnTo>
                <a:close/>
                <a:moveTo>
                  <a:pt x="2593" y="192"/>
                </a:moveTo>
                <a:lnTo>
                  <a:pt x="2600" y="192"/>
                </a:lnTo>
                <a:lnTo>
                  <a:pt x="2600" y="185"/>
                </a:lnTo>
                <a:lnTo>
                  <a:pt x="2593" y="185"/>
                </a:lnTo>
                <a:lnTo>
                  <a:pt x="2593" y="192"/>
                </a:lnTo>
                <a:close/>
                <a:moveTo>
                  <a:pt x="2609" y="192"/>
                </a:moveTo>
                <a:lnTo>
                  <a:pt x="2616" y="192"/>
                </a:lnTo>
                <a:lnTo>
                  <a:pt x="2616" y="185"/>
                </a:lnTo>
                <a:lnTo>
                  <a:pt x="2609" y="185"/>
                </a:lnTo>
                <a:lnTo>
                  <a:pt x="2609" y="192"/>
                </a:lnTo>
                <a:close/>
                <a:moveTo>
                  <a:pt x="2626" y="192"/>
                </a:moveTo>
                <a:lnTo>
                  <a:pt x="2633" y="192"/>
                </a:lnTo>
                <a:lnTo>
                  <a:pt x="2633" y="185"/>
                </a:lnTo>
                <a:lnTo>
                  <a:pt x="2626" y="185"/>
                </a:lnTo>
                <a:lnTo>
                  <a:pt x="2626" y="192"/>
                </a:lnTo>
                <a:close/>
                <a:moveTo>
                  <a:pt x="2642" y="192"/>
                </a:moveTo>
                <a:lnTo>
                  <a:pt x="2649" y="192"/>
                </a:lnTo>
                <a:lnTo>
                  <a:pt x="2649" y="185"/>
                </a:lnTo>
                <a:lnTo>
                  <a:pt x="2642" y="185"/>
                </a:lnTo>
                <a:lnTo>
                  <a:pt x="2642" y="192"/>
                </a:lnTo>
                <a:close/>
                <a:moveTo>
                  <a:pt x="2659" y="192"/>
                </a:moveTo>
                <a:lnTo>
                  <a:pt x="2666" y="192"/>
                </a:lnTo>
                <a:lnTo>
                  <a:pt x="2666" y="185"/>
                </a:lnTo>
                <a:lnTo>
                  <a:pt x="2659" y="185"/>
                </a:lnTo>
                <a:lnTo>
                  <a:pt x="2659" y="192"/>
                </a:lnTo>
                <a:close/>
                <a:moveTo>
                  <a:pt x="2711" y="192"/>
                </a:moveTo>
                <a:lnTo>
                  <a:pt x="2718" y="192"/>
                </a:lnTo>
                <a:lnTo>
                  <a:pt x="2718" y="185"/>
                </a:lnTo>
                <a:lnTo>
                  <a:pt x="2711" y="185"/>
                </a:lnTo>
                <a:lnTo>
                  <a:pt x="2711" y="192"/>
                </a:lnTo>
                <a:close/>
                <a:moveTo>
                  <a:pt x="402" y="209"/>
                </a:moveTo>
                <a:lnTo>
                  <a:pt x="409" y="209"/>
                </a:lnTo>
                <a:lnTo>
                  <a:pt x="409" y="202"/>
                </a:lnTo>
                <a:lnTo>
                  <a:pt x="402" y="202"/>
                </a:lnTo>
                <a:lnTo>
                  <a:pt x="402" y="209"/>
                </a:lnTo>
                <a:close/>
                <a:moveTo>
                  <a:pt x="419" y="209"/>
                </a:moveTo>
                <a:lnTo>
                  <a:pt x="426" y="209"/>
                </a:lnTo>
                <a:lnTo>
                  <a:pt x="426" y="202"/>
                </a:lnTo>
                <a:lnTo>
                  <a:pt x="419" y="202"/>
                </a:lnTo>
                <a:lnTo>
                  <a:pt x="419" y="209"/>
                </a:lnTo>
                <a:close/>
                <a:moveTo>
                  <a:pt x="435" y="209"/>
                </a:moveTo>
                <a:lnTo>
                  <a:pt x="442" y="209"/>
                </a:lnTo>
                <a:lnTo>
                  <a:pt x="442" y="202"/>
                </a:lnTo>
                <a:lnTo>
                  <a:pt x="435" y="202"/>
                </a:lnTo>
                <a:lnTo>
                  <a:pt x="435" y="209"/>
                </a:lnTo>
                <a:close/>
                <a:moveTo>
                  <a:pt x="452" y="209"/>
                </a:moveTo>
                <a:lnTo>
                  <a:pt x="459" y="209"/>
                </a:lnTo>
                <a:lnTo>
                  <a:pt x="459" y="202"/>
                </a:lnTo>
                <a:lnTo>
                  <a:pt x="452" y="202"/>
                </a:lnTo>
                <a:lnTo>
                  <a:pt x="452" y="209"/>
                </a:lnTo>
                <a:close/>
                <a:moveTo>
                  <a:pt x="469" y="209"/>
                </a:moveTo>
                <a:lnTo>
                  <a:pt x="476" y="209"/>
                </a:lnTo>
                <a:lnTo>
                  <a:pt x="476" y="202"/>
                </a:lnTo>
                <a:lnTo>
                  <a:pt x="469" y="202"/>
                </a:lnTo>
                <a:lnTo>
                  <a:pt x="469" y="209"/>
                </a:lnTo>
                <a:close/>
                <a:moveTo>
                  <a:pt x="485" y="209"/>
                </a:moveTo>
                <a:lnTo>
                  <a:pt x="492" y="209"/>
                </a:lnTo>
                <a:lnTo>
                  <a:pt x="492" y="202"/>
                </a:lnTo>
                <a:lnTo>
                  <a:pt x="485" y="202"/>
                </a:lnTo>
                <a:lnTo>
                  <a:pt x="485" y="209"/>
                </a:lnTo>
                <a:close/>
                <a:moveTo>
                  <a:pt x="502" y="209"/>
                </a:moveTo>
                <a:lnTo>
                  <a:pt x="509" y="209"/>
                </a:lnTo>
                <a:lnTo>
                  <a:pt x="509" y="202"/>
                </a:lnTo>
                <a:lnTo>
                  <a:pt x="502" y="202"/>
                </a:lnTo>
                <a:lnTo>
                  <a:pt x="502" y="209"/>
                </a:lnTo>
                <a:close/>
                <a:moveTo>
                  <a:pt x="518" y="209"/>
                </a:moveTo>
                <a:lnTo>
                  <a:pt x="525" y="209"/>
                </a:lnTo>
                <a:lnTo>
                  <a:pt x="525" y="202"/>
                </a:lnTo>
                <a:lnTo>
                  <a:pt x="518" y="202"/>
                </a:lnTo>
                <a:lnTo>
                  <a:pt x="518" y="209"/>
                </a:lnTo>
                <a:close/>
                <a:moveTo>
                  <a:pt x="535" y="209"/>
                </a:moveTo>
                <a:lnTo>
                  <a:pt x="542" y="209"/>
                </a:lnTo>
                <a:lnTo>
                  <a:pt x="542" y="202"/>
                </a:lnTo>
                <a:lnTo>
                  <a:pt x="535" y="202"/>
                </a:lnTo>
                <a:lnTo>
                  <a:pt x="535" y="209"/>
                </a:lnTo>
                <a:close/>
                <a:moveTo>
                  <a:pt x="551" y="209"/>
                </a:moveTo>
                <a:lnTo>
                  <a:pt x="559" y="209"/>
                </a:lnTo>
                <a:lnTo>
                  <a:pt x="559" y="202"/>
                </a:lnTo>
                <a:lnTo>
                  <a:pt x="551" y="202"/>
                </a:lnTo>
                <a:lnTo>
                  <a:pt x="551" y="209"/>
                </a:lnTo>
                <a:close/>
                <a:moveTo>
                  <a:pt x="568" y="209"/>
                </a:moveTo>
                <a:lnTo>
                  <a:pt x="575" y="209"/>
                </a:lnTo>
                <a:lnTo>
                  <a:pt x="575" y="202"/>
                </a:lnTo>
                <a:lnTo>
                  <a:pt x="568" y="202"/>
                </a:lnTo>
                <a:lnTo>
                  <a:pt x="568" y="209"/>
                </a:lnTo>
                <a:close/>
                <a:moveTo>
                  <a:pt x="601" y="209"/>
                </a:moveTo>
                <a:lnTo>
                  <a:pt x="608" y="209"/>
                </a:lnTo>
                <a:lnTo>
                  <a:pt x="608" y="202"/>
                </a:lnTo>
                <a:lnTo>
                  <a:pt x="601" y="202"/>
                </a:lnTo>
                <a:lnTo>
                  <a:pt x="601" y="209"/>
                </a:lnTo>
                <a:close/>
                <a:moveTo>
                  <a:pt x="620" y="209"/>
                </a:moveTo>
                <a:lnTo>
                  <a:pt x="625" y="209"/>
                </a:lnTo>
                <a:lnTo>
                  <a:pt x="625" y="202"/>
                </a:lnTo>
                <a:lnTo>
                  <a:pt x="620" y="202"/>
                </a:lnTo>
                <a:lnTo>
                  <a:pt x="620" y="209"/>
                </a:lnTo>
                <a:close/>
                <a:moveTo>
                  <a:pt x="637" y="209"/>
                </a:moveTo>
                <a:lnTo>
                  <a:pt x="644" y="209"/>
                </a:lnTo>
                <a:lnTo>
                  <a:pt x="644" y="202"/>
                </a:lnTo>
                <a:lnTo>
                  <a:pt x="637" y="202"/>
                </a:lnTo>
                <a:lnTo>
                  <a:pt x="637" y="209"/>
                </a:lnTo>
                <a:close/>
                <a:moveTo>
                  <a:pt x="653" y="209"/>
                </a:moveTo>
                <a:lnTo>
                  <a:pt x="660" y="209"/>
                </a:lnTo>
                <a:lnTo>
                  <a:pt x="660" y="202"/>
                </a:lnTo>
                <a:lnTo>
                  <a:pt x="653" y="202"/>
                </a:lnTo>
                <a:lnTo>
                  <a:pt x="653" y="209"/>
                </a:lnTo>
                <a:close/>
                <a:moveTo>
                  <a:pt x="670" y="209"/>
                </a:moveTo>
                <a:lnTo>
                  <a:pt x="677" y="209"/>
                </a:lnTo>
                <a:lnTo>
                  <a:pt x="677" y="202"/>
                </a:lnTo>
                <a:lnTo>
                  <a:pt x="670" y="202"/>
                </a:lnTo>
                <a:lnTo>
                  <a:pt x="670" y="209"/>
                </a:lnTo>
                <a:close/>
                <a:moveTo>
                  <a:pt x="686" y="209"/>
                </a:moveTo>
                <a:lnTo>
                  <a:pt x="693" y="209"/>
                </a:lnTo>
                <a:lnTo>
                  <a:pt x="693" y="202"/>
                </a:lnTo>
                <a:lnTo>
                  <a:pt x="686" y="202"/>
                </a:lnTo>
                <a:lnTo>
                  <a:pt x="686" y="209"/>
                </a:lnTo>
                <a:close/>
                <a:moveTo>
                  <a:pt x="703" y="209"/>
                </a:moveTo>
                <a:lnTo>
                  <a:pt x="710" y="209"/>
                </a:lnTo>
                <a:lnTo>
                  <a:pt x="710" y="202"/>
                </a:lnTo>
                <a:lnTo>
                  <a:pt x="703" y="202"/>
                </a:lnTo>
                <a:lnTo>
                  <a:pt x="703" y="209"/>
                </a:lnTo>
                <a:close/>
                <a:moveTo>
                  <a:pt x="720" y="209"/>
                </a:moveTo>
                <a:lnTo>
                  <a:pt x="727" y="209"/>
                </a:lnTo>
                <a:lnTo>
                  <a:pt x="727" y="202"/>
                </a:lnTo>
                <a:lnTo>
                  <a:pt x="720" y="202"/>
                </a:lnTo>
                <a:lnTo>
                  <a:pt x="720" y="209"/>
                </a:lnTo>
                <a:close/>
                <a:moveTo>
                  <a:pt x="736" y="209"/>
                </a:moveTo>
                <a:lnTo>
                  <a:pt x="743" y="209"/>
                </a:lnTo>
                <a:lnTo>
                  <a:pt x="743" y="202"/>
                </a:lnTo>
                <a:lnTo>
                  <a:pt x="736" y="202"/>
                </a:lnTo>
                <a:lnTo>
                  <a:pt x="736" y="209"/>
                </a:lnTo>
                <a:close/>
                <a:moveTo>
                  <a:pt x="753" y="209"/>
                </a:moveTo>
                <a:lnTo>
                  <a:pt x="760" y="209"/>
                </a:lnTo>
                <a:lnTo>
                  <a:pt x="760" y="202"/>
                </a:lnTo>
                <a:lnTo>
                  <a:pt x="753" y="202"/>
                </a:lnTo>
                <a:lnTo>
                  <a:pt x="753" y="209"/>
                </a:lnTo>
                <a:close/>
                <a:moveTo>
                  <a:pt x="769" y="209"/>
                </a:moveTo>
                <a:lnTo>
                  <a:pt x="776" y="209"/>
                </a:lnTo>
                <a:lnTo>
                  <a:pt x="776" y="202"/>
                </a:lnTo>
                <a:lnTo>
                  <a:pt x="769" y="202"/>
                </a:lnTo>
                <a:lnTo>
                  <a:pt x="769" y="209"/>
                </a:lnTo>
                <a:close/>
                <a:moveTo>
                  <a:pt x="786" y="209"/>
                </a:moveTo>
                <a:lnTo>
                  <a:pt x="793" y="209"/>
                </a:lnTo>
                <a:lnTo>
                  <a:pt x="793" y="202"/>
                </a:lnTo>
                <a:lnTo>
                  <a:pt x="786" y="202"/>
                </a:lnTo>
                <a:lnTo>
                  <a:pt x="786" y="209"/>
                </a:lnTo>
                <a:close/>
                <a:moveTo>
                  <a:pt x="802" y="209"/>
                </a:moveTo>
                <a:lnTo>
                  <a:pt x="810" y="209"/>
                </a:lnTo>
                <a:lnTo>
                  <a:pt x="810" y="202"/>
                </a:lnTo>
                <a:lnTo>
                  <a:pt x="802" y="202"/>
                </a:lnTo>
                <a:lnTo>
                  <a:pt x="802" y="209"/>
                </a:lnTo>
                <a:close/>
                <a:moveTo>
                  <a:pt x="987" y="209"/>
                </a:moveTo>
                <a:lnTo>
                  <a:pt x="994" y="209"/>
                </a:lnTo>
                <a:lnTo>
                  <a:pt x="994" y="202"/>
                </a:lnTo>
                <a:lnTo>
                  <a:pt x="987" y="202"/>
                </a:lnTo>
                <a:lnTo>
                  <a:pt x="987" y="209"/>
                </a:lnTo>
                <a:close/>
                <a:moveTo>
                  <a:pt x="1004" y="209"/>
                </a:moveTo>
                <a:lnTo>
                  <a:pt x="1011" y="209"/>
                </a:lnTo>
                <a:lnTo>
                  <a:pt x="1011" y="202"/>
                </a:lnTo>
                <a:lnTo>
                  <a:pt x="1004" y="202"/>
                </a:lnTo>
                <a:lnTo>
                  <a:pt x="1004" y="209"/>
                </a:lnTo>
                <a:close/>
                <a:moveTo>
                  <a:pt x="1020" y="209"/>
                </a:moveTo>
                <a:lnTo>
                  <a:pt x="1027" y="209"/>
                </a:lnTo>
                <a:lnTo>
                  <a:pt x="1027" y="202"/>
                </a:lnTo>
                <a:lnTo>
                  <a:pt x="1020" y="202"/>
                </a:lnTo>
                <a:lnTo>
                  <a:pt x="1020" y="209"/>
                </a:lnTo>
                <a:close/>
                <a:moveTo>
                  <a:pt x="1037" y="209"/>
                </a:moveTo>
                <a:lnTo>
                  <a:pt x="1044" y="209"/>
                </a:lnTo>
                <a:lnTo>
                  <a:pt x="1044" y="202"/>
                </a:lnTo>
                <a:lnTo>
                  <a:pt x="1037" y="202"/>
                </a:lnTo>
                <a:lnTo>
                  <a:pt x="1037" y="209"/>
                </a:lnTo>
                <a:close/>
                <a:moveTo>
                  <a:pt x="1053" y="209"/>
                </a:moveTo>
                <a:lnTo>
                  <a:pt x="1061" y="209"/>
                </a:lnTo>
                <a:lnTo>
                  <a:pt x="1061" y="202"/>
                </a:lnTo>
                <a:lnTo>
                  <a:pt x="1053" y="202"/>
                </a:lnTo>
                <a:lnTo>
                  <a:pt x="1053" y="209"/>
                </a:lnTo>
                <a:close/>
                <a:moveTo>
                  <a:pt x="1070" y="209"/>
                </a:moveTo>
                <a:lnTo>
                  <a:pt x="1077" y="209"/>
                </a:lnTo>
                <a:lnTo>
                  <a:pt x="1077" y="202"/>
                </a:lnTo>
                <a:lnTo>
                  <a:pt x="1070" y="202"/>
                </a:lnTo>
                <a:lnTo>
                  <a:pt x="1070" y="209"/>
                </a:lnTo>
                <a:close/>
                <a:moveTo>
                  <a:pt x="1087" y="209"/>
                </a:moveTo>
                <a:lnTo>
                  <a:pt x="1094" y="209"/>
                </a:lnTo>
                <a:lnTo>
                  <a:pt x="1094" y="202"/>
                </a:lnTo>
                <a:lnTo>
                  <a:pt x="1087" y="202"/>
                </a:lnTo>
                <a:lnTo>
                  <a:pt x="1087" y="209"/>
                </a:lnTo>
                <a:close/>
                <a:moveTo>
                  <a:pt x="1103" y="209"/>
                </a:moveTo>
                <a:lnTo>
                  <a:pt x="1110" y="209"/>
                </a:lnTo>
                <a:lnTo>
                  <a:pt x="1110" y="202"/>
                </a:lnTo>
                <a:lnTo>
                  <a:pt x="1103" y="202"/>
                </a:lnTo>
                <a:lnTo>
                  <a:pt x="1103" y="209"/>
                </a:lnTo>
                <a:close/>
                <a:moveTo>
                  <a:pt x="1120" y="209"/>
                </a:moveTo>
                <a:lnTo>
                  <a:pt x="1127" y="209"/>
                </a:lnTo>
                <a:lnTo>
                  <a:pt x="1127" y="202"/>
                </a:lnTo>
                <a:lnTo>
                  <a:pt x="1120" y="202"/>
                </a:lnTo>
                <a:lnTo>
                  <a:pt x="1120" y="209"/>
                </a:lnTo>
                <a:close/>
                <a:moveTo>
                  <a:pt x="1139" y="209"/>
                </a:moveTo>
                <a:lnTo>
                  <a:pt x="1146" y="209"/>
                </a:lnTo>
                <a:lnTo>
                  <a:pt x="1146" y="202"/>
                </a:lnTo>
                <a:lnTo>
                  <a:pt x="1139" y="202"/>
                </a:lnTo>
                <a:lnTo>
                  <a:pt x="1139" y="209"/>
                </a:lnTo>
                <a:close/>
                <a:moveTo>
                  <a:pt x="1155" y="209"/>
                </a:moveTo>
                <a:lnTo>
                  <a:pt x="1162" y="209"/>
                </a:lnTo>
                <a:lnTo>
                  <a:pt x="1162" y="202"/>
                </a:lnTo>
                <a:lnTo>
                  <a:pt x="1155" y="202"/>
                </a:lnTo>
                <a:lnTo>
                  <a:pt x="1155" y="209"/>
                </a:lnTo>
                <a:close/>
                <a:moveTo>
                  <a:pt x="1172" y="209"/>
                </a:moveTo>
                <a:lnTo>
                  <a:pt x="1179" y="209"/>
                </a:lnTo>
                <a:lnTo>
                  <a:pt x="1179" y="202"/>
                </a:lnTo>
                <a:lnTo>
                  <a:pt x="1172" y="202"/>
                </a:lnTo>
                <a:lnTo>
                  <a:pt x="1172" y="209"/>
                </a:lnTo>
                <a:close/>
                <a:moveTo>
                  <a:pt x="1188" y="209"/>
                </a:moveTo>
                <a:lnTo>
                  <a:pt x="1196" y="209"/>
                </a:lnTo>
                <a:lnTo>
                  <a:pt x="1196" y="202"/>
                </a:lnTo>
                <a:lnTo>
                  <a:pt x="1188" y="202"/>
                </a:lnTo>
                <a:lnTo>
                  <a:pt x="1188" y="209"/>
                </a:lnTo>
                <a:close/>
                <a:moveTo>
                  <a:pt x="1205" y="209"/>
                </a:moveTo>
                <a:lnTo>
                  <a:pt x="1212" y="209"/>
                </a:lnTo>
                <a:lnTo>
                  <a:pt x="1212" y="202"/>
                </a:lnTo>
                <a:lnTo>
                  <a:pt x="1205" y="202"/>
                </a:lnTo>
                <a:lnTo>
                  <a:pt x="1205" y="209"/>
                </a:lnTo>
                <a:close/>
                <a:moveTo>
                  <a:pt x="1222" y="209"/>
                </a:moveTo>
                <a:lnTo>
                  <a:pt x="1229" y="209"/>
                </a:lnTo>
                <a:lnTo>
                  <a:pt x="1229" y="202"/>
                </a:lnTo>
                <a:lnTo>
                  <a:pt x="1222" y="202"/>
                </a:lnTo>
                <a:lnTo>
                  <a:pt x="1222" y="209"/>
                </a:lnTo>
                <a:close/>
                <a:moveTo>
                  <a:pt x="1238" y="209"/>
                </a:moveTo>
                <a:lnTo>
                  <a:pt x="1245" y="209"/>
                </a:lnTo>
                <a:lnTo>
                  <a:pt x="1245" y="202"/>
                </a:lnTo>
                <a:lnTo>
                  <a:pt x="1238" y="202"/>
                </a:lnTo>
                <a:lnTo>
                  <a:pt x="1238" y="209"/>
                </a:lnTo>
                <a:close/>
                <a:moveTo>
                  <a:pt x="1255" y="209"/>
                </a:moveTo>
                <a:lnTo>
                  <a:pt x="1262" y="209"/>
                </a:lnTo>
                <a:lnTo>
                  <a:pt x="1262" y="202"/>
                </a:lnTo>
                <a:lnTo>
                  <a:pt x="1255" y="202"/>
                </a:lnTo>
                <a:lnTo>
                  <a:pt x="1255" y="209"/>
                </a:lnTo>
                <a:close/>
                <a:moveTo>
                  <a:pt x="1271" y="209"/>
                </a:moveTo>
                <a:lnTo>
                  <a:pt x="1278" y="209"/>
                </a:lnTo>
                <a:lnTo>
                  <a:pt x="1278" y="202"/>
                </a:lnTo>
                <a:lnTo>
                  <a:pt x="1271" y="202"/>
                </a:lnTo>
                <a:lnTo>
                  <a:pt x="1271" y="209"/>
                </a:lnTo>
                <a:close/>
                <a:moveTo>
                  <a:pt x="1288" y="209"/>
                </a:moveTo>
                <a:lnTo>
                  <a:pt x="1295" y="209"/>
                </a:lnTo>
                <a:lnTo>
                  <a:pt x="1295" y="202"/>
                </a:lnTo>
                <a:lnTo>
                  <a:pt x="1288" y="202"/>
                </a:lnTo>
                <a:lnTo>
                  <a:pt x="1288" y="209"/>
                </a:lnTo>
                <a:close/>
                <a:moveTo>
                  <a:pt x="1889" y="209"/>
                </a:moveTo>
                <a:lnTo>
                  <a:pt x="1896" y="209"/>
                </a:lnTo>
                <a:lnTo>
                  <a:pt x="1896" y="202"/>
                </a:lnTo>
                <a:lnTo>
                  <a:pt x="1889" y="202"/>
                </a:lnTo>
                <a:lnTo>
                  <a:pt x="1889" y="209"/>
                </a:lnTo>
                <a:close/>
                <a:moveTo>
                  <a:pt x="1908" y="209"/>
                </a:moveTo>
                <a:lnTo>
                  <a:pt x="1915" y="209"/>
                </a:lnTo>
                <a:lnTo>
                  <a:pt x="1915" y="202"/>
                </a:lnTo>
                <a:lnTo>
                  <a:pt x="1908" y="202"/>
                </a:lnTo>
                <a:lnTo>
                  <a:pt x="1908" y="209"/>
                </a:lnTo>
                <a:close/>
                <a:moveTo>
                  <a:pt x="1925" y="209"/>
                </a:moveTo>
                <a:lnTo>
                  <a:pt x="1932" y="209"/>
                </a:lnTo>
                <a:lnTo>
                  <a:pt x="1932" y="202"/>
                </a:lnTo>
                <a:lnTo>
                  <a:pt x="1925" y="202"/>
                </a:lnTo>
                <a:lnTo>
                  <a:pt x="1925" y="209"/>
                </a:lnTo>
                <a:close/>
                <a:moveTo>
                  <a:pt x="1941" y="209"/>
                </a:moveTo>
                <a:lnTo>
                  <a:pt x="1949" y="209"/>
                </a:lnTo>
                <a:lnTo>
                  <a:pt x="1949" y="202"/>
                </a:lnTo>
                <a:lnTo>
                  <a:pt x="1941" y="202"/>
                </a:lnTo>
                <a:lnTo>
                  <a:pt x="1941" y="209"/>
                </a:lnTo>
                <a:close/>
                <a:moveTo>
                  <a:pt x="2041" y="209"/>
                </a:moveTo>
                <a:lnTo>
                  <a:pt x="2048" y="209"/>
                </a:lnTo>
                <a:lnTo>
                  <a:pt x="2048" y="202"/>
                </a:lnTo>
                <a:lnTo>
                  <a:pt x="2041" y="202"/>
                </a:lnTo>
                <a:lnTo>
                  <a:pt x="2041" y="209"/>
                </a:lnTo>
                <a:close/>
                <a:moveTo>
                  <a:pt x="2057" y="209"/>
                </a:moveTo>
                <a:lnTo>
                  <a:pt x="2065" y="209"/>
                </a:lnTo>
                <a:lnTo>
                  <a:pt x="2065" y="202"/>
                </a:lnTo>
                <a:lnTo>
                  <a:pt x="2057" y="202"/>
                </a:lnTo>
                <a:lnTo>
                  <a:pt x="2057" y="209"/>
                </a:lnTo>
                <a:close/>
                <a:moveTo>
                  <a:pt x="2074" y="209"/>
                </a:moveTo>
                <a:lnTo>
                  <a:pt x="2081" y="209"/>
                </a:lnTo>
                <a:lnTo>
                  <a:pt x="2081" y="202"/>
                </a:lnTo>
                <a:lnTo>
                  <a:pt x="2074" y="202"/>
                </a:lnTo>
                <a:lnTo>
                  <a:pt x="2074" y="209"/>
                </a:lnTo>
                <a:close/>
                <a:moveTo>
                  <a:pt x="2091" y="209"/>
                </a:moveTo>
                <a:lnTo>
                  <a:pt x="2098" y="209"/>
                </a:lnTo>
                <a:lnTo>
                  <a:pt x="2098" y="202"/>
                </a:lnTo>
                <a:lnTo>
                  <a:pt x="2091" y="202"/>
                </a:lnTo>
                <a:lnTo>
                  <a:pt x="2091" y="209"/>
                </a:lnTo>
                <a:close/>
                <a:moveTo>
                  <a:pt x="2124" y="209"/>
                </a:moveTo>
                <a:lnTo>
                  <a:pt x="2131" y="209"/>
                </a:lnTo>
                <a:lnTo>
                  <a:pt x="2131" y="202"/>
                </a:lnTo>
                <a:lnTo>
                  <a:pt x="2124" y="202"/>
                </a:lnTo>
                <a:lnTo>
                  <a:pt x="2124" y="209"/>
                </a:lnTo>
                <a:close/>
                <a:moveTo>
                  <a:pt x="2140" y="209"/>
                </a:moveTo>
                <a:lnTo>
                  <a:pt x="2147" y="209"/>
                </a:lnTo>
                <a:lnTo>
                  <a:pt x="2147" y="202"/>
                </a:lnTo>
                <a:lnTo>
                  <a:pt x="2140" y="202"/>
                </a:lnTo>
                <a:lnTo>
                  <a:pt x="2140" y="209"/>
                </a:lnTo>
                <a:close/>
                <a:moveTo>
                  <a:pt x="2159" y="209"/>
                </a:moveTo>
                <a:lnTo>
                  <a:pt x="2164" y="209"/>
                </a:lnTo>
                <a:lnTo>
                  <a:pt x="2164" y="202"/>
                </a:lnTo>
                <a:lnTo>
                  <a:pt x="2159" y="202"/>
                </a:lnTo>
                <a:lnTo>
                  <a:pt x="2159" y="209"/>
                </a:lnTo>
                <a:close/>
                <a:moveTo>
                  <a:pt x="2176" y="209"/>
                </a:moveTo>
                <a:lnTo>
                  <a:pt x="2183" y="209"/>
                </a:lnTo>
                <a:lnTo>
                  <a:pt x="2183" y="202"/>
                </a:lnTo>
                <a:lnTo>
                  <a:pt x="2176" y="202"/>
                </a:lnTo>
                <a:lnTo>
                  <a:pt x="2176" y="209"/>
                </a:lnTo>
                <a:close/>
                <a:moveTo>
                  <a:pt x="2192" y="209"/>
                </a:moveTo>
                <a:lnTo>
                  <a:pt x="2200" y="209"/>
                </a:lnTo>
                <a:lnTo>
                  <a:pt x="2200" y="202"/>
                </a:lnTo>
                <a:lnTo>
                  <a:pt x="2192" y="202"/>
                </a:lnTo>
                <a:lnTo>
                  <a:pt x="2192" y="209"/>
                </a:lnTo>
                <a:close/>
                <a:moveTo>
                  <a:pt x="2209" y="209"/>
                </a:moveTo>
                <a:lnTo>
                  <a:pt x="2216" y="209"/>
                </a:lnTo>
                <a:lnTo>
                  <a:pt x="2216" y="202"/>
                </a:lnTo>
                <a:lnTo>
                  <a:pt x="2209" y="202"/>
                </a:lnTo>
                <a:lnTo>
                  <a:pt x="2209" y="209"/>
                </a:lnTo>
                <a:close/>
                <a:moveTo>
                  <a:pt x="2226" y="209"/>
                </a:moveTo>
                <a:lnTo>
                  <a:pt x="2233" y="209"/>
                </a:lnTo>
                <a:lnTo>
                  <a:pt x="2233" y="202"/>
                </a:lnTo>
                <a:lnTo>
                  <a:pt x="2226" y="202"/>
                </a:lnTo>
                <a:lnTo>
                  <a:pt x="2226" y="209"/>
                </a:lnTo>
                <a:close/>
                <a:moveTo>
                  <a:pt x="2242" y="209"/>
                </a:moveTo>
                <a:lnTo>
                  <a:pt x="2249" y="209"/>
                </a:lnTo>
                <a:lnTo>
                  <a:pt x="2249" y="202"/>
                </a:lnTo>
                <a:lnTo>
                  <a:pt x="2242" y="202"/>
                </a:lnTo>
                <a:lnTo>
                  <a:pt x="2242" y="209"/>
                </a:lnTo>
                <a:close/>
                <a:moveTo>
                  <a:pt x="2259" y="209"/>
                </a:moveTo>
                <a:lnTo>
                  <a:pt x="2266" y="209"/>
                </a:lnTo>
                <a:lnTo>
                  <a:pt x="2266" y="202"/>
                </a:lnTo>
                <a:lnTo>
                  <a:pt x="2259" y="202"/>
                </a:lnTo>
                <a:lnTo>
                  <a:pt x="2259" y="209"/>
                </a:lnTo>
                <a:close/>
                <a:moveTo>
                  <a:pt x="2275" y="209"/>
                </a:moveTo>
                <a:lnTo>
                  <a:pt x="2282" y="209"/>
                </a:lnTo>
                <a:lnTo>
                  <a:pt x="2282" y="202"/>
                </a:lnTo>
                <a:lnTo>
                  <a:pt x="2275" y="202"/>
                </a:lnTo>
                <a:lnTo>
                  <a:pt x="2275" y="209"/>
                </a:lnTo>
                <a:close/>
                <a:moveTo>
                  <a:pt x="2292" y="209"/>
                </a:moveTo>
                <a:lnTo>
                  <a:pt x="2299" y="209"/>
                </a:lnTo>
                <a:lnTo>
                  <a:pt x="2299" y="202"/>
                </a:lnTo>
                <a:lnTo>
                  <a:pt x="2292" y="202"/>
                </a:lnTo>
                <a:lnTo>
                  <a:pt x="2292" y="209"/>
                </a:lnTo>
                <a:close/>
                <a:moveTo>
                  <a:pt x="2308" y="209"/>
                </a:moveTo>
                <a:lnTo>
                  <a:pt x="2316" y="209"/>
                </a:lnTo>
                <a:lnTo>
                  <a:pt x="2316" y="202"/>
                </a:lnTo>
                <a:lnTo>
                  <a:pt x="2308" y="202"/>
                </a:lnTo>
                <a:lnTo>
                  <a:pt x="2308" y="209"/>
                </a:lnTo>
                <a:close/>
                <a:moveTo>
                  <a:pt x="2325" y="209"/>
                </a:moveTo>
                <a:lnTo>
                  <a:pt x="2332" y="209"/>
                </a:lnTo>
                <a:lnTo>
                  <a:pt x="2332" y="202"/>
                </a:lnTo>
                <a:lnTo>
                  <a:pt x="2325" y="202"/>
                </a:lnTo>
                <a:lnTo>
                  <a:pt x="2325" y="209"/>
                </a:lnTo>
                <a:close/>
                <a:moveTo>
                  <a:pt x="2342" y="209"/>
                </a:moveTo>
                <a:lnTo>
                  <a:pt x="2349" y="209"/>
                </a:lnTo>
                <a:lnTo>
                  <a:pt x="2349" y="202"/>
                </a:lnTo>
                <a:lnTo>
                  <a:pt x="2342" y="202"/>
                </a:lnTo>
                <a:lnTo>
                  <a:pt x="2342" y="209"/>
                </a:lnTo>
                <a:close/>
                <a:moveTo>
                  <a:pt x="2358" y="209"/>
                </a:moveTo>
                <a:lnTo>
                  <a:pt x="2365" y="209"/>
                </a:lnTo>
                <a:lnTo>
                  <a:pt x="2365" y="202"/>
                </a:lnTo>
                <a:lnTo>
                  <a:pt x="2358" y="202"/>
                </a:lnTo>
                <a:lnTo>
                  <a:pt x="2358" y="209"/>
                </a:lnTo>
                <a:close/>
                <a:moveTo>
                  <a:pt x="2375" y="209"/>
                </a:moveTo>
                <a:lnTo>
                  <a:pt x="2382" y="209"/>
                </a:lnTo>
                <a:lnTo>
                  <a:pt x="2382" y="202"/>
                </a:lnTo>
                <a:lnTo>
                  <a:pt x="2375" y="202"/>
                </a:lnTo>
                <a:lnTo>
                  <a:pt x="2375" y="209"/>
                </a:lnTo>
                <a:close/>
                <a:moveTo>
                  <a:pt x="2391" y="209"/>
                </a:moveTo>
                <a:lnTo>
                  <a:pt x="2398" y="209"/>
                </a:lnTo>
                <a:lnTo>
                  <a:pt x="2398" y="202"/>
                </a:lnTo>
                <a:lnTo>
                  <a:pt x="2391" y="202"/>
                </a:lnTo>
                <a:lnTo>
                  <a:pt x="2391" y="209"/>
                </a:lnTo>
                <a:close/>
                <a:moveTo>
                  <a:pt x="2408" y="209"/>
                </a:moveTo>
                <a:lnTo>
                  <a:pt x="2415" y="209"/>
                </a:lnTo>
                <a:lnTo>
                  <a:pt x="2415" y="202"/>
                </a:lnTo>
                <a:lnTo>
                  <a:pt x="2408" y="202"/>
                </a:lnTo>
                <a:lnTo>
                  <a:pt x="2408" y="209"/>
                </a:lnTo>
                <a:close/>
                <a:moveTo>
                  <a:pt x="2427" y="209"/>
                </a:moveTo>
                <a:lnTo>
                  <a:pt x="2434" y="209"/>
                </a:lnTo>
                <a:lnTo>
                  <a:pt x="2434" y="202"/>
                </a:lnTo>
                <a:lnTo>
                  <a:pt x="2427" y="202"/>
                </a:lnTo>
                <a:lnTo>
                  <a:pt x="2427" y="209"/>
                </a:lnTo>
                <a:close/>
                <a:moveTo>
                  <a:pt x="2443" y="209"/>
                </a:moveTo>
                <a:lnTo>
                  <a:pt x="2451" y="209"/>
                </a:lnTo>
                <a:lnTo>
                  <a:pt x="2451" y="202"/>
                </a:lnTo>
                <a:lnTo>
                  <a:pt x="2443" y="202"/>
                </a:lnTo>
                <a:lnTo>
                  <a:pt x="2443" y="209"/>
                </a:lnTo>
                <a:close/>
                <a:moveTo>
                  <a:pt x="2460" y="209"/>
                </a:moveTo>
                <a:lnTo>
                  <a:pt x="2467" y="209"/>
                </a:lnTo>
                <a:lnTo>
                  <a:pt x="2467" y="202"/>
                </a:lnTo>
                <a:lnTo>
                  <a:pt x="2460" y="202"/>
                </a:lnTo>
                <a:lnTo>
                  <a:pt x="2460" y="209"/>
                </a:lnTo>
                <a:close/>
                <a:moveTo>
                  <a:pt x="2477" y="209"/>
                </a:moveTo>
                <a:lnTo>
                  <a:pt x="2484" y="209"/>
                </a:lnTo>
                <a:lnTo>
                  <a:pt x="2484" y="202"/>
                </a:lnTo>
                <a:lnTo>
                  <a:pt x="2477" y="202"/>
                </a:lnTo>
                <a:lnTo>
                  <a:pt x="2477" y="209"/>
                </a:lnTo>
                <a:close/>
                <a:moveTo>
                  <a:pt x="2493" y="209"/>
                </a:moveTo>
                <a:lnTo>
                  <a:pt x="2500" y="209"/>
                </a:lnTo>
                <a:lnTo>
                  <a:pt x="2500" y="202"/>
                </a:lnTo>
                <a:lnTo>
                  <a:pt x="2493" y="202"/>
                </a:lnTo>
                <a:lnTo>
                  <a:pt x="2493" y="209"/>
                </a:lnTo>
                <a:close/>
                <a:moveTo>
                  <a:pt x="2510" y="209"/>
                </a:moveTo>
                <a:lnTo>
                  <a:pt x="2517" y="209"/>
                </a:lnTo>
                <a:lnTo>
                  <a:pt x="2517" y="202"/>
                </a:lnTo>
                <a:lnTo>
                  <a:pt x="2510" y="202"/>
                </a:lnTo>
                <a:lnTo>
                  <a:pt x="2510" y="209"/>
                </a:lnTo>
                <a:close/>
                <a:moveTo>
                  <a:pt x="2526" y="209"/>
                </a:moveTo>
                <a:lnTo>
                  <a:pt x="2533" y="209"/>
                </a:lnTo>
                <a:lnTo>
                  <a:pt x="2533" y="202"/>
                </a:lnTo>
                <a:lnTo>
                  <a:pt x="2526" y="202"/>
                </a:lnTo>
                <a:lnTo>
                  <a:pt x="2526" y="209"/>
                </a:lnTo>
                <a:close/>
                <a:moveTo>
                  <a:pt x="2543" y="209"/>
                </a:moveTo>
                <a:lnTo>
                  <a:pt x="2550" y="209"/>
                </a:lnTo>
                <a:lnTo>
                  <a:pt x="2550" y="202"/>
                </a:lnTo>
                <a:lnTo>
                  <a:pt x="2543" y="202"/>
                </a:lnTo>
                <a:lnTo>
                  <a:pt x="2543" y="209"/>
                </a:lnTo>
                <a:close/>
                <a:moveTo>
                  <a:pt x="2626" y="209"/>
                </a:moveTo>
                <a:lnTo>
                  <a:pt x="2633" y="209"/>
                </a:lnTo>
                <a:lnTo>
                  <a:pt x="2633" y="202"/>
                </a:lnTo>
                <a:lnTo>
                  <a:pt x="2626" y="202"/>
                </a:lnTo>
                <a:lnTo>
                  <a:pt x="2626" y="209"/>
                </a:lnTo>
                <a:close/>
                <a:moveTo>
                  <a:pt x="2642" y="209"/>
                </a:moveTo>
                <a:lnTo>
                  <a:pt x="2649" y="209"/>
                </a:lnTo>
                <a:lnTo>
                  <a:pt x="2649" y="202"/>
                </a:lnTo>
                <a:lnTo>
                  <a:pt x="2642" y="202"/>
                </a:lnTo>
                <a:lnTo>
                  <a:pt x="2642" y="209"/>
                </a:lnTo>
                <a:close/>
                <a:moveTo>
                  <a:pt x="2659" y="209"/>
                </a:moveTo>
                <a:lnTo>
                  <a:pt x="2666" y="209"/>
                </a:lnTo>
                <a:lnTo>
                  <a:pt x="2666" y="202"/>
                </a:lnTo>
                <a:lnTo>
                  <a:pt x="2659" y="202"/>
                </a:lnTo>
                <a:lnTo>
                  <a:pt x="2659" y="209"/>
                </a:lnTo>
                <a:close/>
                <a:moveTo>
                  <a:pt x="402" y="226"/>
                </a:moveTo>
                <a:lnTo>
                  <a:pt x="409" y="226"/>
                </a:lnTo>
                <a:lnTo>
                  <a:pt x="409" y="218"/>
                </a:lnTo>
                <a:lnTo>
                  <a:pt x="402" y="218"/>
                </a:lnTo>
                <a:lnTo>
                  <a:pt x="402" y="226"/>
                </a:lnTo>
                <a:close/>
                <a:moveTo>
                  <a:pt x="419" y="226"/>
                </a:moveTo>
                <a:lnTo>
                  <a:pt x="426" y="226"/>
                </a:lnTo>
                <a:lnTo>
                  <a:pt x="426" y="218"/>
                </a:lnTo>
                <a:lnTo>
                  <a:pt x="419" y="218"/>
                </a:lnTo>
                <a:lnTo>
                  <a:pt x="419" y="226"/>
                </a:lnTo>
                <a:close/>
                <a:moveTo>
                  <a:pt x="435" y="226"/>
                </a:moveTo>
                <a:lnTo>
                  <a:pt x="442" y="226"/>
                </a:lnTo>
                <a:lnTo>
                  <a:pt x="442" y="218"/>
                </a:lnTo>
                <a:lnTo>
                  <a:pt x="435" y="218"/>
                </a:lnTo>
                <a:lnTo>
                  <a:pt x="435" y="226"/>
                </a:lnTo>
                <a:close/>
                <a:moveTo>
                  <a:pt x="452" y="226"/>
                </a:moveTo>
                <a:lnTo>
                  <a:pt x="459" y="226"/>
                </a:lnTo>
                <a:lnTo>
                  <a:pt x="459" y="218"/>
                </a:lnTo>
                <a:lnTo>
                  <a:pt x="452" y="218"/>
                </a:lnTo>
                <a:lnTo>
                  <a:pt x="452" y="226"/>
                </a:lnTo>
                <a:close/>
                <a:moveTo>
                  <a:pt x="469" y="226"/>
                </a:moveTo>
                <a:lnTo>
                  <a:pt x="476" y="226"/>
                </a:lnTo>
                <a:lnTo>
                  <a:pt x="476" y="218"/>
                </a:lnTo>
                <a:lnTo>
                  <a:pt x="469" y="218"/>
                </a:lnTo>
                <a:lnTo>
                  <a:pt x="469" y="226"/>
                </a:lnTo>
                <a:close/>
                <a:moveTo>
                  <a:pt x="485" y="226"/>
                </a:moveTo>
                <a:lnTo>
                  <a:pt x="492" y="226"/>
                </a:lnTo>
                <a:lnTo>
                  <a:pt x="492" y="218"/>
                </a:lnTo>
                <a:lnTo>
                  <a:pt x="485" y="218"/>
                </a:lnTo>
                <a:lnTo>
                  <a:pt x="485" y="226"/>
                </a:lnTo>
                <a:close/>
                <a:moveTo>
                  <a:pt x="502" y="226"/>
                </a:moveTo>
                <a:lnTo>
                  <a:pt x="509" y="226"/>
                </a:lnTo>
                <a:lnTo>
                  <a:pt x="509" y="218"/>
                </a:lnTo>
                <a:lnTo>
                  <a:pt x="502" y="218"/>
                </a:lnTo>
                <a:lnTo>
                  <a:pt x="502" y="226"/>
                </a:lnTo>
                <a:close/>
                <a:moveTo>
                  <a:pt x="518" y="226"/>
                </a:moveTo>
                <a:lnTo>
                  <a:pt x="525" y="226"/>
                </a:lnTo>
                <a:lnTo>
                  <a:pt x="525" y="218"/>
                </a:lnTo>
                <a:lnTo>
                  <a:pt x="518" y="218"/>
                </a:lnTo>
                <a:lnTo>
                  <a:pt x="518" y="226"/>
                </a:lnTo>
                <a:close/>
                <a:moveTo>
                  <a:pt x="535" y="226"/>
                </a:moveTo>
                <a:lnTo>
                  <a:pt x="542" y="226"/>
                </a:lnTo>
                <a:lnTo>
                  <a:pt x="542" y="218"/>
                </a:lnTo>
                <a:lnTo>
                  <a:pt x="535" y="218"/>
                </a:lnTo>
                <a:lnTo>
                  <a:pt x="535" y="226"/>
                </a:lnTo>
                <a:close/>
                <a:moveTo>
                  <a:pt x="551" y="226"/>
                </a:moveTo>
                <a:lnTo>
                  <a:pt x="559" y="226"/>
                </a:lnTo>
                <a:lnTo>
                  <a:pt x="559" y="218"/>
                </a:lnTo>
                <a:lnTo>
                  <a:pt x="551" y="218"/>
                </a:lnTo>
                <a:lnTo>
                  <a:pt x="551" y="226"/>
                </a:lnTo>
                <a:close/>
                <a:moveTo>
                  <a:pt x="568" y="226"/>
                </a:moveTo>
                <a:lnTo>
                  <a:pt x="575" y="226"/>
                </a:lnTo>
                <a:lnTo>
                  <a:pt x="575" y="218"/>
                </a:lnTo>
                <a:lnTo>
                  <a:pt x="568" y="218"/>
                </a:lnTo>
                <a:lnTo>
                  <a:pt x="568" y="226"/>
                </a:lnTo>
                <a:close/>
                <a:moveTo>
                  <a:pt x="585" y="226"/>
                </a:moveTo>
                <a:lnTo>
                  <a:pt x="592" y="226"/>
                </a:lnTo>
                <a:lnTo>
                  <a:pt x="592" y="218"/>
                </a:lnTo>
                <a:lnTo>
                  <a:pt x="585" y="218"/>
                </a:lnTo>
                <a:lnTo>
                  <a:pt x="585" y="226"/>
                </a:lnTo>
                <a:close/>
                <a:moveTo>
                  <a:pt x="601" y="226"/>
                </a:moveTo>
                <a:lnTo>
                  <a:pt x="608" y="226"/>
                </a:lnTo>
                <a:lnTo>
                  <a:pt x="608" y="218"/>
                </a:lnTo>
                <a:lnTo>
                  <a:pt x="601" y="218"/>
                </a:lnTo>
                <a:lnTo>
                  <a:pt x="601" y="226"/>
                </a:lnTo>
                <a:close/>
                <a:moveTo>
                  <a:pt x="620" y="226"/>
                </a:moveTo>
                <a:lnTo>
                  <a:pt x="625" y="226"/>
                </a:lnTo>
                <a:lnTo>
                  <a:pt x="625" y="218"/>
                </a:lnTo>
                <a:lnTo>
                  <a:pt x="620" y="218"/>
                </a:lnTo>
                <a:lnTo>
                  <a:pt x="620" y="226"/>
                </a:lnTo>
                <a:close/>
                <a:moveTo>
                  <a:pt x="637" y="226"/>
                </a:moveTo>
                <a:lnTo>
                  <a:pt x="644" y="226"/>
                </a:lnTo>
                <a:lnTo>
                  <a:pt x="644" y="218"/>
                </a:lnTo>
                <a:lnTo>
                  <a:pt x="637" y="218"/>
                </a:lnTo>
                <a:lnTo>
                  <a:pt x="637" y="226"/>
                </a:lnTo>
                <a:close/>
                <a:moveTo>
                  <a:pt x="653" y="226"/>
                </a:moveTo>
                <a:lnTo>
                  <a:pt x="660" y="226"/>
                </a:lnTo>
                <a:lnTo>
                  <a:pt x="660" y="218"/>
                </a:lnTo>
                <a:lnTo>
                  <a:pt x="653" y="218"/>
                </a:lnTo>
                <a:lnTo>
                  <a:pt x="653" y="226"/>
                </a:lnTo>
                <a:close/>
                <a:moveTo>
                  <a:pt x="670" y="226"/>
                </a:moveTo>
                <a:lnTo>
                  <a:pt x="677" y="226"/>
                </a:lnTo>
                <a:lnTo>
                  <a:pt x="677" y="218"/>
                </a:lnTo>
                <a:lnTo>
                  <a:pt x="670" y="218"/>
                </a:lnTo>
                <a:lnTo>
                  <a:pt x="670" y="226"/>
                </a:lnTo>
                <a:close/>
                <a:moveTo>
                  <a:pt x="703" y="226"/>
                </a:moveTo>
                <a:lnTo>
                  <a:pt x="710" y="226"/>
                </a:lnTo>
                <a:lnTo>
                  <a:pt x="710" y="218"/>
                </a:lnTo>
                <a:lnTo>
                  <a:pt x="703" y="218"/>
                </a:lnTo>
                <a:lnTo>
                  <a:pt x="703" y="226"/>
                </a:lnTo>
                <a:close/>
                <a:moveTo>
                  <a:pt x="720" y="226"/>
                </a:moveTo>
                <a:lnTo>
                  <a:pt x="727" y="226"/>
                </a:lnTo>
                <a:lnTo>
                  <a:pt x="727" y="218"/>
                </a:lnTo>
                <a:lnTo>
                  <a:pt x="720" y="218"/>
                </a:lnTo>
                <a:lnTo>
                  <a:pt x="720" y="226"/>
                </a:lnTo>
                <a:close/>
                <a:moveTo>
                  <a:pt x="736" y="226"/>
                </a:moveTo>
                <a:lnTo>
                  <a:pt x="743" y="226"/>
                </a:lnTo>
                <a:lnTo>
                  <a:pt x="743" y="218"/>
                </a:lnTo>
                <a:lnTo>
                  <a:pt x="736" y="218"/>
                </a:lnTo>
                <a:lnTo>
                  <a:pt x="736" y="226"/>
                </a:lnTo>
                <a:close/>
                <a:moveTo>
                  <a:pt x="753" y="226"/>
                </a:moveTo>
                <a:lnTo>
                  <a:pt x="760" y="226"/>
                </a:lnTo>
                <a:lnTo>
                  <a:pt x="760" y="218"/>
                </a:lnTo>
                <a:lnTo>
                  <a:pt x="753" y="218"/>
                </a:lnTo>
                <a:lnTo>
                  <a:pt x="753" y="226"/>
                </a:lnTo>
                <a:close/>
                <a:moveTo>
                  <a:pt x="769" y="226"/>
                </a:moveTo>
                <a:lnTo>
                  <a:pt x="776" y="226"/>
                </a:lnTo>
                <a:lnTo>
                  <a:pt x="776" y="218"/>
                </a:lnTo>
                <a:lnTo>
                  <a:pt x="769" y="218"/>
                </a:lnTo>
                <a:lnTo>
                  <a:pt x="769" y="226"/>
                </a:lnTo>
                <a:close/>
                <a:moveTo>
                  <a:pt x="786" y="226"/>
                </a:moveTo>
                <a:lnTo>
                  <a:pt x="793" y="226"/>
                </a:lnTo>
                <a:lnTo>
                  <a:pt x="793" y="218"/>
                </a:lnTo>
                <a:lnTo>
                  <a:pt x="786" y="218"/>
                </a:lnTo>
                <a:lnTo>
                  <a:pt x="786" y="226"/>
                </a:lnTo>
                <a:close/>
                <a:moveTo>
                  <a:pt x="802" y="226"/>
                </a:moveTo>
                <a:lnTo>
                  <a:pt x="810" y="226"/>
                </a:lnTo>
                <a:lnTo>
                  <a:pt x="810" y="218"/>
                </a:lnTo>
                <a:lnTo>
                  <a:pt x="802" y="218"/>
                </a:lnTo>
                <a:lnTo>
                  <a:pt x="802" y="226"/>
                </a:lnTo>
                <a:close/>
                <a:moveTo>
                  <a:pt x="819" y="226"/>
                </a:moveTo>
                <a:lnTo>
                  <a:pt x="826" y="226"/>
                </a:lnTo>
                <a:lnTo>
                  <a:pt x="826" y="218"/>
                </a:lnTo>
                <a:lnTo>
                  <a:pt x="819" y="218"/>
                </a:lnTo>
                <a:lnTo>
                  <a:pt x="819" y="226"/>
                </a:lnTo>
                <a:close/>
                <a:moveTo>
                  <a:pt x="836" y="226"/>
                </a:moveTo>
                <a:lnTo>
                  <a:pt x="843" y="226"/>
                </a:lnTo>
                <a:lnTo>
                  <a:pt x="843" y="218"/>
                </a:lnTo>
                <a:lnTo>
                  <a:pt x="836" y="218"/>
                </a:lnTo>
                <a:lnTo>
                  <a:pt x="836" y="226"/>
                </a:lnTo>
                <a:close/>
                <a:moveTo>
                  <a:pt x="987" y="226"/>
                </a:moveTo>
                <a:lnTo>
                  <a:pt x="994" y="226"/>
                </a:lnTo>
                <a:lnTo>
                  <a:pt x="994" y="218"/>
                </a:lnTo>
                <a:lnTo>
                  <a:pt x="987" y="218"/>
                </a:lnTo>
                <a:lnTo>
                  <a:pt x="987" y="226"/>
                </a:lnTo>
                <a:close/>
                <a:moveTo>
                  <a:pt x="1004" y="226"/>
                </a:moveTo>
                <a:lnTo>
                  <a:pt x="1011" y="226"/>
                </a:lnTo>
                <a:lnTo>
                  <a:pt x="1011" y="218"/>
                </a:lnTo>
                <a:lnTo>
                  <a:pt x="1004" y="218"/>
                </a:lnTo>
                <a:lnTo>
                  <a:pt x="1004" y="226"/>
                </a:lnTo>
                <a:close/>
                <a:moveTo>
                  <a:pt x="1020" y="226"/>
                </a:moveTo>
                <a:lnTo>
                  <a:pt x="1027" y="226"/>
                </a:lnTo>
                <a:lnTo>
                  <a:pt x="1027" y="218"/>
                </a:lnTo>
                <a:lnTo>
                  <a:pt x="1020" y="218"/>
                </a:lnTo>
                <a:lnTo>
                  <a:pt x="1020" y="226"/>
                </a:lnTo>
                <a:close/>
                <a:moveTo>
                  <a:pt x="1037" y="226"/>
                </a:moveTo>
                <a:lnTo>
                  <a:pt x="1044" y="226"/>
                </a:lnTo>
                <a:lnTo>
                  <a:pt x="1044" y="218"/>
                </a:lnTo>
                <a:lnTo>
                  <a:pt x="1037" y="218"/>
                </a:lnTo>
                <a:lnTo>
                  <a:pt x="1037" y="226"/>
                </a:lnTo>
                <a:close/>
                <a:moveTo>
                  <a:pt x="1053" y="226"/>
                </a:moveTo>
                <a:lnTo>
                  <a:pt x="1061" y="226"/>
                </a:lnTo>
                <a:lnTo>
                  <a:pt x="1061" y="218"/>
                </a:lnTo>
                <a:lnTo>
                  <a:pt x="1053" y="218"/>
                </a:lnTo>
                <a:lnTo>
                  <a:pt x="1053" y="226"/>
                </a:lnTo>
                <a:close/>
                <a:moveTo>
                  <a:pt x="1070" y="226"/>
                </a:moveTo>
                <a:lnTo>
                  <a:pt x="1077" y="226"/>
                </a:lnTo>
                <a:lnTo>
                  <a:pt x="1077" y="218"/>
                </a:lnTo>
                <a:lnTo>
                  <a:pt x="1070" y="218"/>
                </a:lnTo>
                <a:lnTo>
                  <a:pt x="1070" y="226"/>
                </a:lnTo>
                <a:close/>
                <a:moveTo>
                  <a:pt x="1087" y="226"/>
                </a:moveTo>
                <a:lnTo>
                  <a:pt x="1094" y="226"/>
                </a:lnTo>
                <a:lnTo>
                  <a:pt x="1094" y="218"/>
                </a:lnTo>
                <a:lnTo>
                  <a:pt x="1087" y="218"/>
                </a:lnTo>
                <a:lnTo>
                  <a:pt x="1087" y="226"/>
                </a:lnTo>
                <a:close/>
                <a:moveTo>
                  <a:pt x="1103" y="226"/>
                </a:moveTo>
                <a:lnTo>
                  <a:pt x="1110" y="226"/>
                </a:lnTo>
                <a:lnTo>
                  <a:pt x="1110" y="218"/>
                </a:lnTo>
                <a:lnTo>
                  <a:pt x="1103" y="218"/>
                </a:lnTo>
                <a:lnTo>
                  <a:pt x="1103" y="226"/>
                </a:lnTo>
                <a:close/>
                <a:moveTo>
                  <a:pt x="1120" y="226"/>
                </a:moveTo>
                <a:lnTo>
                  <a:pt x="1127" y="226"/>
                </a:lnTo>
                <a:lnTo>
                  <a:pt x="1127" y="218"/>
                </a:lnTo>
                <a:lnTo>
                  <a:pt x="1120" y="218"/>
                </a:lnTo>
                <a:lnTo>
                  <a:pt x="1120" y="226"/>
                </a:lnTo>
                <a:close/>
                <a:moveTo>
                  <a:pt x="1139" y="226"/>
                </a:moveTo>
                <a:lnTo>
                  <a:pt x="1146" y="226"/>
                </a:lnTo>
                <a:lnTo>
                  <a:pt x="1146" y="218"/>
                </a:lnTo>
                <a:lnTo>
                  <a:pt x="1139" y="218"/>
                </a:lnTo>
                <a:lnTo>
                  <a:pt x="1139" y="226"/>
                </a:lnTo>
                <a:close/>
                <a:moveTo>
                  <a:pt x="1155" y="226"/>
                </a:moveTo>
                <a:lnTo>
                  <a:pt x="1162" y="226"/>
                </a:lnTo>
                <a:lnTo>
                  <a:pt x="1162" y="218"/>
                </a:lnTo>
                <a:lnTo>
                  <a:pt x="1155" y="218"/>
                </a:lnTo>
                <a:lnTo>
                  <a:pt x="1155" y="226"/>
                </a:lnTo>
                <a:close/>
                <a:moveTo>
                  <a:pt x="1172" y="226"/>
                </a:moveTo>
                <a:lnTo>
                  <a:pt x="1179" y="226"/>
                </a:lnTo>
                <a:lnTo>
                  <a:pt x="1179" y="218"/>
                </a:lnTo>
                <a:lnTo>
                  <a:pt x="1172" y="218"/>
                </a:lnTo>
                <a:lnTo>
                  <a:pt x="1172" y="226"/>
                </a:lnTo>
                <a:close/>
                <a:moveTo>
                  <a:pt x="1188" y="226"/>
                </a:moveTo>
                <a:lnTo>
                  <a:pt x="1196" y="226"/>
                </a:lnTo>
                <a:lnTo>
                  <a:pt x="1196" y="218"/>
                </a:lnTo>
                <a:lnTo>
                  <a:pt x="1188" y="218"/>
                </a:lnTo>
                <a:lnTo>
                  <a:pt x="1188" y="226"/>
                </a:lnTo>
                <a:close/>
                <a:moveTo>
                  <a:pt x="1205" y="226"/>
                </a:moveTo>
                <a:lnTo>
                  <a:pt x="1212" y="226"/>
                </a:lnTo>
                <a:lnTo>
                  <a:pt x="1212" y="218"/>
                </a:lnTo>
                <a:lnTo>
                  <a:pt x="1205" y="218"/>
                </a:lnTo>
                <a:lnTo>
                  <a:pt x="1205" y="226"/>
                </a:lnTo>
                <a:close/>
                <a:moveTo>
                  <a:pt x="1222" y="226"/>
                </a:moveTo>
                <a:lnTo>
                  <a:pt x="1229" y="226"/>
                </a:lnTo>
                <a:lnTo>
                  <a:pt x="1229" y="218"/>
                </a:lnTo>
                <a:lnTo>
                  <a:pt x="1222" y="218"/>
                </a:lnTo>
                <a:lnTo>
                  <a:pt x="1222" y="226"/>
                </a:lnTo>
                <a:close/>
                <a:moveTo>
                  <a:pt x="1238" y="226"/>
                </a:moveTo>
                <a:lnTo>
                  <a:pt x="1245" y="226"/>
                </a:lnTo>
                <a:lnTo>
                  <a:pt x="1245" y="218"/>
                </a:lnTo>
                <a:lnTo>
                  <a:pt x="1238" y="218"/>
                </a:lnTo>
                <a:lnTo>
                  <a:pt x="1238" y="226"/>
                </a:lnTo>
                <a:close/>
                <a:moveTo>
                  <a:pt x="1255" y="226"/>
                </a:moveTo>
                <a:lnTo>
                  <a:pt x="1262" y="226"/>
                </a:lnTo>
                <a:lnTo>
                  <a:pt x="1262" y="218"/>
                </a:lnTo>
                <a:lnTo>
                  <a:pt x="1255" y="218"/>
                </a:lnTo>
                <a:lnTo>
                  <a:pt x="1255" y="226"/>
                </a:lnTo>
                <a:close/>
                <a:moveTo>
                  <a:pt x="1271" y="226"/>
                </a:moveTo>
                <a:lnTo>
                  <a:pt x="1278" y="226"/>
                </a:lnTo>
                <a:lnTo>
                  <a:pt x="1278" y="218"/>
                </a:lnTo>
                <a:lnTo>
                  <a:pt x="1271" y="218"/>
                </a:lnTo>
                <a:lnTo>
                  <a:pt x="1271" y="226"/>
                </a:lnTo>
                <a:close/>
                <a:moveTo>
                  <a:pt x="1889" y="226"/>
                </a:moveTo>
                <a:lnTo>
                  <a:pt x="1896" y="226"/>
                </a:lnTo>
                <a:lnTo>
                  <a:pt x="1896" y="218"/>
                </a:lnTo>
                <a:lnTo>
                  <a:pt x="1889" y="218"/>
                </a:lnTo>
                <a:lnTo>
                  <a:pt x="1889" y="226"/>
                </a:lnTo>
                <a:close/>
                <a:moveTo>
                  <a:pt x="1908" y="226"/>
                </a:moveTo>
                <a:lnTo>
                  <a:pt x="1915" y="226"/>
                </a:lnTo>
                <a:lnTo>
                  <a:pt x="1915" y="218"/>
                </a:lnTo>
                <a:lnTo>
                  <a:pt x="1908" y="218"/>
                </a:lnTo>
                <a:lnTo>
                  <a:pt x="1908" y="226"/>
                </a:lnTo>
                <a:close/>
                <a:moveTo>
                  <a:pt x="1925" y="226"/>
                </a:moveTo>
                <a:lnTo>
                  <a:pt x="1932" y="226"/>
                </a:lnTo>
                <a:lnTo>
                  <a:pt x="1932" y="218"/>
                </a:lnTo>
                <a:lnTo>
                  <a:pt x="1925" y="218"/>
                </a:lnTo>
                <a:lnTo>
                  <a:pt x="1925" y="226"/>
                </a:lnTo>
                <a:close/>
                <a:moveTo>
                  <a:pt x="2024" y="226"/>
                </a:moveTo>
                <a:lnTo>
                  <a:pt x="2031" y="226"/>
                </a:lnTo>
                <a:lnTo>
                  <a:pt x="2031" y="218"/>
                </a:lnTo>
                <a:lnTo>
                  <a:pt x="2024" y="218"/>
                </a:lnTo>
                <a:lnTo>
                  <a:pt x="2024" y="226"/>
                </a:lnTo>
                <a:close/>
                <a:moveTo>
                  <a:pt x="2041" y="226"/>
                </a:moveTo>
                <a:lnTo>
                  <a:pt x="2048" y="226"/>
                </a:lnTo>
                <a:lnTo>
                  <a:pt x="2048" y="218"/>
                </a:lnTo>
                <a:lnTo>
                  <a:pt x="2041" y="218"/>
                </a:lnTo>
                <a:lnTo>
                  <a:pt x="2041" y="226"/>
                </a:lnTo>
                <a:close/>
                <a:moveTo>
                  <a:pt x="2057" y="226"/>
                </a:moveTo>
                <a:lnTo>
                  <a:pt x="2065" y="226"/>
                </a:lnTo>
                <a:lnTo>
                  <a:pt x="2065" y="218"/>
                </a:lnTo>
                <a:lnTo>
                  <a:pt x="2057" y="218"/>
                </a:lnTo>
                <a:lnTo>
                  <a:pt x="2057" y="226"/>
                </a:lnTo>
                <a:close/>
                <a:moveTo>
                  <a:pt x="2074" y="226"/>
                </a:moveTo>
                <a:lnTo>
                  <a:pt x="2081" y="226"/>
                </a:lnTo>
                <a:lnTo>
                  <a:pt x="2081" y="218"/>
                </a:lnTo>
                <a:lnTo>
                  <a:pt x="2074" y="218"/>
                </a:lnTo>
                <a:lnTo>
                  <a:pt x="2074" y="226"/>
                </a:lnTo>
                <a:close/>
                <a:moveTo>
                  <a:pt x="2091" y="226"/>
                </a:moveTo>
                <a:lnTo>
                  <a:pt x="2098" y="226"/>
                </a:lnTo>
                <a:lnTo>
                  <a:pt x="2098" y="218"/>
                </a:lnTo>
                <a:lnTo>
                  <a:pt x="2091" y="218"/>
                </a:lnTo>
                <a:lnTo>
                  <a:pt x="2091" y="226"/>
                </a:lnTo>
                <a:close/>
                <a:moveTo>
                  <a:pt x="2107" y="226"/>
                </a:moveTo>
                <a:lnTo>
                  <a:pt x="2114" y="226"/>
                </a:lnTo>
                <a:lnTo>
                  <a:pt x="2114" y="218"/>
                </a:lnTo>
                <a:lnTo>
                  <a:pt x="2107" y="218"/>
                </a:lnTo>
                <a:lnTo>
                  <a:pt x="2107" y="226"/>
                </a:lnTo>
                <a:close/>
                <a:moveTo>
                  <a:pt x="2124" y="226"/>
                </a:moveTo>
                <a:lnTo>
                  <a:pt x="2131" y="226"/>
                </a:lnTo>
                <a:lnTo>
                  <a:pt x="2131" y="218"/>
                </a:lnTo>
                <a:lnTo>
                  <a:pt x="2124" y="218"/>
                </a:lnTo>
                <a:lnTo>
                  <a:pt x="2124" y="226"/>
                </a:lnTo>
                <a:close/>
                <a:moveTo>
                  <a:pt x="2140" y="226"/>
                </a:moveTo>
                <a:lnTo>
                  <a:pt x="2147" y="226"/>
                </a:lnTo>
                <a:lnTo>
                  <a:pt x="2147" y="218"/>
                </a:lnTo>
                <a:lnTo>
                  <a:pt x="2140" y="218"/>
                </a:lnTo>
                <a:lnTo>
                  <a:pt x="2140" y="226"/>
                </a:lnTo>
                <a:close/>
                <a:moveTo>
                  <a:pt x="2159" y="226"/>
                </a:moveTo>
                <a:lnTo>
                  <a:pt x="2164" y="226"/>
                </a:lnTo>
                <a:lnTo>
                  <a:pt x="2164" y="218"/>
                </a:lnTo>
                <a:lnTo>
                  <a:pt x="2159" y="218"/>
                </a:lnTo>
                <a:lnTo>
                  <a:pt x="2159" y="226"/>
                </a:lnTo>
                <a:close/>
                <a:moveTo>
                  <a:pt x="2176" y="226"/>
                </a:moveTo>
                <a:lnTo>
                  <a:pt x="2183" y="226"/>
                </a:lnTo>
                <a:lnTo>
                  <a:pt x="2183" y="218"/>
                </a:lnTo>
                <a:lnTo>
                  <a:pt x="2176" y="218"/>
                </a:lnTo>
                <a:lnTo>
                  <a:pt x="2176" y="226"/>
                </a:lnTo>
                <a:close/>
                <a:moveTo>
                  <a:pt x="2192" y="226"/>
                </a:moveTo>
                <a:lnTo>
                  <a:pt x="2200" y="226"/>
                </a:lnTo>
                <a:lnTo>
                  <a:pt x="2200" y="218"/>
                </a:lnTo>
                <a:lnTo>
                  <a:pt x="2192" y="218"/>
                </a:lnTo>
                <a:lnTo>
                  <a:pt x="2192" y="226"/>
                </a:lnTo>
                <a:close/>
                <a:moveTo>
                  <a:pt x="2209" y="226"/>
                </a:moveTo>
                <a:lnTo>
                  <a:pt x="2216" y="226"/>
                </a:lnTo>
                <a:lnTo>
                  <a:pt x="2216" y="218"/>
                </a:lnTo>
                <a:lnTo>
                  <a:pt x="2209" y="218"/>
                </a:lnTo>
                <a:lnTo>
                  <a:pt x="2209" y="226"/>
                </a:lnTo>
                <a:close/>
                <a:moveTo>
                  <a:pt x="2226" y="226"/>
                </a:moveTo>
                <a:lnTo>
                  <a:pt x="2233" y="226"/>
                </a:lnTo>
                <a:lnTo>
                  <a:pt x="2233" y="218"/>
                </a:lnTo>
                <a:lnTo>
                  <a:pt x="2226" y="218"/>
                </a:lnTo>
                <a:lnTo>
                  <a:pt x="2226" y="226"/>
                </a:lnTo>
                <a:close/>
                <a:moveTo>
                  <a:pt x="2242" y="226"/>
                </a:moveTo>
                <a:lnTo>
                  <a:pt x="2249" y="226"/>
                </a:lnTo>
                <a:lnTo>
                  <a:pt x="2249" y="218"/>
                </a:lnTo>
                <a:lnTo>
                  <a:pt x="2242" y="218"/>
                </a:lnTo>
                <a:lnTo>
                  <a:pt x="2242" y="226"/>
                </a:lnTo>
                <a:close/>
                <a:moveTo>
                  <a:pt x="2259" y="226"/>
                </a:moveTo>
                <a:lnTo>
                  <a:pt x="2266" y="226"/>
                </a:lnTo>
                <a:lnTo>
                  <a:pt x="2266" y="218"/>
                </a:lnTo>
                <a:lnTo>
                  <a:pt x="2259" y="218"/>
                </a:lnTo>
                <a:lnTo>
                  <a:pt x="2259" y="226"/>
                </a:lnTo>
                <a:close/>
                <a:moveTo>
                  <a:pt x="2275" y="226"/>
                </a:moveTo>
                <a:lnTo>
                  <a:pt x="2282" y="226"/>
                </a:lnTo>
                <a:lnTo>
                  <a:pt x="2282" y="218"/>
                </a:lnTo>
                <a:lnTo>
                  <a:pt x="2275" y="218"/>
                </a:lnTo>
                <a:lnTo>
                  <a:pt x="2275" y="226"/>
                </a:lnTo>
                <a:close/>
                <a:moveTo>
                  <a:pt x="2292" y="226"/>
                </a:moveTo>
                <a:lnTo>
                  <a:pt x="2299" y="226"/>
                </a:lnTo>
                <a:lnTo>
                  <a:pt x="2299" y="218"/>
                </a:lnTo>
                <a:lnTo>
                  <a:pt x="2292" y="218"/>
                </a:lnTo>
                <a:lnTo>
                  <a:pt x="2292" y="226"/>
                </a:lnTo>
                <a:close/>
                <a:moveTo>
                  <a:pt x="2308" y="226"/>
                </a:moveTo>
                <a:lnTo>
                  <a:pt x="2316" y="226"/>
                </a:lnTo>
                <a:lnTo>
                  <a:pt x="2316" y="218"/>
                </a:lnTo>
                <a:lnTo>
                  <a:pt x="2308" y="218"/>
                </a:lnTo>
                <a:lnTo>
                  <a:pt x="2308" y="226"/>
                </a:lnTo>
                <a:close/>
                <a:moveTo>
                  <a:pt x="2325" y="226"/>
                </a:moveTo>
                <a:lnTo>
                  <a:pt x="2332" y="226"/>
                </a:lnTo>
                <a:lnTo>
                  <a:pt x="2332" y="218"/>
                </a:lnTo>
                <a:lnTo>
                  <a:pt x="2325" y="218"/>
                </a:lnTo>
                <a:lnTo>
                  <a:pt x="2325" y="226"/>
                </a:lnTo>
                <a:close/>
                <a:moveTo>
                  <a:pt x="2342" y="226"/>
                </a:moveTo>
                <a:lnTo>
                  <a:pt x="2349" y="226"/>
                </a:lnTo>
                <a:lnTo>
                  <a:pt x="2349" y="218"/>
                </a:lnTo>
                <a:lnTo>
                  <a:pt x="2342" y="218"/>
                </a:lnTo>
                <a:lnTo>
                  <a:pt x="2342" y="226"/>
                </a:lnTo>
                <a:close/>
                <a:moveTo>
                  <a:pt x="2358" y="226"/>
                </a:moveTo>
                <a:lnTo>
                  <a:pt x="2365" y="226"/>
                </a:lnTo>
                <a:lnTo>
                  <a:pt x="2365" y="218"/>
                </a:lnTo>
                <a:lnTo>
                  <a:pt x="2358" y="218"/>
                </a:lnTo>
                <a:lnTo>
                  <a:pt x="2358" y="226"/>
                </a:lnTo>
                <a:close/>
                <a:moveTo>
                  <a:pt x="2375" y="226"/>
                </a:moveTo>
                <a:lnTo>
                  <a:pt x="2382" y="226"/>
                </a:lnTo>
                <a:lnTo>
                  <a:pt x="2382" y="218"/>
                </a:lnTo>
                <a:lnTo>
                  <a:pt x="2375" y="218"/>
                </a:lnTo>
                <a:lnTo>
                  <a:pt x="2375" y="226"/>
                </a:lnTo>
                <a:close/>
                <a:moveTo>
                  <a:pt x="2391" y="226"/>
                </a:moveTo>
                <a:lnTo>
                  <a:pt x="2398" y="226"/>
                </a:lnTo>
                <a:lnTo>
                  <a:pt x="2398" y="218"/>
                </a:lnTo>
                <a:lnTo>
                  <a:pt x="2391" y="218"/>
                </a:lnTo>
                <a:lnTo>
                  <a:pt x="2391" y="226"/>
                </a:lnTo>
                <a:close/>
                <a:moveTo>
                  <a:pt x="2408" y="226"/>
                </a:moveTo>
                <a:lnTo>
                  <a:pt x="2415" y="226"/>
                </a:lnTo>
                <a:lnTo>
                  <a:pt x="2415" y="218"/>
                </a:lnTo>
                <a:lnTo>
                  <a:pt x="2408" y="218"/>
                </a:lnTo>
                <a:lnTo>
                  <a:pt x="2408" y="226"/>
                </a:lnTo>
                <a:close/>
                <a:moveTo>
                  <a:pt x="2427" y="226"/>
                </a:moveTo>
                <a:lnTo>
                  <a:pt x="2434" y="226"/>
                </a:lnTo>
                <a:lnTo>
                  <a:pt x="2434" y="218"/>
                </a:lnTo>
                <a:lnTo>
                  <a:pt x="2427" y="218"/>
                </a:lnTo>
                <a:lnTo>
                  <a:pt x="2427" y="226"/>
                </a:lnTo>
                <a:close/>
                <a:moveTo>
                  <a:pt x="2443" y="226"/>
                </a:moveTo>
                <a:lnTo>
                  <a:pt x="2451" y="226"/>
                </a:lnTo>
                <a:lnTo>
                  <a:pt x="2451" y="218"/>
                </a:lnTo>
                <a:lnTo>
                  <a:pt x="2443" y="218"/>
                </a:lnTo>
                <a:lnTo>
                  <a:pt x="2443" y="226"/>
                </a:lnTo>
                <a:close/>
                <a:moveTo>
                  <a:pt x="2460" y="226"/>
                </a:moveTo>
                <a:lnTo>
                  <a:pt x="2467" y="226"/>
                </a:lnTo>
                <a:lnTo>
                  <a:pt x="2467" y="218"/>
                </a:lnTo>
                <a:lnTo>
                  <a:pt x="2460" y="218"/>
                </a:lnTo>
                <a:lnTo>
                  <a:pt x="2460" y="226"/>
                </a:lnTo>
                <a:close/>
                <a:moveTo>
                  <a:pt x="2477" y="226"/>
                </a:moveTo>
                <a:lnTo>
                  <a:pt x="2484" y="226"/>
                </a:lnTo>
                <a:lnTo>
                  <a:pt x="2484" y="218"/>
                </a:lnTo>
                <a:lnTo>
                  <a:pt x="2477" y="218"/>
                </a:lnTo>
                <a:lnTo>
                  <a:pt x="2477" y="226"/>
                </a:lnTo>
                <a:close/>
                <a:moveTo>
                  <a:pt x="2493" y="226"/>
                </a:moveTo>
                <a:lnTo>
                  <a:pt x="2500" y="226"/>
                </a:lnTo>
                <a:lnTo>
                  <a:pt x="2500" y="218"/>
                </a:lnTo>
                <a:lnTo>
                  <a:pt x="2493" y="218"/>
                </a:lnTo>
                <a:lnTo>
                  <a:pt x="2493" y="226"/>
                </a:lnTo>
                <a:close/>
                <a:moveTo>
                  <a:pt x="2510" y="226"/>
                </a:moveTo>
                <a:lnTo>
                  <a:pt x="2517" y="226"/>
                </a:lnTo>
                <a:lnTo>
                  <a:pt x="2517" y="218"/>
                </a:lnTo>
                <a:lnTo>
                  <a:pt x="2510" y="218"/>
                </a:lnTo>
                <a:lnTo>
                  <a:pt x="2510" y="226"/>
                </a:lnTo>
                <a:close/>
                <a:moveTo>
                  <a:pt x="2526" y="226"/>
                </a:moveTo>
                <a:lnTo>
                  <a:pt x="2533" y="226"/>
                </a:lnTo>
                <a:lnTo>
                  <a:pt x="2533" y="218"/>
                </a:lnTo>
                <a:lnTo>
                  <a:pt x="2526" y="218"/>
                </a:lnTo>
                <a:lnTo>
                  <a:pt x="2526" y="226"/>
                </a:lnTo>
                <a:close/>
                <a:moveTo>
                  <a:pt x="2543" y="226"/>
                </a:moveTo>
                <a:lnTo>
                  <a:pt x="2550" y="226"/>
                </a:lnTo>
                <a:lnTo>
                  <a:pt x="2550" y="218"/>
                </a:lnTo>
                <a:lnTo>
                  <a:pt x="2543" y="218"/>
                </a:lnTo>
                <a:lnTo>
                  <a:pt x="2543" y="226"/>
                </a:lnTo>
                <a:close/>
                <a:moveTo>
                  <a:pt x="2576" y="226"/>
                </a:moveTo>
                <a:lnTo>
                  <a:pt x="2583" y="226"/>
                </a:lnTo>
                <a:lnTo>
                  <a:pt x="2583" y="218"/>
                </a:lnTo>
                <a:lnTo>
                  <a:pt x="2576" y="218"/>
                </a:lnTo>
                <a:lnTo>
                  <a:pt x="2576" y="226"/>
                </a:lnTo>
                <a:close/>
                <a:moveTo>
                  <a:pt x="2626" y="226"/>
                </a:moveTo>
                <a:lnTo>
                  <a:pt x="2633" y="226"/>
                </a:lnTo>
                <a:lnTo>
                  <a:pt x="2633" y="218"/>
                </a:lnTo>
                <a:lnTo>
                  <a:pt x="2626" y="218"/>
                </a:lnTo>
                <a:lnTo>
                  <a:pt x="2626" y="226"/>
                </a:lnTo>
                <a:close/>
                <a:moveTo>
                  <a:pt x="2642" y="226"/>
                </a:moveTo>
                <a:lnTo>
                  <a:pt x="2649" y="226"/>
                </a:lnTo>
                <a:lnTo>
                  <a:pt x="2649" y="218"/>
                </a:lnTo>
                <a:lnTo>
                  <a:pt x="2642" y="218"/>
                </a:lnTo>
                <a:lnTo>
                  <a:pt x="2642" y="226"/>
                </a:lnTo>
                <a:close/>
                <a:moveTo>
                  <a:pt x="2659" y="226"/>
                </a:moveTo>
                <a:lnTo>
                  <a:pt x="2666" y="226"/>
                </a:lnTo>
                <a:lnTo>
                  <a:pt x="2666" y="218"/>
                </a:lnTo>
                <a:lnTo>
                  <a:pt x="2659" y="218"/>
                </a:lnTo>
                <a:lnTo>
                  <a:pt x="2659" y="226"/>
                </a:lnTo>
                <a:close/>
                <a:moveTo>
                  <a:pt x="2678" y="226"/>
                </a:moveTo>
                <a:lnTo>
                  <a:pt x="2683" y="226"/>
                </a:lnTo>
                <a:lnTo>
                  <a:pt x="2683" y="218"/>
                </a:lnTo>
                <a:lnTo>
                  <a:pt x="2678" y="218"/>
                </a:lnTo>
                <a:lnTo>
                  <a:pt x="2678" y="226"/>
                </a:lnTo>
                <a:close/>
                <a:moveTo>
                  <a:pt x="2694" y="226"/>
                </a:moveTo>
                <a:lnTo>
                  <a:pt x="2702" y="226"/>
                </a:lnTo>
                <a:lnTo>
                  <a:pt x="2702" y="218"/>
                </a:lnTo>
                <a:lnTo>
                  <a:pt x="2694" y="218"/>
                </a:lnTo>
                <a:lnTo>
                  <a:pt x="2694" y="226"/>
                </a:lnTo>
                <a:close/>
                <a:moveTo>
                  <a:pt x="2711" y="226"/>
                </a:moveTo>
                <a:lnTo>
                  <a:pt x="2718" y="226"/>
                </a:lnTo>
                <a:lnTo>
                  <a:pt x="2718" y="218"/>
                </a:lnTo>
                <a:lnTo>
                  <a:pt x="2711" y="218"/>
                </a:lnTo>
                <a:lnTo>
                  <a:pt x="2711" y="226"/>
                </a:lnTo>
                <a:close/>
                <a:moveTo>
                  <a:pt x="2728" y="226"/>
                </a:moveTo>
                <a:lnTo>
                  <a:pt x="2735" y="226"/>
                </a:lnTo>
                <a:lnTo>
                  <a:pt x="2735" y="218"/>
                </a:lnTo>
                <a:lnTo>
                  <a:pt x="2728" y="218"/>
                </a:lnTo>
                <a:lnTo>
                  <a:pt x="2728" y="226"/>
                </a:lnTo>
                <a:close/>
                <a:moveTo>
                  <a:pt x="118" y="242"/>
                </a:moveTo>
                <a:lnTo>
                  <a:pt x="125" y="242"/>
                </a:lnTo>
                <a:lnTo>
                  <a:pt x="125" y="235"/>
                </a:lnTo>
                <a:lnTo>
                  <a:pt x="118" y="235"/>
                </a:lnTo>
                <a:lnTo>
                  <a:pt x="118" y="242"/>
                </a:lnTo>
                <a:close/>
                <a:moveTo>
                  <a:pt x="135" y="242"/>
                </a:moveTo>
                <a:lnTo>
                  <a:pt x="142" y="242"/>
                </a:lnTo>
                <a:lnTo>
                  <a:pt x="142" y="235"/>
                </a:lnTo>
                <a:lnTo>
                  <a:pt x="135" y="235"/>
                </a:lnTo>
                <a:lnTo>
                  <a:pt x="135" y="242"/>
                </a:lnTo>
                <a:close/>
                <a:moveTo>
                  <a:pt x="151" y="242"/>
                </a:moveTo>
                <a:lnTo>
                  <a:pt x="158" y="242"/>
                </a:lnTo>
                <a:lnTo>
                  <a:pt x="158" y="235"/>
                </a:lnTo>
                <a:lnTo>
                  <a:pt x="151" y="235"/>
                </a:lnTo>
                <a:lnTo>
                  <a:pt x="151" y="242"/>
                </a:lnTo>
                <a:close/>
                <a:moveTo>
                  <a:pt x="168" y="242"/>
                </a:moveTo>
                <a:lnTo>
                  <a:pt x="175" y="242"/>
                </a:lnTo>
                <a:lnTo>
                  <a:pt x="175" y="235"/>
                </a:lnTo>
                <a:lnTo>
                  <a:pt x="168" y="235"/>
                </a:lnTo>
                <a:lnTo>
                  <a:pt x="168" y="242"/>
                </a:lnTo>
                <a:close/>
                <a:moveTo>
                  <a:pt x="419" y="242"/>
                </a:moveTo>
                <a:lnTo>
                  <a:pt x="426" y="242"/>
                </a:lnTo>
                <a:lnTo>
                  <a:pt x="426" y="235"/>
                </a:lnTo>
                <a:lnTo>
                  <a:pt x="419" y="235"/>
                </a:lnTo>
                <a:lnTo>
                  <a:pt x="419" y="242"/>
                </a:lnTo>
                <a:close/>
                <a:moveTo>
                  <a:pt x="435" y="242"/>
                </a:moveTo>
                <a:lnTo>
                  <a:pt x="442" y="242"/>
                </a:lnTo>
                <a:lnTo>
                  <a:pt x="442" y="235"/>
                </a:lnTo>
                <a:lnTo>
                  <a:pt x="435" y="235"/>
                </a:lnTo>
                <a:lnTo>
                  <a:pt x="435" y="242"/>
                </a:lnTo>
                <a:close/>
                <a:moveTo>
                  <a:pt x="452" y="242"/>
                </a:moveTo>
                <a:lnTo>
                  <a:pt x="459" y="242"/>
                </a:lnTo>
                <a:lnTo>
                  <a:pt x="459" y="235"/>
                </a:lnTo>
                <a:lnTo>
                  <a:pt x="452" y="235"/>
                </a:lnTo>
                <a:lnTo>
                  <a:pt x="452" y="242"/>
                </a:lnTo>
                <a:close/>
                <a:moveTo>
                  <a:pt x="469" y="242"/>
                </a:moveTo>
                <a:lnTo>
                  <a:pt x="476" y="242"/>
                </a:lnTo>
                <a:lnTo>
                  <a:pt x="476" y="235"/>
                </a:lnTo>
                <a:lnTo>
                  <a:pt x="469" y="235"/>
                </a:lnTo>
                <a:lnTo>
                  <a:pt x="469" y="242"/>
                </a:lnTo>
                <a:close/>
                <a:moveTo>
                  <a:pt x="485" y="242"/>
                </a:moveTo>
                <a:lnTo>
                  <a:pt x="492" y="242"/>
                </a:lnTo>
                <a:lnTo>
                  <a:pt x="492" y="235"/>
                </a:lnTo>
                <a:lnTo>
                  <a:pt x="485" y="235"/>
                </a:lnTo>
                <a:lnTo>
                  <a:pt x="485" y="242"/>
                </a:lnTo>
                <a:close/>
                <a:moveTo>
                  <a:pt x="502" y="242"/>
                </a:moveTo>
                <a:lnTo>
                  <a:pt x="509" y="242"/>
                </a:lnTo>
                <a:lnTo>
                  <a:pt x="509" y="235"/>
                </a:lnTo>
                <a:lnTo>
                  <a:pt x="502" y="235"/>
                </a:lnTo>
                <a:lnTo>
                  <a:pt x="502" y="242"/>
                </a:lnTo>
                <a:close/>
                <a:moveTo>
                  <a:pt x="518" y="242"/>
                </a:moveTo>
                <a:lnTo>
                  <a:pt x="525" y="242"/>
                </a:lnTo>
                <a:lnTo>
                  <a:pt x="525" y="235"/>
                </a:lnTo>
                <a:lnTo>
                  <a:pt x="518" y="235"/>
                </a:lnTo>
                <a:lnTo>
                  <a:pt x="518" y="242"/>
                </a:lnTo>
                <a:close/>
                <a:moveTo>
                  <a:pt x="535" y="242"/>
                </a:moveTo>
                <a:lnTo>
                  <a:pt x="542" y="242"/>
                </a:lnTo>
                <a:lnTo>
                  <a:pt x="542" y="235"/>
                </a:lnTo>
                <a:lnTo>
                  <a:pt x="535" y="235"/>
                </a:lnTo>
                <a:lnTo>
                  <a:pt x="535" y="242"/>
                </a:lnTo>
                <a:close/>
                <a:moveTo>
                  <a:pt x="551" y="242"/>
                </a:moveTo>
                <a:lnTo>
                  <a:pt x="559" y="242"/>
                </a:lnTo>
                <a:lnTo>
                  <a:pt x="559" y="235"/>
                </a:lnTo>
                <a:lnTo>
                  <a:pt x="551" y="235"/>
                </a:lnTo>
                <a:lnTo>
                  <a:pt x="551" y="242"/>
                </a:lnTo>
                <a:close/>
                <a:moveTo>
                  <a:pt x="568" y="242"/>
                </a:moveTo>
                <a:lnTo>
                  <a:pt x="575" y="242"/>
                </a:lnTo>
                <a:lnTo>
                  <a:pt x="575" y="235"/>
                </a:lnTo>
                <a:lnTo>
                  <a:pt x="568" y="235"/>
                </a:lnTo>
                <a:lnTo>
                  <a:pt x="568" y="242"/>
                </a:lnTo>
                <a:close/>
                <a:moveTo>
                  <a:pt x="585" y="242"/>
                </a:moveTo>
                <a:lnTo>
                  <a:pt x="592" y="242"/>
                </a:lnTo>
                <a:lnTo>
                  <a:pt x="592" y="235"/>
                </a:lnTo>
                <a:lnTo>
                  <a:pt x="585" y="235"/>
                </a:lnTo>
                <a:lnTo>
                  <a:pt x="585" y="242"/>
                </a:lnTo>
                <a:close/>
                <a:moveTo>
                  <a:pt x="601" y="242"/>
                </a:moveTo>
                <a:lnTo>
                  <a:pt x="608" y="242"/>
                </a:lnTo>
                <a:lnTo>
                  <a:pt x="608" y="235"/>
                </a:lnTo>
                <a:lnTo>
                  <a:pt x="601" y="235"/>
                </a:lnTo>
                <a:lnTo>
                  <a:pt x="601" y="242"/>
                </a:lnTo>
                <a:close/>
                <a:moveTo>
                  <a:pt x="620" y="242"/>
                </a:moveTo>
                <a:lnTo>
                  <a:pt x="625" y="242"/>
                </a:lnTo>
                <a:lnTo>
                  <a:pt x="625" y="235"/>
                </a:lnTo>
                <a:lnTo>
                  <a:pt x="620" y="235"/>
                </a:lnTo>
                <a:lnTo>
                  <a:pt x="620" y="242"/>
                </a:lnTo>
                <a:close/>
                <a:moveTo>
                  <a:pt x="637" y="242"/>
                </a:moveTo>
                <a:lnTo>
                  <a:pt x="644" y="242"/>
                </a:lnTo>
                <a:lnTo>
                  <a:pt x="644" y="235"/>
                </a:lnTo>
                <a:lnTo>
                  <a:pt x="637" y="235"/>
                </a:lnTo>
                <a:lnTo>
                  <a:pt x="637" y="242"/>
                </a:lnTo>
                <a:close/>
                <a:moveTo>
                  <a:pt x="653" y="242"/>
                </a:moveTo>
                <a:lnTo>
                  <a:pt x="660" y="242"/>
                </a:lnTo>
                <a:lnTo>
                  <a:pt x="660" y="235"/>
                </a:lnTo>
                <a:lnTo>
                  <a:pt x="653" y="235"/>
                </a:lnTo>
                <a:lnTo>
                  <a:pt x="653" y="242"/>
                </a:lnTo>
                <a:close/>
                <a:moveTo>
                  <a:pt x="670" y="242"/>
                </a:moveTo>
                <a:lnTo>
                  <a:pt x="677" y="242"/>
                </a:lnTo>
                <a:lnTo>
                  <a:pt x="677" y="235"/>
                </a:lnTo>
                <a:lnTo>
                  <a:pt x="670" y="235"/>
                </a:lnTo>
                <a:lnTo>
                  <a:pt x="670" y="242"/>
                </a:lnTo>
                <a:close/>
                <a:moveTo>
                  <a:pt x="686" y="242"/>
                </a:moveTo>
                <a:lnTo>
                  <a:pt x="693" y="242"/>
                </a:lnTo>
                <a:lnTo>
                  <a:pt x="693" y="235"/>
                </a:lnTo>
                <a:lnTo>
                  <a:pt x="686" y="235"/>
                </a:lnTo>
                <a:lnTo>
                  <a:pt x="686" y="242"/>
                </a:lnTo>
                <a:close/>
                <a:moveTo>
                  <a:pt x="703" y="242"/>
                </a:moveTo>
                <a:lnTo>
                  <a:pt x="710" y="242"/>
                </a:lnTo>
                <a:lnTo>
                  <a:pt x="710" y="235"/>
                </a:lnTo>
                <a:lnTo>
                  <a:pt x="703" y="235"/>
                </a:lnTo>
                <a:lnTo>
                  <a:pt x="703" y="242"/>
                </a:lnTo>
                <a:close/>
                <a:moveTo>
                  <a:pt x="720" y="242"/>
                </a:moveTo>
                <a:lnTo>
                  <a:pt x="727" y="242"/>
                </a:lnTo>
                <a:lnTo>
                  <a:pt x="727" y="235"/>
                </a:lnTo>
                <a:lnTo>
                  <a:pt x="720" y="235"/>
                </a:lnTo>
                <a:lnTo>
                  <a:pt x="720" y="242"/>
                </a:lnTo>
                <a:close/>
                <a:moveTo>
                  <a:pt x="736" y="242"/>
                </a:moveTo>
                <a:lnTo>
                  <a:pt x="743" y="242"/>
                </a:lnTo>
                <a:lnTo>
                  <a:pt x="743" y="235"/>
                </a:lnTo>
                <a:lnTo>
                  <a:pt x="736" y="235"/>
                </a:lnTo>
                <a:lnTo>
                  <a:pt x="736" y="242"/>
                </a:lnTo>
                <a:close/>
                <a:moveTo>
                  <a:pt x="753" y="242"/>
                </a:moveTo>
                <a:lnTo>
                  <a:pt x="760" y="242"/>
                </a:lnTo>
                <a:lnTo>
                  <a:pt x="760" y="235"/>
                </a:lnTo>
                <a:lnTo>
                  <a:pt x="753" y="235"/>
                </a:lnTo>
                <a:lnTo>
                  <a:pt x="753" y="242"/>
                </a:lnTo>
                <a:close/>
                <a:moveTo>
                  <a:pt x="769" y="242"/>
                </a:moveTo>
                <a:lnTo>
                  <a:pt x="776" y="242"/>
                </a:lnTo>
                <a:lnTo>
                  <a:pt x="776" y="235"/>
                </a:lnTo>
                <a:lnTo>
                  <a:pt x="769" y="235"/>
                </a:lnTo>
                <a:lnTo>
                  <a:pt x="769" y="242"/>
                </a:lnTo>
                <a:close/>
                <a:moveTo>
                  <a:pt x="786" y="242"/>
                </a:moveTo>
                <a:lnTo>
                  <a:pt x="793" y="242"/>
                </a:lnTo>
                <a:lnTo>
                  <a:pt x="793" y="235"/>
                </a:lnTo>
                <a:lnTo>
                  <a:pt x="786" y="235"/>
                </a:lnTo>
                <a:lnTo>
                  <a:pt x="786" y="242"/>
                </a:lnTo>
                <a:close/>
                <a:moveTo>
                  <a:pt x="802" y="242"/>
                </a:moveTo>
                <a:lnTo>
                  <a:pt x="810" y="242"/>
                </a:lnTo>
                <a:lnTo>
                  <a:pt x="810" y="235"/>
                </a:lnTo>
                <a:lnTo>
                  <a:pt x="802" y="235"/>
                </a:lnTo>
                <a:lnTo>
                  <a:pt x="802" y="242"/>
                </a:lnTo>
                <a:close/>
                <a:moveTo>
                  <a:pt x="819" y="242"/>
                </a:moveTo>
                <a:lnTo>
                  <a:pt x="826" y="242"/>
                </a:lnTo>
                <a:lnTo>
                  <a:pt x="826" y="235"/>
                </a:lnTo>
                <a:lnTo>
                  <a:pt x="819" y="235"/>
                </a:lnTo>
                <a:lnTo>
                  <a:pt x="819" y="242"/>
                </a:lnTo>
                <a:close/>
                <a:moveTo>
                  <a:pt x="836" y="242"/>
                </a:moveTo>
                <a:lnTo>
                  <a:pt x="843" y="242"/>
                </a:lnTo>
                <a:lnTo>
                  <a:pt x="843" y="235"/>
                </a:lnTo>
                <a:lnTo>
                  <a:pt x="836" y="235"/>
                </a:lnTo>
                <a:lnTo>
                  <a:pt x="836" y="242"/>
                </a:lnTo>
                <a:close/>
                <a:moveTo>
                  <a:pt x="852" y="242"/>
                </a:moveTo>
                <a:lnTo>
                  <a:pt x="859" y="242"/>
                </a:lnTo>
                <a:lnTo>
                  <a:pt x="859" y="235"/>
                </a:lnTo>
                <a:lnTo>
                  <a:pt x="852" y="235"/>
                </a:lnTo>
                <a:lnTo>
                  <a:pt x="852" y="242"/>
                </a:lnTo>
                <a:close/>
                <a:moveTo>
                  <a:pt x="871" y="242"/>
                </a:moveTo>
                <a:lnTo>
                  <a:pt x="876" y="242"/>
                </a:lnTo>
                <a:lnTo>
                  <a:pt x="876" y="235"/>
                </a:lnTo>
                <a:lnTo>
                  <a:pt x="871" y="235"/>
                </a:lnTo>
                <a:lnTo>
                  <a:pt x="871" y="242"/>
                </a:lnTo>
                <a:close/>
                <a:moveTo>
                  <a:pt x="888" y="242"/>
                </a:moveTo>
                <a:lnTo>
                  <a:pt x="895" y="242"/>
                </a:lnTo>
                <a:lnTo>
                  <a:pt x="895" y="235"/>
                </a:lnTo>
                <a:lnTo>
                  <a:pt x="888" y="235"/>
                </a:lnTo>
                <a:lnTo>
                  <a:pt x="888" y="242"/>
                </a:lnTo>
                <a:close/>
                <a:moveTo>
                  <a:pt x="987" y="242"/>
                </a:moveTo>
                <a:lnTo>
                  <a:pt x="994" y="242"/>
                </a:lnTo>
                <a:lnTo>
                  <a:pt x="994" y="235"/>
                </a:lnTo>
                <a:lnTo>
                  <a:pt x="987" y="235"/>
                </a:lnTo>
                <a:lnTo>
                  <a:pt x="987" y="242"/>
                </a:lnTo>
                <a:close/>
                <a:moveTo>
                  <a:pt x="1004" y="242"/>
                </a:moveTo>
                <a:lnTo>
                  <a:pt x="1011" y="242"/>
                </a:lnTo>
                <a:lnTo>
                  <a:pt x="1011" y="235"/>
                </a:lnTo>
                <a:lnTo>
                  <a:pt x="1004" y="235"/>
                </a:lnTo>
                <a:lnTo>
                  <a:pt x="1004" y="242"/>
                </a:lnTo>
                <a:close/>
                <a:moveTo>
                  <a:pt x="1020" y="242"/>
                </a:moveTo>
                <a:lnTo>
                  <a:pt x="1027" y="242"/>
                </a:lnTo>
                <a:lnTo>
                  <a:pt x="1027" y="235"/>
                </a:lnTo>
                <a:lnTo>
                  <a:pt x="1020" y="235"/>
                </a:lnTo>
                <a:lnTo>
                  <a:pt x="1020" y="242"/>
                </a:lnTo>
                <a:close/>
                <a:moveTo>
                  <a:pt x="1037" y="242"/>
                </a:moveTo>
                <a:lnTo>
                  <a:pt x="1044" y="242"/>
                </a:lnTo>
                <a:lnTo>
                  <a:pt x="1044" y="235"/>
                </a:lnTo>
                <a:lnTo>
                  <a:pt x="1037" y="235"/>
                </a:lnTo>
                <a:lnTo>
                  <a:pt x="1037" y="242"/>
                </a:lnTo>
                <a:close/>
                <a:moveTo>
                  <a:pt x="1053" y="242"/>
                </a:moveTo>
                <a:lnTo>
                  <a:pt x="1061" y="242"/>
                </a:lnTo>
                <a:lnTo>
                  <a:pt x="1061" y="235"/>
                </a:lnTo>
                <a:lnTo>
                  <a:pt x="1053" y="235"/>
                </a:lnTo>
                <a:lnTo>
                  <a:pt x="1053" y="242"/>
                </a:lnTo>
                <a:close/>
                <a:moveTo>
                  <a:pt x="1070" y="242"/>
                </a:moveTo>
                <a:lnTo>
                  <a:pt x="1077" y="242"/>
                </a:lnTo>
                <a:lnTo>
                  <a:pt x="1077" y="235"/>
                </a:lnTo>
                <a:lnTo>
                  <a:pt x="1070" y="235"/>
                </a:lnTo>
                <a:lnTo>
                  <a:pt x="1070" y="242"/>
                </a:lnTo>
                <a:close/>
                <a:moveTo>
                  <a:pt x="1087" y="242"/>
                </a:moveTo>
                <a:lnTo>
                  <a:pt x="1094" y="242"/>
                </a:lnTo>
                <a:lnTo>
                  <a:pt x="1094" y="235"/>
                </a:lnTo>
                <a:lnTo>
                  <a:pt x="1087" y="235"/>
                </a:lnTo>
                <a:lnTo>
                  <a:pt x="1087" y="242"/>
                </a:lnTo>
                <a:close/>
                <a:moveTo>
                  <a:pt x="1103" y="242"/>
                </a:moveTo>
                <a:lnTo>
                  <a:pt x="1110" y="242"/>
                </a:lnTo>
                <a:lnTo>
                  <a:pt x="1110" y="235"/>
                </a:lnTo>
                <a:lnTo>
                  <a:pt x="1103" y="235"/>
                </a:lnTo>
                <a:lnTo>
                  <a:pt x="1103" y="242"/>
                </a:lnTo>
                <a:close/>
                <a:moveTo>
                  <a:pt x="1120" y="242"/>
                </a:moveTo>
                <a:lnTo>
                  <a:pt x="1127" y="242"/>
                </a:lnTo>
                <a:lnTo>
                  <a:pt x="1127" y="235"/>
                </a:lnTo>
                <a:lnTo>
                  <a:pt x="1120" y="235"/>
                </a:lnTo>
                <a:lnTo>
                  <a:pt x="1120" y="242"/>
                </a:lnTo>
                <a:close/>
                <a:moveTo>
                  <a:pt x="1139" y="242"/>
                </a:moveTo>
                <a:lnTo>
                  <a:pt x="1146" y="242"/>
                </a:lnTo>
                <a:lnTo>
                  <a:pt x="1146" y="235"/>
                </a:lnTo>
                <a:lnTo>
                  <a:pt x="1139" y="235"/>
                </a:lnTo>
                <a:lnTo>
                  <a:pt x="1139" y="242"/>
                </a:lnTo>
                <a:close/>
                <a:moveTo>
                  <a:pt x="1155" y="242"/>
                </a:moveTo>
                <a:lnTo>
                  <a:pt x="1162" y="242"/>
                </a:lnTo>
                <a:lnTo>
                  <a:pt x="1162" y="235"/>
                </a:lnTo>
                <a:lnTo>
                  <a:pt x="1155" y="235"/>
                </a:lnTo>
                <a:lnTo>
                  <a:pt x="1155" y="242"/>
                </a:lnTo>
                <a:close/>
                <a:moveTo>
                  <a:pt x="1172" y="242"/>
                </a:moveTo>
                <a:lnTo>
                  <a:pt x="1179" y="242"/>
                </a:lnTo>
                <a:lnTo>
                  <a:pt x="1179" y="235"/>
                </a:lnTo>
                <a:lnTo>
                  <a:pt x="1172" y="235"/>
                </a:lnTo>
                <a:lnTo>
                  <a:pt x="1172" y="242"/>
                </a:lnTo>
                <a:close/>
                <a:moveTo>
                  <a:pt x="1188" y="242"/>
                </a:moveTo>
                <a:lnTo>
                  <a:pt x="1196" y="242"/>
                </a:lnTo>
                <a:lnTo>
                  <a:pt x="1196" y="235"/>
                </a:lnTo>
                <a:lnTo>
                  <a:pt x="1188" y="235"/>
                </a:lnTo>
                <a:lnTo>
                  <a:pt x="1188" y="242"/>
                </a:lnTo>
                <a:close/>
                <a:moveTo>
                  <a:pt x="1205" y="242"/>
                </a:moveTo>
                <a:lnTo>
                  <a:pt x="1212" y="242"/>
                </a:lnTo>
                <a:lnTo>
                  <a:pt x="1212" y="235"/>
                </a:lnTo>
                <a:lnTo>
                  <a:pt x="1205" y="235"/>
                </a:lnTo>
                <a:lnTo>
                  <a:pt x="1205" y="242"/>
                </a:lnTo>
                <a:close/>
                <a:moveTo>
                  <a:pt x="1222" y="242"/>
                </a:moveTo>
                <a:lnTo>
                  <a:pt x="1229" y="242"/>
                </a:lnTo>
                <a:lnTo>
                  <a:pt x="1229" y="235"/>
                </a:lnTo>
                <a:lnTo>
                  <a:pt x="1222" y="235"/>
                </a:lnTo>
                <a:lnTo>
                  <a:pt x="1222" y="242"/>
                </a:lnTo>
                <a:close/>
                <a:moveTo>
                  <a:pt x="1238" y="242"/>
                </a:moveTo>
                <a:lnTo>
                  <a:pt x="1245" y="242"/>
                </a:lnTo>
                <a:lnTo>
                  <a:pt x="1245" y="235"/>
                </a:lnTo>
                <a:lnTo>
                  <a:pt x="1238" y="235"/>
                </a:lnTo>
                <a:lnTo>
                  <a:pt x="1238" y="242"/>
                </a:lnTo>
                <a:close/>
                <a:moveTo>
                  <a:pt x="1255" y="242"/>
                </a:moveTo>
                <a:lnTo>
                  <a:pt x="1262" y="242"/>
                </a:lnTo>
                <a:lnTo>
                  <a:pt x="1262" y="235"/>
                </a:lnTo>
                <a:lnTo>
                  <a:pt x="1255" y="235"/>
                </a:lnTo>
                <a:lnTo>
                  <a:pt x="1255" y="242"/>
                </a:lnTo>
                <a:close/>
                <a:moveTo>
                  <a:pt x="1271" y="242"/>
                </a:moveTo>
                <a:lnTo>
                  <a:pt x="1278" y="242"/>
                </a:lnTo>
                <a:lnTo>
                  <a:pt x="1278" y="235"/>
                </a:lnTo>
                <a:lnTo>
                  <a:pt x="1271" y="235"/>
                </a:lnTo>
                <a:lnTo>
                  <a:pt x="1271" y="242"/>
                </a:lnTo>
                <a:close/>
                <a:moveTo>
                  <a:pt x="1638" y="242"/>
                </a:moveTo>
                <a:lnTo>
                  <a:pt x="1645" y="242"/>
                </a:lnTo>
                <a:lnTo>
                  <a:pt x="1645" y="235"/>
                </a:lnTo>
                <a:lnTo>
                  <a:pt x="1638" y="235"/>
                </a:lnTo>
                <a:lnTo>
                  <a:pt x="1638" y="242"/>
                </a:lnTo>
                <a:close/>
                <a:moveTo>
                  <a:pt x="1657" y="242"/>
                </a:moveTo>
                <a:lnTo>
                  <a:pt x="1664" y="242"/>
                </a:lnTo>
                <a:lnTo>
                  <a:pt x="1664" y="235"/>
                </a:lnTo>
                <a:lnTo>
                  <a:pt x="1657" y="235"/>
                </a:lnTo>
                <a:lnTo>
                  <a:pt x="1657" y="242"/>
                </a:lnTo>
                <a:close/>
                <a:moveTo>
                  <a:pt x="1674" y="242"/>
                </a:moveTo>
                <a:lnTo>
                  <a:pt x="1681" y="242"/>
                </a:lnTo>
                <a:lnTo>
                  <a:pt x="1681" y="235"/>
                </a:lnTo>
                <a:lnTo>
                  <a:pt x="1674" y="235"/>
                </a:lnTo>
                <a:lnTo>
                  <a:pt x="1674" y="242"/>
                </a:lnTo>
                <a:close/>
                <a:moveTo>
                  <a:pt x="1690" y="242"/>
                </a:moveTo>
                <a:lnTo>
                  <a:pt x="1698" y="242"/>
                </a:lnTo>
                <a:lnTo>
                  <a:pt x="1698" y="235"/>
                </a:lnTo>
                <a:lnTo>
                  <a:pt x="1690" y="235"/>
                </a:lnTo>
                <a:lnTo>
                  <a:pt x="1690" y="242"/>
                </a:lnTo>
                <a:close/>
                <a:moveTo>
                  <a:pt x="1707" y="242"/>
                </a:moveTo>
                <a:lnTo>
                  <a:pt x="1714" y="242"/>
                </a:lnTo>
                <a:lnTo>
                  <a:pt x="1714" y="235"/>
                </a:lnTo>
                <a:lnTo>
                  <a:pt x="1707" y="235"/>
                </a:lnTo>
                <a:lnTo>
                  <a:pt x="1707" y="242"/>
                </a:lnTo>
                <a:close/>
                <a:moveTo>
                  <a:pt x="1889" y="242"/>
                </a:moveTo>
                <a:lnTo>
                  <a:pt x="1896" y="242"/>
                </a:lnTo>
                <a:lnTo>
                  <a:pt x="1896" y="235"/>
                </a:lnTo>
                <a:lnTo>
                  <a:pt x="1889" y="235"/>
                </a:lnTo>
                <a:lnTo>
                  <a:pt x="1889" y="242"/>
                </a:lnTo>
                <a:close/>
                <a:moveTo>
                  <a:pt x="1908" y="242"/>
                </a:moveTo>
                <a:lnTo>
                  <a:pt x="1915" y="242"/>
                </a:lnTo>
                <a:lnTo>
                  <a:pt x="1915" y="235"/>
                </a:lnTo>
                <a:lnTo>
                  <a:pt x="1908" y="235"/>
                </a:lnTo>
                <a:lnTo>
                  <a:pt x="1908" y="242"/>
                </a:lnTo>
                <a:close/>
                <a:moveTo>
                  <a:pt x="1925" y="242"/>
                </a:moveTo>
                <a:lnTo>
                  <a:pt x="1932" y="242"/>
                </a:lnTo>
                <a:lnTo>
                  <a:pt x="1932" y="235"/>
                </a:lnTo>
                <a:lnTo>
                  <a:pt x="1925" y="235"/>
                </a:lnTo>
                <a:lnTo>
                  <a:pt x="1925" y="242"/>
                </a:lnTo>
                <a:close/>
                <a:moveTo>
                  <a:pt x="1941" y="242"/>
                </a:moveTo>
                <a:lnTo>
                  <a:pt x="1949" y="242"/>
                </a:lnTo>
                <a:lnTo>
                  <a:pt x="1949" y="235"/>
                </a:lnTo>
                <a:lnTo>
                  <a:pt x="1941" y="235"/>
                </a:lnTo>
                <a:lnTo>
                  <a:pt x="1941" y="242"/>
                </a:lnTo>
                <a:close/>
                <a:moveTo>
                  <a:pt x="2024" y="242"/>
                </a:moveTo>
                <a:lnTo>
                  <a:pt x="2031" y="242"/>
                </a:lnTo>
                <a:lnTo>
                  <a:pt x="2031" y="235"/>
                </a:lnTo>
                <a:lnTo>
                  <a:pt x="2024" y="235"/>
                </a:lnTo>
                <a:lnTo>
                  <a:pt x="2024" y="242"/>
                </a:lnTo>
                <a:close/>
                <a:moveTo>
                  <a:pt x="2041" y="242"/>
                </a:moveTo>
                <a:lnTo>
                  <a:pt x="2048" y="242"/>
                </a:lnTo>
                <a:lnTo>
                  <a:pt x="2048" y="235"/>
                </a:lnTo>
                <a:lnTo>
                  <a:pt x="2041" y="235"/>
                </a:lnTo>
                <a:lnTo>
                  <a:pt x="2041" y="242"/>
                </a:lnTo>
                <a:close/>
                <a:moveTo>
                  <a:pt x="2057" y="242"/>
                </a:moveTo>
                <a:lnTo>
                  <a:pt x="2065" y="242"/>
                </a:lnTo>
                <a:lnTo>
                  <a:pt x="2065" y="235"/>
                </a:lnTo>
                <a:lnTo>
                  <a:pt x="2057" y="235"/>
                </a:lnTo>
                <a:lnTo>
                  <a:pt x="2057" y="242"/>
                </a:lnTo>
                <a:close/>
                <a:moveTo>
                  <a:pt x="2074" y="242"/>
                </a:moveTo>
                <a:lnTo>
                  <a:pt x="2081" y="242"/>
                </a:lnTo>
                <a:lnTo>
                  <a:pt x="2081" y="235"/>
                </a:lnTo>
                <a:lnTo>
                  <a:pt x="2074" y="235"/>
                </a:lnTo>
                <a:lnTo>
                  <a:pt x="2074" y="242"/>
                </a:lnTo>
                <a:close/>
                <a:moveTo>
                  <a:pt x="2091" y="242"/>
                </a:moveTo>
                <a:lnTo>
                  <a:pt x="2098" y="242"/>
                </a:lnTo>
                <a:lnTo>
                  <a:pt x="2098" y="235"/>
                </a:lnTo>
                <a:lnTo>
                  <a:pt x="2091" y="235"/>
                </a:lnTo>
                <a:lnTo>
                  <a:pt x="2091" y="242"/>
                </a:lnTo>
                <a:close/>
                <a:moveTo>
                  <a:pt x="2107" y="242"/>
                </a:moveTo>
                <a:lnTo>
                  <a:pt x="2114" y="242"/>
                </a:lnTo>
                <a:lnTo>
                  <a:pt x="2114" y="235"/>
                </a:lnTo>
                <a:lnTo>
                  <a:pt x="2107" y="235"/>
                </a:lnTo>
                <a:lnTo>
                  <a:pt x="2107" y="242"/>
                </a:lnTo>
                <a:close/>
                <a:moveTo>
                  <a:pt x="2124" y="242"/>
                </a:moveTo>
                <a:lnTo>
                  <a:pt x="2131" y="242"/>
                </a:lnTo>
                <a:lnTo>
                  <a:pt x="2131" y="235"/>
                </a:lnTo>
                <a:lnTo>
                  <a:pt x="2124" y="235"/>
                </a:lnTo>
                <a:lnTo>
                  <a:pt x="2124" y="242"/>
                </a:lnTo>
                <a:close/>
                <a:moveTo>
                  <a:pt x="2140" y="242"/>
                </a:moveTo>
                <a:lnTo>
                  <a:pt x="2147" y="242"/>
                </a:lnTo>
                <a:lnTo>
                  <a:pt x="2147" y="235"/>
                </a:lnTo>
                <a:lnTo>
                  <a:pt x="2140" y="235"/>
                </a:lnTo>
                <a:lnTo>
                  <a:pt x="2140" y="242"/>
                </a:lnTo>
                <a:close/>
                <a:moveTo>
                  <a:pt x="2159" y="242"/>
                </a:moveTo>
                <a:lnTo>
                  <a:pt x="2164" y="242"/>
                </a:lnTo>
                <a:lnTo>
                  <a:pt x="2164" y="235"/>
                </a:lnTo>
                <a:lnTo>
                  <a:pt x="2159" y="235"/>
                </a:lnTo>
                <a:lnTo>
                  <a:pt x="2159" y="242"/>
                </a:lnTo>
                <a:close/>
                <a:moveTo>
                  <a:pt x="2176" y="242"/>
                </a:moveTo>
                <a:lnTo>
                  <a:pt x="2183" y="242"/>
                </a:lnTo>
                <a:lnTo>
                  <a:pt x="2183" y="235"/>
                </a:lnTo>
                <a:lnTo>
                  <a:pt x="2176" y="235"/>
                </a:lnTo>
                <a:lnTo>
                  <a:pt x="2176" y="242"/>
                </a:lnTo>
                <a:close/>
                <a:moveTo>
                  <a:pt x="2192" y="242"/>
                </a:moveTo>
                <a:lnTo>
                  <a:pt x="2200" y="242"/>
                </a:lnTo>
                <a:lnTo>
                  <a:pt x="2200" y="235"/>
                </a:lnTo>
                <a:lnTo>
                  <a:pt x="2192" y="235"/>
                </a:lnTo>
                <a:lnTo>
                  <a:pt x="2192" y="242"/>
                </a:lnTo>
                <a:close/>
                <a:moveTo>
                  <a:pt x="2209" y="242"/>
                </a:moveTo>
                <a:lnTo>
                  <a:pt x="2216" y="242"/>
                </a:lnTo>
                <a:lnTo>
                  <a:pt x="2216" y="235"/>
                </a:lnTo>
                <a:lnTo>
                  <a:pt x="2209" y="235"/>
                </a:lnTo>
                <a:lnTo>
                  <a:pt x="2209" y="242"/>
                </a:lnTo>
                <a:close/>
                <a:moveTo>
                  <a:pt x="2226" y="242"/>
                </a:moveTo>
                <a:lnTo>
                  <a:pt x="2233" y="242"/>
                </a:lnTo>
                <a:lnTo>
                  <a:pt x="2233" y="235"/>
                </a:lnTo>
                <a:lnTo>
                  <a:pt x="2226" y="235"/>
                </a:lnTo>
                <a:lnTo>
                  <a:pt x="2226" y="242"/>
                </a:lnTo>
                <a:close/>
                <a:moveTo>
                  <a:pt x="2242" y="242"/>
                </a:moveTo>
                <a:lnTo>
                  <a:pt x="2249" y="242"/>
                </a:lnTo>
                <a:lnTo>
                  <a:pt x="2249" y="235"/>
                </a:lnTo>
                <a:lnTo>
                  <a:pt x="2242" y="235"/>
                </a:lnTo>
                <a:lnTo>
                  <a:pt x="2242" y="242"/>
                </a:lnTo>
                <a:close/>
                <a:moveTo>
                  <a:pt x="2259" y="242"/>
                </a:moveTo>
                <a:lnTo>
                  <a:pt x="2266" y="242"/>
                </a:lnTo>
                <a:lnTo>
                  <a:pt x="2266" y="235"/>
                </a:lnTo>
                <a:lnTo>
                  <a:pt x="2259" y="235"/>
                </a:lnTo>
                <a:lnTo>
                  <a:pt x="2259" y="242"/>
                </a:lnTo>
                <a:close/>
                <a:moveTo>
                  <a:pt x="2275" y="242"/>
                </a:moveTo>
                <a:lnTo>
                  <a:pt x="2282" y="242"/>
                </a:lnTo>
                <a:lnTo>
                  <a:pt x="2282" y="235"/>
                </a:lnTo>
                <a:lnTo>
                  <a:pt x="2275" y="235"/>
                </a:lnTo>
                <a:lnTo>
                  <a:pt x="2275" y="242"/>
                </a:lnTo>
                <a:close/>
                <a:moveTo>
                  <a:pt x="2292" y="242"/>
                </a:moveTo>
                <a:lnTo>
                  <a:pt x="2299" y="242"/>
                </a:lnTo>
                <a:lnTo>
                  <a:pt x="2299" y="235"/>
                </a:lnTo>
                <a:lnTo>
                  <a:pt x="2292" y="235"/>
                </a:lnTo>
                <a:lnTo>
                  <a:pt x="2292" y="242"/>
                </a:lnTo>
                <a:close/>
                <a:moveTo>
                  <a:pt x="2308" y="242"/>
                </a:moveTo>
                <a:lnTo>
                  <a:pt x="2316" y="242"/>
                </a:lnTo>
                <a:lnTo>
                  <a:pt x="2316" y="235"/>
                </a:lnTo>
                <a:lnTo>
                  <a:pt x="2308" y="235"/>
                </a:lnTo>
                <a:lnTo>
                  <a:pt x="2308" y="242"/>
                </a:lnTo>
                <a:close/>
                <a:moveTo>
                  <a:pt x="2325" y="242"/>
                </a:moveTo>
                <a:lnTo>
                  <a:pt x="2332" y="242"/>
                </a:lnTo>
                <a:lnTo>
                  <a:pt x="2332" y="235"/>
                </a:lnTo>
                <a:lnTo>
                  <a:pt x="2325" y="235"/>
                </a:lnTo>
                <a:lnTo>
                  <a:pt x="2325" y="242"/>
                </a:lnTo>
                <a:close/>
                <a:moveTo>
                  <a:pt x="2342" y="242"/>
                </a:moveTo>
                <a:lnTo>
                  <a:pt x="2349" y="242"/>
                </a:lnTo>
                <a:lnTo>
                  <a:pt x="2349" y="235"/>
                </a:lnTo>
                <a:lnTo>
                  <a:pt x="2342" y="235"/>
                </a:lnTo>
                <a:lnTo>
                  <a:pt x="2342" y="242"/>
                </a:lnTo>
                <a:close/>
                <a:moveTo>
                  <a:pt x="2358" y="242"/>
                </a:moveTo>
                <a:lnTo>
                  <a:pt x="2365" y="242"/>
                </a:lnTo>
                <a:lnTo>
                  <a:pt x="2365" y="235"/>
                </a:lnTo>
                <a:lnTo>
                  <a:pt x="2358" y="235"/>
                </a:lnTo>
                <a:lnTo>
                  <a:pt x="2358" y="242"/>
                </a:lnTo>
                <a:close/>
                <a:moveTo>
                  <a:pt x="2375" y="242"/>
                </a:moveTo>
                <a:lnTo>
                  <a:pt x="2382" y="242"/>
                </a:lnTo>
                <a:lnTo>
                  <a:pt x="2382" y="235"/>
                </a:lnTo>
                <a:lnTo>
                  <a:pt x="2375" y="235"/>
                </a:lnTo>
                <a:lnTo>
                  <a:pt x="2375" y="242"/>
                </a:lnTo>
                <a:close/>
                <a:moveTo>
                  <a:pt x="2391" y="242"/>
                </a:moveTo>
                <a:lnTo>
                  <a:pt x="2398" y="242"/>
                </a:lnTo>
                <a:lnTo>
                  <a:pt x="2398" y="235"/>
                </a:lnTo>
                <a:lnTo>
                  <a:pt x="2391" y="235"/>
                </a:lnTo>
                <a:lnTo>
                  <a:pt x="2391" y="242"/>
                </a:lnTo>
                <a:close/>
                <a:moveTo>
                  <a:pt x="2408" y="242"/>
                </a:moveTo>
                <a:lnTo>
                  <a:pt x="2415" y="242"/>
                </a:lnTo>
                <a:lnTo>
                  <a:pt x="2415" y="235"/>
                </a:lnTo>
                <a:lnTo>
                  <a:pt x="2408" y="235"/>
                </a:lnTo>
                <a:lnTo>
                  <a:pt x="2408" y="242"/>
                </a:lnTo>
                <a:close/>
                <a:moveTo>
                  <a:pt x="2427" y="242"/>
                </a:moveTo>
                <a:lnTo>
                  <a:pt x="2434" y="242"/>
                </a:lnTo>
                <a:lnTo>
                  <a:pt x="2434" y="235"/>
                </a:lnTo>
                <a:lnTo>
                  <a:pt x="2427" y="235"/>
                </a:lnTo>
                <a:lnTo>
                  <a:pt x="2427" y="242"/>
                </a:lnTo>
                <a:close/>
                <a:moveTo>
                  <a:pt x="2443" y="242"/>
                </a:moveTo>
                <a:lnTo>
                  <a:pt x="2451" y="242"/>
                </a:lnTo>
                <a:lnTo>
                  <a:pt x="2451" y="235"/>
                </a:lnTo>
                <a:lnTo>
                  <a:pt x="2443" y="235"/>
                </a:lnTo>
                <a:lnTo>
                  <a:pt x="2443" y="242"/>
                </a:lnTo>
                <a:close/>
                <a:moveTo>
                  <a:pt x="2460" y="242"/>
                </a:moveTo>
                <a:lnTo>
                  <a:pt x="2467" y="242"/>
                </a:lnTo>
                <a:lnTo>
                  <a:pt x="2467" y="235"/>
                </a:lnTo>
                <a:lnTo>
                  <a:pt x="2460" y="235"/>
                </a:lnTo>
                <a:lnTo>
                  <a:pt x="2460" y="242"/>
                </a:lnTo>
                <a:close/>
                <a:moveTo>
                  <a:pt x="2477" y="242"/>
                </a:moveTo>
                <a:lnTo>
                  <a:pt x="2484" y="242"/>
                </a:lnTo>
                <a:lnTo>
                  <a:pt x="2484" y="235"/>
                </a:lnTo>
                <a:lnTo>
                  <a:pt x="2477" y="235"/>
                </a:lnTo>
                <a:lnTo>
                  <a:pt x="2477" y="242"/>
                </a:lnTo>
                <a:close/>
                <a:moveTo>
                  <a:pt x="2493" y="242"/>
                </a:moveTo>
                <a:lnTo>
                  <a:pt x="2500" y="242"/>
                </a:lnTo>
                <a:lnTo>
                  <a:pt x="2500" y="235"/>
                </a:lnTo>
                <a:lnTo>
                  <a:pt x="2493" y="235"/>
                </a:lnTo>
                <a:lnTo>
                  <a:pt x="2493" y="242"/>
                </a:lnTo>
                <a:close/>
                <a:moveTo>
                  <a:pt x="2510" y="242"/>
                </a:moveTo>
                <a:lnTo>
                  <a:pt x="2517" y="242"/>
                </a:lnTo>
                <a:lnTo>
                  <a:pt x="2517" y="235"/>
                </a:lnTo>
                <a:lnTo>
                  <a:pt x="2510" y="235"/>
                </a:lnTo>
                <a:lnTo>
                  <a:pt x="2510" y="242"/>
                </a:lnTo>
                <a:close/>
                <a:moveTo>
                  <a:pt x="2526" y="242"/>
                </a:moveTo>
                <a:lnTo>
                  <a:pt x="2533" y="242"/>
                </a:lnTo>
                <a:lnTo>
                  <a:pt x="2533" y="235"/>
                </a:lnTo>
                <a:lnTo>
                  <a:pt x="2526" y="235"/>
                </a:lnTo>
                <a:lnTo>
                  <a:pt x="2526" y="242"/>
                </a:lnTo>
                <a:close/>
                <a:moveTo>
                  <a:pt x="2543" y="242"/>
                </a:moveTo>
                <a:lnTo>
                  <a:pt x="2550" y="242"/>
                </a:lnTo>
                <a:lnTo>
                  <a:pt x="2550" y="235"/>
                </a:lnTo>
                <a:lnTo>
                  <a:pt x="2543" y="235"/>
                </a:lnTo>
                <a:lnTo>
                  <a:pt x="2543" y="242"/>
                </a:lnTo>
                <a:close/>
                <a:moveTo>
                  <a:pt x="2560" y="242"/>
                </a:moveTo>
                <a:lnTo>
                  <a:pt x="2567" y="242"/>
                </a:lnTo>
                <a:lnTo>
                  <a:pt x="2567" y="235"/>
                </a:lnTo>
                <a:lnTo>
                  <a:pt x="2560" y="235"/>
                </a:lnTo>
                <a:lnTo>
                  <a:pt x="2560" y="242"/>
                </a:lnTo>
                <a:close/>
                <a:moveTo>
                  <a:pt x="2576" y="242"/>
                </a:moveTo>
                <a:lnTo>
                  <a:pt x="2583" y="242"/>
                </a:lnTo>
                <a:lnTo>
                  <a:pt x="2583" y="235"/>
                </a:lnTo>
                <a:lnTo>
                  <a:pt x="2576" y="235"/>
                </a:lnTo>
                <a:lnTo>
                  <a:pt x="2576" y="242"/>
                </a:lnTo>
                <a:close/>
                <a:moveTo>
                  <a:pt x="2593" y="242"/>
                </a:moveTo>
                <a:lnTo>
                  <a:pt x="2600" y="242"/>
                </a:lnTo>
                <a:lnTo>
                  <a:pt x="2600" y="235"/>
                </a:lnTo>
                <a:lnTo>
                  <a:pt x="2593" y="235"/>
                </a:lnTo>
                <a:lnTo>
                  <a:pt x="2593" y="242"/>
                </a:lnTo>
                <a:close/>
                <a:moveTo>
                  <a:pt x="2609" y="242"/>
                </a:moveTo>
                <a:lnTo>
                  <a:pt x="2616" y="242"/>
                </a:lnTo>
                <a:lnTo>
                  <a:pt x="2616" y="235"/>
                </a:lnTo>
                <a:lnTo>
                  <a:pt x="2609" y="235"/>
                </a:lnTo>
                <a:lnTo>
                  <a:pt x="2609" y="242"/>
                </a:lnTo>
                <a:close/>
                <a:moveTo>
                  <a:pt x="2626" y="242"/>
                </a:moveTo>
                <a:lnTo>
                  <a:pt x="2633" y="242"/>
                </a:lnTo>
                <a:lnTo>
                  <a:pt x="2633" y="235"/>
                </a:lnTo>
                <a:lnTo>
                  <a:pt x="2626" y="235"/>
                </a:lnTo>
                <a:lnTo>
                  <a:pt x="2626" y="242"/>
                </a:lnTo>
                <a:close/>
                <a:moveTo>
                  <a:pt x="2642" y="242"/>
                </a:moveTo>
                <a:lnTo>
                  <a:pt x="2649" y="242"/>
                </a:lnTo>
                <a:lnTo>
                  <a:pt x="2649" y="235"/>
                </a:lnTo>
                <a:lnTo>
                  <a:pt x="2642" y="235"/>
                </a:lnTo>
                <a:lnTo>
                  <a:pt x="2642" y="242"/>
                </a:lnTo>
                <a:close/>
                <a:moveTo>
                  <a:pt x="2659" y="242"/>
                </a:moveTo>
                <a:lnTo>
                  <a:pt x="2666" y="242"/>
                </a:lnTo>
                <a:lnTo>
                  <a:pt x="2666" y="235"/>
                </a:lnTo>
                <a:lnTo>
                  <a:pt x="2659" y="235"/>
                </a:lnTo>
                <a:lnTo>
                  <a:pt x="2659" y="242"/>
                </a:lnTo>
                <a:close/>
                <a:moveTo>
                  <a:pt x="2678" y="242"/>
                </a:moveTo>
                <a:lnTo>
                  <a:pt x="2683" y="242"/>
                </a:lnTo>
                <a:lnTo>
                  <a:pt x="2683" y="235"/>
                </a:lnTo>
                <a:lnTo>
                  <a:pt x="2678" y="235"/>
                </a:lnTo>
                <a:lnTo>
                  <a:pt x="2678" y="242"/>
                </a:lnTo>
                <a:close/>
                <a:moveTo>
                  <a:pt x="2694" y="242"/>
                </a:moveTo>
                <a:lnTo>
                  <a:pt x="2702" y="242"/>
                </a:lnTo>
                <a:lnTo>
                  <a:pt x="2702" y="235"/>
                </a:lnTo>
                <a:lnTo>
                  <a:pt x="2694" y="235"/>
                </a:lnTo>
                <a:lnTo>
                  <a:pt x="2694" y="242"/>
                </a:lnTo>
                <a:close/>
                <a:moveTo>
                  <a:pt x="2711" y="242"/>
                </a:moveTo>
                <a:lnTo>
                  <a:pt x="2718" y="242"/>
                </a:lnTo>
                <a:lnTo>
                  <a:pt x="2718" y="235"/>
                </a:lnTo>
                <a:lnTo>
                  <a:pt x="2711" y="235"/>
                </a:lnTo>
                <a:lnTo>
                  <a:pt x="2711" y="242"/>
                </a:lnTo>
                <a:close/>
                <a:moveTo>
                  <a:pt x="2728" y="242"/>
                </a:moveTo>
                <a:lnTo>
                  <a:pt x="2735" y="242"/>
                </a:lnTo>
                <a:lnTo>
                  <a:pt x="2735" y="235"/>
                </a:lnTo>
                <a:lnTo>
                  <a:pt x="2728" y="235"/>
                </a:lnTo>
                <a:lnTo>
                  <a:pt x="2728" y="242"/>
                </a:lnTo>
                <a:close/>
                <a:moveTo>
                  <a:pt x="2744" y="242"/>
                </a:moveTo>
                <a:lnTo>
                  <a:pt x="2751" y="242"/>
                </a:lnTo>
                <a:lnTo>
                  <a:pt x="2751" y="235"/>
                </a:lnTo>
                <a:lnTo>
                  <a:pt x="2744" y="235"/>
                </a:lnTo>
                <a:lnTo>
                  <a:pt x="2744" y="242"/>
                </a:lnTo>
                <a:close/>
                <a:moveTo>
                  <a:pt x="2761" y="242"/>
                </a:moveTo>
                <a:lnTo>
                  <a:pt x="2768" y="242"/>
                </a:lnTo>
                <a:lnTo>
                  <a:pt x="2768" y="235"/>
                </a:lnTo>
                <a:lnTo>
                  <a:pt x="2761" y="235"/>
                </a:lnTo>
                <a:lnTo>
                  <a:pt x="2761" y="242"/>
                </a:lnTo>
                <a:close/>
                <a:moveTo>
                  <a:pt x="2777" y="242"/>
                </a:moveTo>
                <a:lnTo>
                  <a:pt x="2784" y="242"/>
                </a:lnTo>
                <a:lnTo>
                  <a:pt x="2784" y="235"/>
                </a:lnTo>
                <a:lnTo>
                  <a:pt x="2777" y="235"/>
                </a:lnTo>
                <a:lnTo>
                  <a:pt x="2777" y="242"/>
                </a:lnTo>
                <a:close/>
                <a:moveTo>
                  <a:pt x="2794" y="242"/>
                </a:moveTo>
                <a:lnTo>
                  <a:pt x="2801" y="242"/>
                </a:lnTo>
                <a:lnTo>
                  <a:pt x="2801" y="235"/>
                </a:lnTo>
                <a:lnTo>
                  <a:pt x="2794" y="235"/>
                </a:lnTo>
                <a:lnTo>
                  <a:pt x="2794" y="242"/>
                </a:lnTo>
                <a:close/>
                <a:moveTo>
                  <a:pt x="2962" y="242"/>
                </a:moveTo>
                <a:lnTo>
                  <a:pt x="2969" y="242"/>
                </a:lnTo>
                <a:lnTo>
                  <a:pt x="2969" y="235"/>
                </a:lnTo>
                <a:lnTo>
                  <a:pt x="2962" y="235"/>
                </a:lnTo>
                <a:lnTo>
                  <a:pt x="2962" y="242"/>
                </a:lnTo>
                <a:close/>
                <a:moveTo>
                  <a:pt x="2979" y="242"/>
                </a:moveTo>
                <a:lnTo>
                  <a:pt x="2986" y="242"/>
                </a:lnTo>
                <a:lnTo>
                  <a:pt x="2986" y="235"/>
                </a:lnTo>
                <a:lnTo>
                  <a:pt x="2979" y="235"/>
                </a:lnTo>
                <a:lnTo>
                  <a:pt x="2979" y="242"/>
                </a:lnTo>
                <a:close/>
                <a:moveTo>
                  <a:pt x="2995" y="242"/>
                </a:moveTo>
                <a:lnTo>
                  <a:pt x="3002" y="242"/>
                </a:lnTo>
                <a:lnTo>
                  <a:pt x="3002" y="235"/>
                </a:lnTo>
                <a:lnTo>
                  <a:pt x="2995" y="235"/>
                </a:lnTo>
                <a:lnTo>
                  <a:pt x="2995" y="242"/>
                </a:lnTo>
                <a:close/>
                <a:moveTo>
                  <a:pt x="83" y="259"/>
                </a:moveTo>
                <a:lnTo>
                  <a:pt x="90" y="259"/>
                </a:lnTo>
                <a:lnTo>
                  <a:pt x="90" y="252"/>
                </a:lnTo>
                <a:lnTo>
                  <a:pt x="83" y="252"/>
                </a:lnTo>
                <a:lnTo>
                  <a:pt x="83" y="259"/>
                </a:lnTo>
                <a:close/>
                <a:moveTo>
                  <a:pt x="101" y="259"/>
                </a:moveTo>
                <a:lnTo>
                  <a:pt x="106" y="259"/>
                </a:lnTo>
                <a:lnTo>
                  <a:pt x="106" y="252"/>
                </a:lnTo>
                <a:lnTo>
                  <a:pt x="101" y="252"/>
                </a:lnTo>
                <a:lnTo>
                  <a:pt x="101" y="259"/>
                </a:lnTo>
                <a:close/>
                <a:moveTo>
                  <a:pt x="118" y="259"/>
                </a:moveTo>
                <a:lnTo>
                  <a:pt x="125" y="259"/>
                </a:lnTo>
                <a:lnTo>
                  <a:pt x="125" y="252"/>
                </a:lnTo>
                <a:lnTo>
                  <a:pt x="118" y="252"/>
                </a:lnTo>
                <a:lnTo>
                  <a:pt x="118" y="259"/>
                </a:lnTo>
                <a:close/>
                <a:moveTo>
                  <a:pt x="135" y="259"/>
                </a:moveTo>
                <a:lnTo>
                  <a:pt x="142" y="259"/>
                </a:lnTo>
                <a:lnTo>
                  <a:pt x="142" y="252"/>
                </a:lnTo>
                <a:lnTo>
                  <a:pt x="135" y="252"/>
                </a:lnTo>
                <a:lnTo>
                  <a:pt x="135" y="259"/>
                </a:lnTo>
                <a:close/>
                <a:moveTo>
                  <a:pt x="151" y="259"/>
                </a:moveTo>
                <a:lnTo>
                  <a:pt x="158" y="259"/>
                </a:lnTo>
                <a:lnTo>
                  <a:pt x="158" y="252"/>
                </a:lnTo>
                <a:lnTo>
                  <a:pt x="151" y="252"/>
                </a:lnTo>
                <a:lnTo>
                  <a:pt x="151" y="259"/>
                </a:lnTo>
                <a:close/>
                <a:moveTo>
                  <a:pt x="168" y="259"/>
                </a:moveTo>
                <a:lnTo>
                  <a:pt x="175" y="259"/>
                </a:lnTo>
                <a:lnTo>
                  <a:pt x="175" y="252"/>
                </a:lnTo>
                <a:lnTo>
                  <a:pt x="168" y="252"/>
                </a:lnTo>
                <a:lnTo>
                  <a:pt x="168" y="259"/>
                </a:lnTo>
                <a:close/>
                <a:moveTo>
                  <a:pt x="184" y="259"/>
                </a:moveTo>
                <a:lnTo>
                  <a:pt x="191" y="259"/>
                </a:lnTo>
                <a:lnTo>
                  <a:pt x="191" y="252"/>
                </a:lnTo>
                <a:lnTo>
                  <a:pt x="184" y="252"/>
                </a:lnTo>
                <a:lnTo>
                  <a:pt x="184" y="259"/>
                </a:lnTo>
                <a:close/>
                <a:moveTo>
                  <a:pt x="201" y="259"/>
                </a:moveTo>
                <a:lnTo>
                  <a:pt x="208" y="259"/>
                </a:lnTo>
                <a:lnTo>
                  <a:pt x="208" y="252"/>
                </a:lnTo>
                <a:lnTo>
                  <a:pt x="201" y="252"/>
                </a:lnTo>
                <a:lnTo>
                  <a:pt x="201" y="259"/>
                </a:lnTo>
                <a:close/>
                <a:moveTo>
                  <a:pt x="218" y="259"/>
                </a:moveTo>
                <a:lnTo>
                  <a:pt x="225" y="259"/>
                </a:lnTo>
                <a:lnTo>
                  <a:pt x="225" y="252"/>
                </a:lnTo>
                <a:lnTo>
                  <a:pt x="218" y="252"/>
                </a:lnTo>
                <a:lnTo>
                  <a:pt x="218" y="259"/>
                </a:lnTo>
                <a:close/>
                <a:moveTo>
                  <a:pt x="234" y="259"/>
                </a:moveTo>
                <a:lnTo>
                  <a:pt x="241" y="259"/>
                </a:lnTo>
                <a:lnTo>
                  <a:pt x="241" y="252"/>
                </a:lnTo>
                <a:lnTo>
                  <a:pt x="234" y="252"/>
                </a:lnTo>
                <a:lnTo>
                  <a:pt x="234" y="259"/>
                </a:lnTo>
                <a:close/>
                <a:moveTo>
                  <a:pt x="251" y="259"/>
                </a:moveTo>
                <a:lnTo>
                  <a:pt x="258" y="259"/>
                </a:lnTo>
                <a:lnTo>
                  <a:pt x="258" y="252"/>
                </a:lnTo>
                <a:lnTo>
                  <a:pt x="251" y="252"/>
                </a:lnTo>
                <a:lnTo>
                  <a:pt x="251" y="259"/>
                </a:lnTo>
                <a:close/>
                <a:moveTo>
                  <a:pt x="267" y="259"/>
                </a:moveTo>
                <a:lnTo>
                  <a:pt x="274" y="259"/>
                </a:lnTo>
                <a:lnTo>
                  <a:pt x="274" y="252"/>
                </a:lnTo>
                <a:lnTo>
                  <a:pt x="267" y="252"/>
                </a:lnTo>
                <a:lnTo>
                  <a:pt x="267" y="259"/>
                </a:lnTo>
                <a:close/>
                <a:moveTo>
                  <a:pt x="284" y="259"/>
                </a:moveTo>
                <a:lnTo>
                  <a:pt x="291" y="259"/>
                </a:lnTo>
                <a:lnTo>
                  <a:pt x="291" y="252"/>
                </a:lnTo>
                <a:lnTo>
                  <a:pt x="284" y="252"/>
                </a:lnTo>
                <a:lnTo>
                  <a:pt x="284" y="259"/>
                </a:lnTo>
                <a:close/>
                <a:moveTo>
                  <a:pt x="317" y="259"/>
                </a:moveTo>
                <a:lnTo>
                  <a:pt x="324" y="259"/>
                </a:lnTo>
                <a:lnTo>
                  <a:pt x="324" y="252"/>
                </a:lnTo>
                <a:lnTo>
                  <a:pt x="317" y="252"/>
                </a:lnTo>
                <a:lnTo>
                  <a:pt x="317" y="259"/>
                </a:lnTo>
                <a:close/>
                <a:moveTo>
                  <a:pt x="334" y="259"/>
                </a:moveTo>
                <a:lnTo>
                  <a:pt x="341" y="259"/>
                </a:lnTo>
                <a:lnTo>
                  <a:pt x="341" y="252"/>
                </a:lnTo>
                <a:lnTo>
                  <a:pt x="334" y="252"/>
                </a:lnTo>
                <a:lnTo>
                  <a:pt x="334" y="259"/>
                </a:lnTo>
                <a:close/>
                <a:moveTo>
                  <a:pt x="350" y="259"/>
                </a:moveTo>
                <a:lnTo>
                  <a:pt x="357" y="259"/>
                </a:lnTo>
                <a:lnTo>
                  <a:pt x="357" y="252"/>
                </a:lnTo>
                <a:lnTo>
                  <a:pt x="350" y="252"/>
                </a:lnTo>
                <a:lnTo>
                  <a:pt x="350" y="259"/>
                </a:lnTo>
                <a:close/>
                <a:moveTo>
                  <a:pt x="369" y="259"/>
                </a:moveTo>
                <a:lnTo>
                  <a:pt x="376" y="259"/>
                </a:lnTo>
                <a:lnTo>
                  <a:pt x="376" y="252"/>
                </a:lnTo>
                <a:lnTo>
                  <a:pt x="369" y="252"/>
                </a:lnTo>
                <a:lnTo>
                  <a:pt x="369" y="259"/>
                </a:lnTo>
                <a:close/>
                <a:moveTo>
                  <a:pt x="386" y="259"/>
                </a:moveTo>
                <a:lnTo>
                  <a:pt x="393" y="259"/>
                </a:lnTo>
                <a:lnTo>
                  <a:pt x="393" y="252"/>
                </a:lnTo>
                <a:lnTo>
                  <a:pt x="386" y="252"/>
                </a:lnTo>
                <a:lnTo>
                  <a:pt x="386" y="259"/>
                </a:lnTo>
                <a:close/>
                <a:moveTo>
                  <a:pt x="402" y="259"/>
                </a:moveTo>
                <a:lnTo>
                  <a:pt x="409" y="259"/>
                </a:lnTo>
                <a:lnTo>
                  <a:pt x="409" y="252"/>
                </a:lnTo>
                <a:lnTo>
                  <a:pt x="402" y="252"/>
                </a:lnTo>
                <a:lnTo>
                  <a:pt x="402" y="259"/>
                </a:lnTo>
                <a:close/>
                <a:moveTo>
                  <a:pt x="419" y="259"/>
                </a:moveTo>
                <a:lnTo>
                  <a:pt x="426" y="259"/>
                </a:lnTo>
                <a:lnTo>
                  <a:pt x="426" y="252"/>
                </a:lnTo>
                <a:lnTo>
                  <a:pt x="419" y="252"/>
                </a:lnTo>
                <a:lnTo>
                  <a:pt x="419" y="259"/>
                </a:lnTo>
                <a:close/>
                <a:moveTo>
                  <a:pt x="435" y="259"/>
                </a:moveTo>
                <a:lnTo>
                  <a:pt x="442" y="259"/>
                </a:lnTo>
                <a:lnTo>
                  <a:pt x="442" y="252"/>
                </a:lnTo>
                <a:lnTo>
                  <a:pt x="435" y="252"/>
                </a:lnTo>
                <a:lnTo>
                  <a:pt x="435" y="259"/>
                </a:lnTo>
                <a:close/>
                <a:moveTo>
                  <a:pt x="469" y="259"/>
                </a:moveTo>
                <a:lnTo>
                  <a:pt x="476" y="259"/>
                </a:lnTo>
                <a:lnTo>
                  <a:pt x="476" y="252"/>
                </a:lnTo>
                <a:lnTo>
                  <a:pt x="469" y="252"/>
                </a:lnTo>
                <a:lnTo>
                  <a:pt x="469" y="259"/>
                </a:lnTo>
                <a:close/>
                <a:moveTo>
                  <a:pt x="485" y="259"/>
                </a:moveTo>
                <a:lnTo>
                  <a:pt x="492" y="259"/>
                </a:lnTo>
                <a:lnTo>
                  <a:pt x="492" y="252"/>
                </a:lnTo>
                <a:lnTo>
                  <a:pt x="485" y="252"/>
                </a:lnTo>
                <a:lnTo>
                  <a:pt x="485" y="259"/>
                </a:lnTo>
                <a:close/>
                <a:moveTo>
                  <a:pt x="502" y="259"/>
                </a:moveTo>
                <a:lnTo>
                  <a:pt x="509" y="259"/>
                </a:lnTo>
                <a:lnTo>
                  <a:pt x="509" y="252"/>
                </a:lnTo>
                <a:lnTo>
                  <a:pt x="502" y="252"/>
                </a:lnTo>
                <a:lnTo>
                  <a:pt x="502" y="259"/>
                </a:lnTo>
                <a:close/>
                <a:moveTo>
                  <a:pt x="518" y="259"/>
                </a:moveTo>
                <a:lnTo>
                  <a:pt x="525" y="259"/>
                </a:lnTo>
                <a:lnTo>
                  <a:pt x="525" y="252"/>
                </a:lnTo>
                <a:lnTo>
                  <a:pt x="518" y="252"/>
                </a:lnTo>
                <a:lnTo>
                  <a:pt x="518" y="259"/>
                </a:lnTo>
                <a:close/>
                <a:moveTo>
                  <a:pt x="535" y="259"/>
                </a:moveTo>
                <a:lnTo>
                  <a:pt x="542" y="259"/>
                </a:lnTo>
                <a:lnTo>
                  <a:pt x="542" y="252"/>
                </a:lnTo>
                <a:lnTo>
                  <a:pt x="535" y="252"/>
                </a:lnTo>
                <a:lnTo>
                  <a:pt x="535" y="259"/>
                </a:lnTo>
                <a:close/>
                <a:moveTo>
                  <a:pt x="551" y="259"/>
                </a:moveTo>
                <a:lnTo>
                  <a:pt x="559" y="259"/>
                </a:lnTo>
                <a:lnTo>
                  <a:pt x="559" y="252"/>
                </a:lnTo>
                <a:lnTo>
                  <a:pt x="551" y="252"/>
                </a:lnTo>
                <a:lnTo>
                  <a:pt x="551" y="259"/>
                </a:lnTo>
                <a:close/>
                <a:moveTo>
                  <a:pt x="568" y="259"/>
                </a:moveTo>
                <a:lnTo>
                  <a:pt x="575" y="259"/>
                </a:lnTo>
                <a:lnTo>
                  <a:pt x="575" y="252"/>
                </a:lnTo>
                <a:lnTo>
                  <a:pt x="568" y="252"/>
                </a:lnTo>
                <a:lnTo>
                  <a:pt x="568" y="259"/>
                </a:lnTo>
                <a:close/>
                <a:moveTo>
                  <a:pt x="585" y="259"/>
                </a:moveTo>
                <a:lnTo>
                  <a:pt x="592" y="259"/>
                </a:lnTo>
                <a:lnTo>
                  <a:pt x="592" y="252"/>
                </a:lnTo>
                <a:lnTo>
                  <a:pt x="585" y="252"/>
                </a:lnTo>
                <a:lnTo>
                  <a:pt x="585" y="259"/>
                </a:lnTo>
                <a:close/>
                <a:moveTo>
                  <a:pt x="601" y="259"/>
                </a:moveTo>
                <a:lnTo>
                  <a:pt x="608" y="259"/>
                </a:lnTo>
                <a:lnTo>
                  <a:pt x="608" y="252"/>
                </a:lnTo>
                <a:lnTo>
                  <a:pt x="601" y="252"/>
                </a:lnTo>
                <a:lnTo>
                  <a:pt x="601" y="259"/>
                </a:lnTo>
                <a:close/>
                <a:moveTo>
                  <a:pt x="620" y="259"/>
                </a:moveTo>
                <a:lnTo>
                  <a:pt x="625" y="259"/>
                </a:lnTo>
                <a:lnTo>
                  <a:pt x="625" y="252"/>
                </a:lnTo>
                <a:lnTo>
                  <a:pt x="620" y="252"/>
                </a:lnTo>
                <a:lnTo>
                  <a:pt x="620" y="259"/>
                </a:lnTo>
                <a:close/>
                <a:moveTo>
                  <a:pt x="637" y="259"/>
                </a:moveTo>
                <a:lnTo>
                  <a:pt x="644" y="259"/>
                </a:lnTo>
                <a:lnTo>
                  <a:pt x="644" y="252"/>
                </a:lnTo>
                <a:lnTo>
                  <a:pt x="637" y="252"/>
                </a:lnTo>
                <a:lnTo>
                  <a:pt x="637" y="259"/>
                </a:lnTo>
                <a:close/>
                <a:moveTo>
                  <a:pt x="653" y="259"/>
                </a:moveTo>
                <a:lnTo>
                  <a:pt x="660" y="259"/>
                </a:lnTo>
                <a:lnTo>
                  <a:pt x="660" y="252"/>
                </a:lnTo>
                <a:lnTo>
                  <a:pt x="653" y="252"/>
                </a:lnTo>
                <a:lnTo>
                  <a:pt x="653" y="259"/>
                </a:lnTo>
                <a:close/>
                <a:moveTo>
                  <a:pt x="670" y="259"/>
                </a:moveTo>
                <a:lnTo>
                  <a:pt x="677" y="259"/>
                </a:lnTo>
                <a:lnTo>
                  <a:pt x="677" y="252"/>
                </a:lnTo>
                <a:lnTo>
                  <a:pt x="670" y="252"/>
                </a:lnTo>
                <a:lnTo>
                  <a:pt x="670" y="259"/>
                </a:lnTo>
                <a:close/>
                <a:moveTo>
                  <a:pt x="686" y="259"/>
                </a:moveTo>
                <a:lnTo>
                  <a:pt x="693" y="259"/>
                </a:lnTo>
                <a:lnTo>
                  <a:pt x="693" y="252"/>
                </a:lnTo>
                <a:lnTo>
                  <a:pt x="686" y="252"/>
                </a:lnTo>
                <a:lnTo>
                  <a:pt x="686" y="259"/>
                </a:lnTo>
                <a:close/>
                <a:moveTo>
                  <a:pt x="703" y="259"/>
                </a:moveTo>
                <a:lnTo>
                  <a:pt x="710" y="259"/>
                </a:lnTo>
                <a:lnTo>
                  <a:pt x="710" y="252"/>
                </a:lnTo>
                <a:lnTo>
                  <a:pt x="703" y="252"/>
                </a:lnTo>
                <a:lnTo>
                  <a:pt x="703" y="259"/>
                </a:lnTo>
                <a:close/>
                <a:moveTo>
                  <a:pt x="720" y="259"/>
                </a:moveTo>
                <a:lnTo>
                  <a:pt x="727" y="259"/>
                </a:lnTo>
                <a:lnTo>
                  <a:pt x="727" y="252"/>
                </a:lnTo>
                <a:lnTo>
                  <a:pt x="720" y="252"/>
                </a:lnTo>
                <a:lnTo>
                  <a:pt x="720" y="259"/>
                </a:lnTo>
                <a:close/>
                <a:moveTo>
                  <a:pt x="736" y="259"/>
                </a:moveTo>
                <a:lnTo>
                  <a:pt x="743" y="259"/>
                </a:lnTo>
                <a:lnTo>
                  <a:pt x="743" y="252"/>
                </a:lnTo>
                <a:lnTo>
                  <a:pt x="736" y="252"/>
                </a:lnTo>
                <a:lnTo>
                  <a:pt x="736" y="259"/>
                </a:lnTo>
                <a:close/>
                <a:moveTo>
                  <a:pt x="753" y="259"/>
                </a:moveTo>
                <a:lnTo>
                  <a:pt x="760" y="259"/>
                </a:lnTo>
                <a:lnTo>
                  <a:pt x="760" y="252"/>
                </a:lnTo>
                <a:lnTo>
                  <a:pt x="753" y="252"/>
                </a:lnTo>
                <a:lnTo>
                  <a:pt x="753" y="259"/>
                </a:lnTo>
                <a:close/>
                <a:moveTo>
                  <a:pt x="769" y="259"/>
                </a:moveTo>
                <a:lnTo>
                  <a:pt x="776" y="259"/>
                </a:lnTo>
                <a:lnTo>
                  <a:pt x="776" y="252"/>
                </a:lnTo>
                <a:lnTo>
                  <a:pt x="769" y="252"/>
                </a:lnTo>
                <a:lnTo>
                  <a:pt x="769" y="259"/>
                </a:lnTo>
                <a:close/>
                <a:moveTo>
                  <a:pt x="786" y="259"/>
                </a:moveTo>
                <a:lnTo>
                  <a:pt x="793" y="259"/>
                </a:lnTo>
                <a:lnTo>
                  <a:pt x="793" y="252"/>
                </a:lnTo>
                <a:lnTo>
                  <a:pt x="786" y="252"/>
                </a:lnTo>
                <a:lnTo>
                  <a:pt x="786" y="259"/>
                </a:lnTo>
                <a:close/>
                <a:moveTo>
                  <a:pt x="802" y="259"/>
                </a:moveTo>
                <a:lnTo>
                  <a:pt x="810" y="259"/>
                </a:lnTo>
                <a:lnTo>
                  <a:pt x="810" y="252"/>
                </a:lnTo>
                <a:lnTo>
                  <a:pt x="802" y="252"/>
                </a:lnTo>
                <a:lnTo>
                  <a:pt x="802" y="259"/>
                </a:lnTo>
                <a:close/>
                <a:moveTo>
                  <a:pt x="819" y="259"/>
                </a:moveTo>
                <a:lnTo>
                  <a:pt x="826" y="259"/>
                </a:lnTo>
                <a:lnTo>
                  <a:pt x="826" y="252"/>
                </a:lnTo>
                <a:lnTo>
                  <a:pt x="819" y="252"/>
                </a:lnTo>
                <a:lnTo>
                  <a:pt x="819" y="259"/>
                </a:lnTo>
                <a:close/>
                <a:moveTo>
                  <a:pt x="836" y="259"/>
                </a:moveTo>
                <a:lnTo>
                  <a:pt x="843" y="259"/>
                </a:lnTo>
                <a:lnTo>
                  <a:pt x="843" y="252"/>
                </a:lnTo>
                <a:lnTo>
                  <a:pt x="836" y="252"/>
                </a:lnTo>
                <a:lnTo>
                  <a:pt x="836" y="259"/>
                </a:lnTo>
                <a:close/>
                <a:moveTo>
                  <a:pt x="852" y="259"/>
                </a:moveTo>
                <a:lnTo>
                  <a:pt x="859" y="259"/>
                </a:lnTo>
                <a:lnTo>
                  <a:pt x="859" y="252"/>
                </a:lnTo>
                <a:lnTo>
                  <a:pt x="852" y="252"/>
                </a:lnTo>
                <a:lnTo>
                  <a:pt x="852" y="259"/>
                </a:lnTo>
                <a:close/>
                <a:moveTo>
                  <a:pt x="871" y="259"/>
                </a:moveTo>
                <a:lnTo>
                  <a:pt x="876" y="259"/>
                </a:lnTo>
                <a:lnTo>
                  <a:pt x="876" y="252"/>
                </a:lnTo>
                <a:lnTo>
                  <a:pt x="871" y="252"/>
                </a:lnTo>
                <a:lnTo>
                  <a:pt x="871" y="259"/>
                </a:lnTo>
                <a:close/>
                <a:moveTo>
                  <a:pt x="888" y="259"/>
                </a:moveTo>
                <a:lnTo>
                  <a:pt x="895" y="259"/>
                </a:lnTo>
                <a:lnTo>
                  <a:pt x="895" y="252"/>
                </a:lnTo>
                <a:lnTo>
                  <a:pt x="888" y="252"/>
                </a:lnTo>
                <a:lnTo>
                  <a:pt x="888" y="259"/>
                </a:lnTo>
                <a:close/>
                <a:moveTo>
                  <a:pt x="987" y="259"/>
                </a:moveTo>
                <a:lnTo>
                  <a:pt x="994" y="259"/>
                </a:lnTo>
                <a:lnTo>
                  <a:pt x="994" y="252"/>
                </a:lnTo>
                <a:lnTo>
                  <a:pt x="987" y="252"/>
                </a:lnTo>
                <a:lnTo>
                  <a:pt x="987" y="259"/>
                </a:lnTo>
                <a:close/>
                <a:moveTo>
                  <a:pt x="1004" y="259"/>
                </a:moveTo>
                <a:lnTo>
                  <a:pt x="1011" y="259"/>
                </a:lnTo>
                <a:lnTo>
                  <a:pt x="1011" y="252"/>
                </a:lnTo>
                <a:lnTo>
                  <a:pt x="1004" y="252"/>
                </a:lnTo>
                <a:lnTo>
                  <a:pt x="1004" y="259"/>
                </a:lnTo>
                <a:close/>
                <a:moveTo>
                  <a:pt x="1020" y="259"/>
                </a:moveTo>
                <a:lnTo>
                  <a:pt x="1027" y="259"/>
                </a:lnTo>
                <a:lnTo>
                  <a:pt x="1027" y="252"/>
                </a:lnTo>
                <a:lnTo>
                  <a:pt x="1020" y="252"/>
                </a:lnTo>
                <a:lnTo>
                  <a:pt x="1020" y="259"/>
                </a:lnTo>
                <a:close/>
                <a:moveTo>
                  <a:pt x="1037" y="259"/>
                </a:moveTo>
                <a:lnTo>
                  <a:pt x="1044" y="259"/>
                </a:lnTo>
                <a:lnTo>
                  <a:pt x="1044" y="252"/>
                </a:lnTo>
                <a:lnTo>
                  <a:pt x="1037" y="252"/>
                </a:lnTo>
                <a:lnTo>
                  <a:pt x="1037" y="259"/>
                </a:lnTo>
                <a:close/>
                <a:moveTo>
                  <a:pt x="1053" y="259"/>
                </a:moveTo>
                <a:lnTo>
                  <a:pt x="1061" y="259"/>
                </a:lnTo>
                <a:lnTo>
                  <a:pt x="1061" y="252"/>
                </a:lnTo>
                <a:lnTo>
                  <a:pt x="1053" y="252"/>
                </a:lnTo>
                <a:lnTo>
                  <a:pt x="1053" y="259"/>
                </a:lnTo>
                <a:close/>
                <a:moveTo>
                  <a:pt x="1070" y="259"/>
                </a:moveTo>
                <a:lnTo>
                  <a:pt x="1077" y="259"/>
                </a:lnTo>
                <a:lnTo>
                  <a:pt x="1077" y="252"/>
                </a:lnTo>
                <a:lnTo>
                  <a:pt x="1070" y="252"/>
                </a:lnTo>
                <a:lnTo>
                  <a:pt x="1070" y="259"/>
                </a:lnTo>
                <a:close/>
                <a:moveTo>
                  <a:pt x="1087" y="259"/>
                </a:moveTo>
                <a:lnTo>
                  <a:pt x="1094" y="259"/>
                </a:lnTo>
                <a:lnTo>
                  <a:pt x="1094" y="252"/>
                </a:lnTo>
                <a:lnTo>
                  <a:pt x="1087" y="252"/>
                </a:lnTo>
                <a:lnTo>
                  <a:pt x="1087" y="259"/>
                </a:lnTo>
                <a:close/>
                <a:moveTo>
                  <a:pt x="1103" y="259"/>
                </a:moveTo>
                <a:lnTo>
                  <a:pt x="1110" y="259"/>
                </a:lnTo>
                <a:lnTo>
                  <a:pt x="1110" y="252"/>
                </a:lnTo>
                <a:lnTo>
                  <a:pt x="1103" y="252"/>
                </a:lnTo>
                <a:lnTo>
                  <a:pt x="1103" y="259"/>
                </a:lnTo>
                <a:close/>
                <a:moveTo>
                  <a:pt x="1120" y="259"/>
                </a:moveTo>
                <a:lnTo>
                  <a:pt x="1127" y="259"/>
                </a:lnTo>
                <a:lnTo>
                  <a:pt x="1127" y="252"/>
                </a:lnTo>
                <a:lnTo>
                  <a:pt x="1120" y="252"/>
                </a:lnTo>
                <a:lnTo>
                  <a:pt x="1120" y="259"/>
                </a:lnTo>
                <a:close/>
                <a:moveTo>
                  <a:pt x="1139" y="259"/>
                </a:moveTo>
                <a:lnTo>
                  <a:pt x="1146" y="259"/>
                </a:lnTo>
                <a:lnTo>
                  <a:pt x="1146" y="252"/>
                </a:lnTo>
                <a:lnTo>
                  <a:pt x="1139" y="252"/>
                </a:lnTo>
                <a:lnTo>
                  <a:pt x="1139" y="259"/>
                </a:lnTo>
                <a:close/>
                <a:moveTo>
                  <a:pt x="1155" y="259"/>
                </a:moveTo>
                <a:lnTo>
                  <a:pt x="1162" y="259"/>
                </a:lnTo>
                <a:lnTo>
                  <a:pt x="1162" y="252"/>
                </a:lnTo>
                <a:lnTo>
                  <a:pt x="1155" y="252"/>
                </a:lnTo>
                <a:lnTo>
                  <a:pt x="1155" y="259"/>
                </a:lnTo>
                <a:close/>
                <a:moveTo>
                  <a:pt x="1172" y="259"/>
                </a:moveTo>
                <a:lnTo>
                  <a:pt x="1179" y="259"/>
                </a:lnTo>
                <a:lnTo>
                  <a:pt x="1179" y="252"/>
                </a:lnTo>
                <a:lnTo>
                  <a:pt x="1172" y="252"/>
                </a:lnTo>
                <a:lnTo>
                  <a:pt x="1172" y="259"/>
                </a:lnTo>
                <a:close/>
                <a:moveTo>
                  <a:pt x="1188" y="259"/>
                </a:moveTo>
                <a:lnTo>
                  <a:pt x="1196" y="259"/>
                </a:lnTo>
                <a:lnTo>
                  <a:pt x="1196" y="252"/>
                </a:lnTo>
                <a:lnTo>
                  <a:pt x="1188" y="252"/>
                </a:lnTo>
                <a:lnTo>
                  <a:pt x="1188" y="259"/>
                </a:lnTo>
                <a:close/>
                <a:moveTo>
                  <a:pt x="1205" y="259"/>
                </a:moveTo>
                <a:lnTo>
                  <a:pt x="1212" y="259"/>
                </a:lnTo>
                <a:lnTo>
                  <a:pt x="1212" y="252"/>
                </a:lnTo>
                <a:lnTo>
                  <a:pt x="1205" y="252"/>
                </a:lnTo>
                <a:lnTo>
                  <a:pt x="1205" y="259"/>
                </a:lnTo>
                <a:close/>
                <a:moveTo>
                  <a:pt x="1222" y="259"/>
                </a:moveTo>
                <a:lnTo>
                  <a:pt x="1229" y="259"/>
                </a:lnTo>
                <a:lnTo>
                  <a:pt x="1229" y="252"/>
                </a:lnTo>
                <a:lnTo>
                  <a:pt x="1222" y="252"/>
                </a:lnTo>
                <a:lnTo>
                  <a:pt x="1222" y="259"/>
                </a:lnTo>
                <a:close/>
                <a:moveTo>
                  <a:pt x="1238" y="259"/>
                </a:moveTo>
                <a:lnTo>
                  <a:pt x="1245" y="259"/>
                </a:lnTo>
                <a:lnTo>
                  <a:pt x="1245" y="252"/>
                </a:lnTo>
                <a:lnTo>
                  <a:pt x="1238" y="252"/>
                </a:lnTo>
                <a:lnTo>
                  <a:pt x="1238" y="259"/>
                </a:lnTo>
                <a:close/>
                <a:moveTo>
                  <a:pt x="1255" y="259"/>
                </a:moveTo>
                <a:lnTo>
                  <a:pt x="1262" y="259"/>
                </a:lnTo>
                <a:lnTo>
                  <a:pt x="1262" y="252"/>
                </a:lnTo>
                <a:lnTo>
                  <a:pt x="1255" y="252"/>
                </a:lnTo>
                <a:lnTo>
                  <a:pt x="1255" y="259"/>
                </a:lnTo>
                <a:close/>
                <a:moveTo>
                  <a:pt x="1271" y="259"/>
                </a:moveTo>
                <a:lnTo>
                  <a:pt x="1278" y="259"/>
                </a:lnTo>
                <a:lnTo>
                  <a:pt x="1278" y="252"/>
                </a:lnTo>
                <a:lnTo>
                  <a:pt x="1271" y="252"/>
                </a:lnTo>
                <a:lnTo>
                  <a:pt x="1271" y="259"/>
                </a:lnTo>
                <a:close/>
                <a:moveTo>
                  <a:pt x="1605" y="259"/>
                </a:moveTo>
                <a:lnTo>
                  <a:pt x="1612" y="259"/>
                </a:lnTo>
                <a:lnTo>
                  <a:pt x="1612" y="252"/>
                </a:lnTo>
                <a:lnTo>
                  <a:pt x="1605" y="252"/>
                </a:lnTo>
                <a:lnTo>
                  <a:pt x="1605" y="259"/>
                </a:lnTo>
                <a:close/>
                <a:moveTo>
                  <a:pt x="1622" y="259"/>
                </a:moveTo>
                <a:lnTo>
                  <a:pt x="1629" y="259"/>
                </a:lnTo>
                <a:lnTo>
                  <a:pt x="1629" y="252"/>
                </a:lnTo>
                <a:lnTo>
                  <a:pt x="1622" y="252"/>
                </a:lnTo>
                <a:lnTo>
                  <a:pt x="1622" y="259"/>
                </a:lnTo>
                <a:close/>
                <a:moveTo>
                  <a:pt x="1638" y="259"/>
                </a:moveTo>
                <a:lnTo>
                  <a:pt x="1645" y="259"/>
                </a:lnTo>
                <a:lnTo>
                  <a:pt x="1645" y="252"/>
                </a:lnTo>
                <a:lnTo>
                  <a:pt x="1638" y="252"/>
                </a:lnTo>
                <a:lnTo>
                  <a:pt x="1638" y="259"/>
                </a:lnTo>
                <a:close/>
                <a:moveTo>
                  <a:pt x="1657" y="259"/>
                </a:moveTo>
                <a:lnTo>
                  <a:pt x="1664" y="259"/>
                </a:lnTo>
                <a:lnTo>
                  <a:pt x="1664" y="252"/>
                </a:lnTo>
                <a:lnTo>
                  <a:pt x="1657" y="252"/>
                </a:lnTo>
                <a:lnTo>
                  <a:pt x="1657" y="259"/>
                </a:lnTo>
                <a:close/>
                <a:moveTo>
                  <a:pt x="1674" y="259"/>
                </a:moveTo>
                <a:lnTo>
                  <a:pt x="1681" y="259"/>
                </a:lnTo>
                <a:lnTo>
                  <a:pt x="1681" y="252"/>
                </a:lnTo>
                <a:lnTo>
                  <a:pt x="1674" y="252"/>
                </a:lnTo>
                <a:lnTo>
                  <a:pt x="1674" y="259"/>
                </a:lnTo>
                <a:close/>
                <a:moveTo>
                  <a:pt x="1690" y="259"/>
                </a:moveTo>
                <a:lnTo>
                  <a:pt x="1698" y="259"/>
                </a:lnTo>
                <a:lnTo>
                  <a:pt x="1698" y="252"/>
                </a:lnTo>
                <a:lnTo>
                  <a:pt x="1690" y="252"/>
                </a:lnTo>
                <a:lnTo>
                  <a:pt x="1690" y="259"/>
                </a:lnTo>
                <a:close/>
                <a:moveTo>
                  <a:pt x="1707" y="259"/>
                </a:moveTo>
                <a:lnTo>
                  <a:pt x="1714" y="259"/>
                </a:lnTo>
                <a:lnTo>
                  <a:pt x="1714" y="252"/>
                </a:lnTo>
                <a:lnTo>
                  <a:pt x="1707" y="252"/>
                </a:lnTo>
                <a:lnTo>
                  <a:pt x="1707" y="259"/>
                </a:lnTo>
                <a:close/>
                <a:moveTo>
                  <a:pt x="1724" y="259"/>
                </a:moveTo>
                <a:lnTo>
                  <a:pt x="1731" y="259"/>
                </a:lnTo>
                <a:lnTo>
                  <a:pt x="1731" y="252"/>
                </a:lnTo>
                <a:lnTo>
                  <a:pt x="1724" y="252"/>
                </a:lnTo>
                <a:lnTo>
                  <a:pt x="1724" y="259"/>
                </a:lnTo>
                <a:close/>
                <a:moveTo>
                  <a:pt x="1740" y="259"/>
                </a:moveTo>
                <a:lnTo>
                  <a:pt x="1747" y="259"/>
                </a:lnTo>
                <a:lnTo>
                  <a:pt x="1747" y="252"/>
                </a:lnTo>
                <a:lnTo>
                  <a:pt x="1740" y="252"/>
                </a:lnTo>
                <a:lnTo>
                  <a:pt x="1740" y="259"/>
                </a:lnTo>
                <a:close/>
                <a:moveTo>
                  <a:pt x="1873" y="259"/>
                </a:moveTo>
                <a:lnTo>
                  <a:pt x="1880" y="259"/>
                </a:lnTo>
                <a:lnTo>
                  <a:pt x="1880" y="252"/>
                </a:lnTo>
                <a:lnTo>
                  <a:pt x="1873" y="252"/>
                </a:lnTo>
                <a:lnTo>
                  <a:pt x="1873" y="259"/>
                </a:lnTo>
                <a:close/>
                <a:moveTo>
                  <a:pt x="1941" y="259"/>
                </a:moveTo>
                <a:lnTo>
                  <a:pt x="1949" y="259"/>
                </a:lnTo>
                <a:lnTo>
                  <a:pt x="1949" y="252"/>
                </a:lnTo>
                <a:lnTo>
                  <a:pt x="1941" y="252"/>
                </a:lnTo>
                <a:lnTo>
                  <a:pt x="1941" y="259"/>
                </a:lnTo>
                <a:close/>
                <a:moveTo>
                  <a:pt x="1958" y="259"/>
                </a:moveTo>
                <a:lnTo>
                  <a:pt x="1965" y="259"/>
                </a:lnTo>
                <a:lnTo>
                  <a:pt x="1965" y="252"/>
                </a:lnTo>
                <a:lnTo>
                  <a:pt x="1958" y="252"/>
                </a:lnTo>
                <a:lnTo>
                  <a:pt x="1958" y="259"/>
                </a:lnTo>
                <a:close/>
                <a:moveTo>
                  <a:pt x="1975" y="259"/>
                </a:moveTo>
                <a:lnTo>
                  <a:pt x="1982" y="259"/>
                </a:lnTo>
                <a:lnTo>
                  <a:pt x="1982" y="252"/>
                </a:lnTo>
                <a:lnTo>
                  <a:pt x="1975" y="252"/>
                </a:lnTo>
                <a:lnTo>
                  <a:pt x="1975" y="259"/>
                </a:lnTo>
                <a:close/>
                <a:moveTo>
                  <a:pt x="1991" y="259"/>
                </a:moveTo>
                <a:lnTo>
                  <a:pt x="1998" y="259"/>
                </a:lnTo>
                <a:lnTo>
                  <a:pt x="1998" y="252"/>
                </a:lnTo>
                <a:lnTo>
                  <a:pt x="1991" y="252"/>
                </a:lnTo>
                <a:lnTo>
                  <a:pt x="1991" y="259"/>
                </a:lnTo>
                <a:close/>
                <a:moveTo>
                  <a:pt x="2024" y="259"/>
                </a:moveTo>
                <a:lnTo>
                  <a:pt x="2031" y="259"/>
                </a:lnTo>
                <a:lnTo>
                  <a:pt x="2031" y="252"/>
                </a:lnTo>
                <a:lnTo>
                  <a:pt x="2024" y="252"/>
                </a:lnTo>
                <a:lnTo>
                  <a:pt x="2024" y="259"/>
                </a:lnTo>
                <a:close/>
                <a:moveTo>
                  <a:pt x="2041" y="259"/>
                </a:moveTo>
                <a:lnTo>
                  <a:pt x="2048" y="259"/>
                </a:lnTo>
                <a:lnTo>
                  <a:pt x="2048" y="252"/>
                </a:lnTo>
                <a:lnTo>
                  <a:pt x="2041" y="252"/>
                </a:lnTo>
                <a:lnTo>
                  <a:pt x="2041" y="259"/>
                </a:lnTo>
                <a:close/>
                <a:moveTo>
                  <a:pt x="2057" y="259"/>
                </a:moveTo>
                <a:lnTo>
                  <a:pt x="2065" y="259"/>
                </a:lnTo>
                <a:lnTo>
                  <a:pt x="2065" y="252"/>
                </a:lnTo>
                <a:lnTo>
                  <a:pt x="2057" y="252"/>
                </a:lnTo>
                <a:lnTo>
                  <a:pt x="2057" y="259"/>
                </a:lnTo>
                <a:close/>
                <a:moveTo>
                  <a:pt x="2074" y="259"/>
                </a:moveTo>
                <a:lnTo>
                  <a:pt x="2081" y="259"/>
                </a:lnTo>
                <a:lnTo>
                  <a:pt x="2081" y="252"/>
                </a:lnTo>
                <a:lnTo>
                  <a:pt x="2074" y="252"/>
                </a:lnTo>
                <a:lnTo>
                  <a:pt x="2074" y="259"/>
                </a:lnTo>
                <a:close/>
                <a:moveTo>
                  <a:pt x="2091" y="259"/>
                </a:moveTo>
                <a:lnTo>
                  <a:pt x="2098" y="259"/>
                </a:lnTo>
                <a:lnTo>
                  <a:pt x="2098" y="252"/>
                </a:lnTo>
                <a:lnTo>
                  <a:pt x="2091" y="252"/>
                </a:lnTo>
                <a:lnTo>
                  <a:pt x="2091" y="259"/>
                </a:lnTo>
                <a:close/>
                <a:moveTo>
                  <a:pt x="2107" y="259"/>
                </a:moveTo>
                <a:lnTo>
                  <a:pt x="2114" y="259"/>
                </a:lnTo>
                <a:lnTo>
                  <a:pt x="2114" y="252"/>
                </a:lnTo>
                <a:lnTo>
                  <a:pt x="2107" y="252"/>
                </a:lnTo>
                <a:lnTo>
                  <a:pt x="2107" y="259"/>
                </a:lnTo>
                <a:close/>
                <a:moveTo>
                  <a:pt x="2124" y="259"/>
                </a:moveTo>
                <a:lnTo>
                  <a:pt x="2131" y="259"/>
                </a:lnTo>
                <a:lnTo>
                  <a:pt x="2131" y="252"/>
                </a:lnTo>
                <a:lnTo>
                  <a:pt x="2124" y="252"/>
                </a:lnTo>
                <a:lnTo>
                  <a:pt x="2124" y="259"/>
                </a:lnTo>
                <a:close/>
                <a:moveTo>
                  <a:pt x="2140" y="259"/>
                </a:moveTo>
                <a:lnTo>
                  <a:pt x="2147" y="259"/>
                </a:lnTo>
                <a:lnTo>
                  <a:pt x="2147" y="252"/>
                </a:lnTo>
                <a:lnTo>
                  <a:pt x="2140" y="252"/>
                </a:lnTo>
                <a:lnTo>
                  <a:pt x="2140" y="259"/>
                </a:lnTo>
                <a:close/>
                <a:moveTo>
                  <a:pt x="2159" y="259"/>
                </a:moveTo>
                <a:lnTo>
                  <a:pt x="2164" y="259"/>
                </a:lnTo>
                <a:lnTo>
                  <a:pt x="2164" y="252"/>
                </a:lnTo>
                <a:lnTo>
                  <a:pt x="2159" y="252"/>
                </a:lnTo>
                <a:lnTo>
                  <a:pt x="2159" y="259"/>
                </a:lnTo>
                <a:close/>
                <a:moveTo>
                  <a:pt x="2176" y="259"/>
                </a:moveTo>
                <a:lnTo>
                  <a:pt x="2183" y="259"/>
                </a:lnTo>
                <a:lnTo>
                  <a:pt x="2183" y="252"/>
                </a:lnTo>
                <a:lnTo>
                  <a:pt x="2176" y="252"/>
                </a:lnTo>
                <a:lnTo>
                  <a:pt x="2176" y="259"/>
                </a:lnTo>
                <a:close/>
                <a:moveTo>
                  <a:pt x="2192" y="259"/>
                </a:moveTo>
                <a:lnTo>
                  <a:pt x="2200" y="259"/>
                </a:lnTo>
                <a:lnTo>
                  <a:pt x="2200" y="252"/>
                </a:lnTo>
                <a:lnTo>
                  <a:pt x="2192" y="252"/>
                </a:lnTo>
                <a:lnTo>
                  <a:pt x="2192" y="259"/>
                </a:lnTo>
                <a:close/>
                <a:moveTo>
                  <a:pt x="2209" y="259"/>
                </a:moveTo>
                <a:lnTo>
                  <a:pt x="2216" y="259"/>
                </a:lnTo>
                <a:lnTo>
                  <a:pt x="2216" y="252"/>
                </a:lnTo>
                <a:lnTo>
                  <a:pt x="2209" y="252"/>
                </a:lnTo>
                <a:lnTo>
                  <a:pt x="2209" y="259"/>
                </a:lnTo>
                <a:close/>
                <a:moveTo>
                  <a:pt x="2226" y="259"/>
                </a:moveTo>
                <a:lnTo>
                  <a:pt x="2233" y="259"/>
                </a:lnTo>
                <a:lnTo>
                  <a:pt x="2233" y="252"/>
                </a:lnTo>
                <a:lnTo>
                  <a:pt x="2226" y="252"/>
                </a:lnTo>
                <a:lnTo>
                  <a:pt x="2226" y="259"/>
                </a:lnTo>
                <a:close/>
                <a:moveTo>
                  <a:pt x="2242" y="259"/>
                </a:moveTo>
                <a:lnTo>
                  <a:pt x="2249" y="259"/>
                </a:lnTo>
                <a:lnTo>
                  <a:pt x="2249" y="252"/>
                </a:lnTo>
                <a:lnTo>
                  <a:pt x="2242" y="252"/>
                </a:lnTo>
                <a:lnTo>
                  <a:pt x="2242" y="259"/>
                </a:lnTo>
                <a:close/>
                <a:moveTo>
                  <a:pt x="2259" y="259"/>
                </a:moveTo>
                <a:lnTo>
                  <a:pt x="2266" y="259"/>
                </a:lnTo>
                <a:lnTo>
                  <a:pt x="2266" y="252"/>
                </a:lnTo>
                <a:lnTo>
                  <a:pt x="2259" y="252"/>
                </a:lnTo>
                <a:lnTo>
                  <a:pt x="2259" y="259"/>
                </a:lnTo>
                <a:close/>
                <a:moveTo>
                  <a:pt x="2275" y="259"/>
                </a:moveTo>
                <a:lnTo>
                  <a:pt x="2282" y="259"/>
                </a:lnTo>
                <a:lnTo>
                  <a:pt x="2282" y="252"/>
                </a:lnTo>
                <a:lnTo>
                  <a:pt x="2275" y="252"/>
                </a:lnTo>
                <a:lnTo>
                  <a:pt x="2275" y="259"/>
                </a:lnTo>
                <a:close/>
                <a:moveTo>
                  <a:pt x="2292" y="259"/>
                </a:moveTo>
                <a:lnTo>
                  <a:pt x="2299" y="259"/>
                </a:lnTo>
                <a:lnTo>
                  <a:pt x="2299" y="252"/>
                </a:lnTo>
                <a:lnTo>
                  <a:pt x="2292" y="252"/>
                </a:lnTo>
                <a:lnTo>
                  <a:pt x="2292" y="259"/>
                </a:lnTo>
                <a:close/>
                <a:moveTo>
                  <a:pt x="2308" y="259"/>
                </a:moveTo>
                <a:lnTo>
                  <a:pt x="2316" y="259"/>
                </a:lnTo>
                <a:lnTo>
                  <a:pt x="2316" y="252"/>
                </a:lnTo>
                <a:lnTo>
                  <a:pt x="2308" y="252"/>
                </a:lnTo>
                <a:lnTo>
                  <a:pt x="2308" y="259"/>
                </a:lnTo>
                <a:close/>
                <a:moveTo>
                  <a:pt x="2325" y="259"/>
                </a:moveTo>
                <a:lnTo>
                  <a:pt x="2332" y="259"/>
                </a:lnTo>
                <a:lnTo>
                  <a:pt x="2332" y="252"/>
                </a:lnTo>
                <a:lnTo>
                  <a:pt x="2325" y="252"/>
                </a:lnTo>
                <a:lnTo>
                  <a:pt x="2325" y="259"/>
                </a:lnTo>
                <a:close/>
                <a:moveTo>
                  <a:pt x="2342" y="259"/>
                </a:moveTo>
                <a:lnTo>
                  <a:pt x="2349" y="259"/>
                </a:lnTo>
                <a:lnTo>
                  <a:pt x="2349" y="252"/>
                </a:lnTo>
                <a:lnTo>
                  <a:pt x="2342" y="252"/>
                </a:lnTo>
                <a:lnTo>
                  <a:pt x="2342" y="259"/>
                </a:lnTo>
                <a:close/>
                <a:moveTo>
                  <a:pt x="2358" y="259"/>
                </a:moveTo>
                <a:lnTo>
                  <a:pt x="2365" y="259"/>
                </a:lnTo>
                <a:lnTo>
                  <a:pt x="2365" y="252"/>
                </a:lnTo>
                <a:lnTo>
                  <a:pt x="2358" y="252"/>
                </a:lnTo>
                <a:lnTo>
                  <a:pt x="2358" y="259"/>
                </a:lnTo>
                <a:close/>
                <a:moveTo>
                  <a:pt x="2375" y="259"/>
                </a:moveTo>
                <a:lnTo>
                  <a:pt x="2382" y="259"/>
                </a:lnTo>
                <a:lnTo>
                  <a:pt x="2382" y="252"/>
                </a:lnTo>
                <a:lnTo>
                  <a:pt x="2375" y="252"/>
                </a:lnTo>
                <a:lnTo>
                  <a:pt x="2375" y="259"/>
                </a:lnTo>
                <a:close/>
                <a:moveTo>
                  <a:pt x="2391" y="259"/>
                </a:moveTo>
                <a:lnTo>
                  <a:pt x="2398" y="259"/>
                </a:lnTo>
                <a:lnTo>
                  <a:pt x="2398" y="252"/>
                </a:lnTo>
                <a:lnTo>
                  <a:pt x="2391" y="252"/>
                </a:lnTo>
                <a:lnTo>
                  <a:pt x="2391" y="259"/>
                </a:lnTo>
                <a:close/>
                <a:moveTo>
                  <a:pt x="2408" y="259"/>
                </a:moveTo>
                <a:lnTo>
                  <a:pt x="2415" y="259"/>
                </a:lnTo>
                <a:lnTo>
                  <a:pt x="2415" y="252"/>
                </a:lnTo>
                <a:lnTo>
                  <a:pt x="2408" y="252"/>
                </a:lnTo>
                <a:lnTo>
                  <a:pt x="2408" y="259"/>
                </a:lnTo>
                <a:close/>
                <a:moveTo>
                  <a:pt x="2427" y="259"/>
                </a:moveTo>
                <a:lnTo>
                  <a:pt x="2434" y="259"/>
                </a:lnTo>
                <a:lnTo>
                  <a:pt x="2434" y="252"/>
                </a:lnTo>
                <a:lnTo>
                  <a:pt x="2427" y="252"/>
                </a:lnTo>
                <a:lnTo>
                  <a:pt x="2427" y="259"/>
                </a:lnTo>
                <a:close/>
                <a:moveTo>
                  <a:pt x="2443" y="259"/>
                </a:moveTo>
                <a:lnTo>
                  <a:pt x="2451" y="259"/>
                </a:lnTo>
                <a:lnTo>
                  <a:pt x="2451" y="252"/>
                </a:lnTo>
                <a:lnTo>
                  <a:pt x="2443" y="252"/>
                </a:lnTo>
                <a:lnTo>
                  <a:pt x="2443" y="259"/>
                </a:lnTo>
                <a:close/>
                <a:moveTo>
                  <a:pt x="2460" y="259"/>
                </a:moveTo>
                <a:lnTo>
                  <a:pt x="2467" y="259"/>
                </a:lnTo>
                <a:lnTo>
                  <a:pt x="2467" y="252"/>
                </a:lnTo>
                <a:lnTo>
                  <a:pt x="2460" y="252"/>
                </a:lnTo>
                <a:lnTo>
                  <a:pt x="2460" y="259"/>
                </a:lnTo>
                <a:close/>
                <a:moveTo>
                  <a:pt x="2477" y="259"/>
                </a:moveTo>
                <a:lnTo>
                  <a:pt x="2484" y="259"/>
                </a:lnTo>
                <a:lnTo>
                  <a:pt x="2484" y="252"/>
                </a:lnTo>
                <a:lnTo>
                  <a:pt x="2477" y="252"/>
                </a:lnTo>
                <a:lnTo>
                  <a:pt x="2477" y="259"/>
                </a:lnTo>
                <a:close/>
                <a:moveTo>
                  <a:pt x="2493" y="259"/>
                </a:moveTo>
                <a:lnTo>
                  <a:pt x="2500" y="259"/>
                </a:lnTo>
                <a:lnTo>
                  <a:pt x="2500" y="252"/>
                </a:lnTo>
                <a:lnTo>
                  <a:pt x="2493" y="252"/>
                </a:lnTo>
                <a:lnTo>
                  <a:pt x="2493" y="259"/>
                </a:lnTo>
                <a:close/>
                <a:moveTo>
                  <a:pt x="2510" y="259"/>
                </a:moveTo>
                <a:lnTo>
                  <a:pt x="2517" y="259"/>
                </a:lnTo>
                <a:lnTo>
                  <a:pt x="2517" y="252"/>
                </a:lnTo>
                <a:lnTo>
                  <a:pt x="2510" y="252"/>
                </a:lnTo>
                <a:lnTo>
                  <a:pt x="2510" y="259"/>
                </a:lnTo>
                <a:close/>
                <a:moveTo>
                  <a:pt x="2526" y="259"/>
                </a:moveTo>
                <a:lnTo>
                  <a:pt x="2533" y="259"/>
                </a:lnTo>
                <a:lnTo>
                  <a:pt x="2533" y="252"/>
                </a:lnTo>
                <a:lnTo>
                  <a:pt x="2526" y="252"/>
                </a:lnTo>
                <a:lnTo>
                  <a:pt x="2526" y="259"/>
                </a:lnTo>
                <a:close/>
                <a:moveTo>
                  <a:pt x="2543" y="259"/>
                </a:moveTo>
                <a:lnTo>
                  <a:pt x="2550" y="259"/>
                </a:lnTo>
                <a:lnTo>
                  <a:pt x="2550" y="252"/>
                </a:lnTo>
                <a:lnTo>
                  <a:pt x="2543" y="252"/>
                </a:lnTo>
                <a:lnTo>
                  <a:pt x="2543" y="259"/>
                </a:lnTo>
                <a:close/>
                <a:moveTo>
                  <a:pt x="2560" y="259"/>
                </a:moveTo>
                <a:lnTo>
                  <a:pt x="2567" y="259"/>
                </a:lnTo>
                <a:lnTo>
                  <a:pt x="2567" y="252"/>
                </a:lnTo>
                <a:lnTo>
                  <a:pt x="2560" y="252"/>
                </a:lnTo>
                <a:lnTo>
                  <a:pt x="2560" y="259"/>
                </a:lnTo>
                <a:close/>
                <a:moveTo>
                  <a:pt x="2576" y="259"/>
                </a:moveTo>
                <a:lnTo>
                  <a:pt x="2583" y="259"/>
                </a:lnTo>
                <a:lnTo>
                  <a:pt x="2583" y="252"/>
                </a:lnTo>
                <a:lnTo>
                  <a:pt x="2576" y="252"/>
                </a:lnTo>
                <a:lnTo>
                  <a:pt x="2576" y="259"/>
                </a:lnTo>
                <a:close/>
                <a:moveTo>
                  <a:pt x="2593" y="259"/>
                </a:moveTo>
                <a:lnTo>
                  <a:pt x="2600" y="259"/>
                </a:lnTo>
                <a:lnTo>
                  <a:pt x="2600" y="252"/>
                </a:lnTo>
                <a:lnTo>
                  <a:pt x="2593" y="252"/>
                </a:lnTo>
                <a:lnTo>
                  <a:pt x="2593" y="259"/>
                </a:lnTo>
                <a:close/>
                <a:moveTo>
                  <a:pt x="2609" y="259"/>
                </a:moveTo>
                <a:lnTo>
                  <a:pt x="2616" y="259"/>
                </a:lnTo>
                <a:lnTo>
                  <a:pt x="2616" y="252"/>
                </a:lnTo>
                <a:lnTo>
                  <a:pt x="2609" y="252"/>
                </a:lnTo>
                <a:lnTo>
                  <a:pt x="2609" y="259"/>
                </a:lnTo>
                <a:close/>
                <a:moveTo>
                  <a:pt x="2626" y="259"/>
                </a:moveTo>
                <a:lnTo>
                  <a:pt x="2633" y="259"/>
                </a:lnTo>
                <a:lnTo>
                  <a:pt x="2633" y="252"/>
                </a:lnTo>
                <a:lnTo>
                  <a:pt x="2626" y="252"/>
                </a:lnTo>
                <a:lnTo>
                  <a:pt x="2626" y="259"/>
                </a:lnTo>
                <a:close/>
                <a:moveTo>
                  <a:pt x="2642" y="259"/>
                </a:moveTo>
                <a:lnTo>
                  <a:pt x="2649" y="259"/>
                </a:lnTo>
                <a:lnTo>
                  <a:pt x="2649" y="252"/>
                </a:lnTo>
                <a:lnTo>
                  <a:pt x="2642" y="252"/>
                </a:lnTo>
                <a:lnTo>
                  <a:pt x="2642" y="259"/>
                </a:lnTo>
                <a:close/>
                <a:moveTo>
                  <a:pt x="2659" y="259"/>
                </a:moveTo>
                <a:lnTo>
                  <a:pt x="2666" y="259"/>
                </a:lnTo>
                <a:lnTo>
                  <a:pt x="2666" y="252"/>
                </a:lnTo>
                <a:lnTo>
                  <a:pt x="2659" y="252"/>
                </a:lnTo>
                <a:lnTo>
                  <a:pt x="2659" y="259"/>
                </a:lnTo>
                <a:close/>
                <a:moveTo>
                  <a:pt x="2678" y="259"/>
                </a:moveTo>
                <a:lnTo>
                  <a:pt x="2683" y="259"/>
                </a:lnTo>
                <a:lnTo>
                  <a:pt x="2683" y="252"/>
                </a:lnTo>
                <a:lnTo>
                  <a:pt x="2678" y="252"/>
                </a:lnTo>
                <a:lnTo>
                  <a:pt x="2678" y="259"/>
                </a:lnTo>
                <a:close/>
                <a:moveTo>
                  <a:pt x="2694" y="259"/>
                </a:moveTo>
                <a:lnTo>
                  <a:pt x="2702" y="259"/>
                </a:lnTo>
                <a:lnTo>
                  <a:pt x="2702" y="252"/>
                </a:lnTo>
                <a:lnTo>
                  <a:pt x="2694" y="252"/>
                </a:lnTo>
                <a:lnTo>
                  <a:pt x="2694" y="259"/>
                </a:lnTo>
                <a:close/>
                <a:moveTo>
                  <a:pt x="2711" y="259"/>
                </a:moveTo>
                <a:lnTo>
                  <a:pt x="2718" y="259"/>
                </a:lnTo>
                <a:lnTo>
                  <a:pt x="2718" y="252"/>
                </a:lnTo>
                <a:lnTo>
                  <a:pt x="2711" y="252"/>
                </a:lnTo>
                <a:lnTo>
                  <a:pt x="2711" y="259"/>
                </a:lnTo>
                <a:close/>
                <a:moveTo>
                  <a:pt x="2728" y="259"/>
                </a:moveTo>
                <a:lnTo>
                  <a:pt x="2735" y="259"/>
                </a:lnTo>
                <a:lnTo>
                  <a:pt x="2735" y="252"/>
                </a:lnTo>
                <a:lnTo>
                  <a:pt x="2728" y="252"/>
                </a:lnTo>
                <a:lnTo>
                  <a:pt x="2728" y="259"/>
                </a:lnTo>
                <a:close/>
                <a:moveTo>
                  <a:pt x="2744" y="259"/>
                </a:moveTo>
                <a:lnTo>
                  <a:pt x="2751" y="259"/>
                </a:lnTo>
                <a:lnTo>
                  <a:pt x="2751" y="252"/>
                </a:lnTo>
                <a:lnTo>
                  <a:pt x="2744" y="252"/>
                </a:lnTo>
                <a:lnTo>
                  <a:pt x="2744" y="259"/>
                </a:lnTo>
                <a:close/>
                <a:moveTo>
                  <a:pt x="2761" y="259"/>
                </a:moveTo>
                <a:lnTo>
                  <a:pt x="2768" y="259"/>
                </a:lnTo>
                <a:lnTo>
                  <a:pt x="2768" y="252"/>
                </a:lnTo>
                <a:lnTo>
                  <a:pt x="2761" y="252"/>
                </a:lnTo>
                <a:lnTo>
                  <a:pt x="2761" y="259"/>
                </a:lnTo>
                <a:close/>
                <a:moveTo>
                  <a:pt x="2777" y="259"/>
                </a:moveTo>
                <a:lnTo>
                  <a:pt x="2784" y="259"/>
                </a:lnTo>
                <a:lnTo>
                  <a:pt x="2784" y="252"/>
                </a:lnTo>
                <a:lnTo>
                  <a:pt x="2777" y="252"/>
                </a:lnTo>
                <a:lnTo>
                  <a:pt x="2777" y="259"/>
                </a:lnTo>
                <a:close/>
                <a:moveTo>
                  <a:pt x="2794" y="259"/>
                </a:moveTo>
                <a:lnTo>
                  <a:pt x="2801" y="259"/>
                </a:lnTo>
                <a:lnTo>
                  <a:pt x="2801" y="252"/>
                </a:lnTo>
                <a:lnTo>
                  <a:pt x="2794" y="252"/>
                </a:lnTo>
                <a:lnTo>
                  <a:pt x="2794" y="259"/>
                </a:lnTo>
                <a:close/>
                <a:moveTo>
                  <a:pt x="2811" y="259"/>
                </a:moveTo>
                <a:lnTo>
                  <a:pt x="2818" y="259"/>
                </a:lnTo>
                <a:lnTo>
                  <a:pt x="2818" y="252"/>
                </a:lnTo>
                <a:lnTo>
                  <a:pt x="2811" y="252"/>
                </a:lnTo>
                <a:lnTo>
                  <a:pt x="2811" y="259"/>
                </a:lnTo>
                <a:close/>
                <a:moveTo>
                  <a:pt x="2827" y="259"/>
                </a:moveTo>
                <a:lnTo>
                  <a:pt x="2834" y="259"/>
                </a:lnTo>
                <a:lnTo>
                  <a:pt x="2834" y="252"/>
                </a:lnTo>
                <a:lnTo>
                  <a:pt x="2827" y="252"/>
                </a:lnTo>
                <a:lnTo>
                  <a:pt x="2827" y="259"/>
                </a:lnTo>
                <a:close/>
                <a:moveTo>
                  <a:pt x="2844" y="259"/>
                </a:moveTo>
                <a:lnTo>
                  <a:pt x="2851" y="259"/>
                </a:lnTo>
                <a:lnTo>
                  <a:pt x="2851" y="252"/>
                </a:lnTo>
                <a:lnTo>
                  <a:pt x="2844" y="252"/>
                </a:lnTo>
                <a:lnTo>
                  <a:pt x="2844" y="259"/>
                </a:lnTo>
                <a:close/>
                <a:moveTo>
                  <a:pt x="2860" y="259"/>
                </a:moveTo>
                <a:lnTo>
                  <a:pt x="2867" y="259"/>
                </a:lnTo>
                <a:lnTo>
                  <a:pt x="2867" y="252"/>
                </a:lnTo>
                <a:lnTo>
                  <a:pt x="2860" y="252"/>
                </a:lnTo>
                <a:lnTo>
                  <a:pt x="2860" y="259"/>
                </a:lnTo>
                <a:close/>
                <a:moveTo>
                  <a:pt x="2877" y="259"/>
                </a:moveTo>
                <a:lnTo>
                  <a:pt x="2884" y="259"/>
                </a:lnTo>
                <a:lnTo>
                  <a:pt x="2884" y="252"/>
                </a:lnTo>
                <a:lnTo>
                  <a:pt x="2877" y="252"/>
                </a:lnTo>
                <a:lnTo>
                  <a:pt x="2877" y="259"/>
                </a:lnTo>
                <a:close/>
                <a:moveTo>
                  <a:pt x="2893" y="259"/>
                </a:moveTo>
                <a:lnTo>
                  <a:pt x="2901" y="259"/>
                </a:lnTo>
                <a:lnTo>
                  <a:pt x="2901" y="252"/>
                </a:lnTo>
                <a:lnTo>
                  <a:pt x="2893" y="252"/>
                </a:lnTo>
                <a:lnTo>
                  <a:pt x="2893" y="259"/>
                </a:lnTo>
                <a:close/>
                <a:moveTo>
                  <a:pt x="2910" y="259"/>
                </a:moveTo>
                <a:lnTo>
                  <a:pt x="2917" y="259"/>
                </a:lnTo>
                <a:lnTo>
                  <a:pt x="2917" y="252"/>
                </a:lnTo>
                <a:lnTo>
                  <a:pt x="2910" y="252"/>
                </a:lnTo>
                <a:lnTo>
                  <a:pt x="2910" y="259"/>
                </a:lnTo>
                <a:close/>
                <a:moveTo>
                  <a:pt x="2927" y="259"/>
                </a:moveTo>
                <a:lnTo>
                  <a:pt x="2934" y="259"/>
                </a:lnTo>
                <a:lnTo>
                  <a:pt x="2934" y="252"/>
                </a:lnTo>
                <a:lnTo>
                  <a:pt x="2927" y="252"/>
                </a:lnTo>
                <a:lnTo>
                  <a:pt x="2927" y="259"/>
                </a:lnTo>
                <a:close/>
                <a:moveTo>
                  <a:pt x="2946" y="259"/>
                </a:moveTo>
                <a:lnTo>
                  <a:pt x="2953" y="259"/>
                </a:lnTo>
                <a:lnTo>
                  <a:pt x="2953" y="252"/>
                </a:lnTo>
                <a:lnTo>
                  <a:pt x="2946" y="252"/>
                </a:lnTo>
                <a:lnTo>
                  <a:pt x="2946" y="259"/>
                </a:lnTo>
                <a:close/>
                <a:moveTo>
                  <a:pt x="2962" y="259"/>
                </a:moveTo>
                <a:lnTo>
                  <a:pt x="2969" y="259"/>
                </a:lnTo>
                <a:lnTo>
                  <a:pt x="2969" y="252"/>
                </a:lnTo>
                <a:lnTo>
                  <a:pt x="2962" y="252"/>
                </a:lnTo>
                <a:lnTo>
                  <a:pt x="2962" y="259"/>
                </a:lnTo>
                <a:close/>
                <a:moveTo>
                  <a:pt x="49" y="275"/>
                </a:moveTo>
                <a:lnTo>
                  <a:pt x="56" y="275"/>
                </a:lnTo>
                <a:lnTo>
                  <a:pt x="56" y="268"/>
                </a:lnTo>
                <a:lnTo>
                  <a:pt x="49" y="268"/>
                </a:lnTo>
                <a:lnTo>
                  <a:pt x="49" y="275"/>
                </a:lnTo>
                <a:close/>
                <a:moveTo>
                  <a:pt x="66" y="275"/>
                </a:moveTo>
                <a:lnTo>
                  <a:pt x="73" y="275"/>
                </a:lnTo>
                <a:lnTo>
                  <a:pt x="73" y="268"/>
                </a:lnTo>
                <a:lnTo>
                  <a:pt x="66" y="268"/>
                </a:lnTo>
                <a:lnTo>
                  <a:pt x="66" y="275"/>
                </a:lnTo>
                <a:close/>
                <a:moveTo>
                  <a:pt x="83" y="275"/>
                </a:moveTo>
                <a:lnTo>
                  <a:pt x="90" y="275"/>
                </a:lnTo>
                <a:lnTo>
                  <a:pt x="90" y="268"/>
                </a:lnTo>
                <a:lnTo>
                  <a:pt x="83" y="268"/>
                </a:lnTo>
                <a:lnTo>
                  <a:pt x="83" y="275"/>
                </a:lnTo>
                <a:close/>
                <a:moveTo>
                  <a:pt x="101" y="275"/>
                </a:moveTo>
                <a:lnTo>
                  <a:pt x="106" y="275"/>
                </a:lnTo>
                <a:lnTo>
                  <a:pt x="106" y="268"/>
                </a:lnTo>
                <a:lnTo>
                  <a:pt x="101" y="268"/>
                </a:lnTo>
                <a:lnTo>
                  <a:pt x="101" y="275"/>
                </a:lnTo>
                <a:close/>
                <a:moveTo>
                  <a:pt x="118" y="275"/>
                </a:moveTo>
                <a:lnTo>
                  <a:pt x="125" y="275"/>
                </a:lnTo>
                <a:lnTo>
                  <a:pt x="125" y="268"/>
                </a:lnTo>
                <a:lnTo>
                  <a:pt x="118" y="268"/>
                </a:lnTo>
                <a:lnTo>
                  <a:pt x="118" y="275"/>
                </a:lnTo>
                <a:close/>
                <a:moveTo>
                  <a:pt x="135" y="275"/>
                </a:moveTo>
                <a:lnTo>
                  <a:pt x="142" y="275"/>
                </a:lnTo>
                <a:lnTo>
                  <a:pt x="142" y="268"/>
                </a:lnTo>
                <a:lnTo>
                  <a:pt x="135" y="268"/>
                </a:lnTo>
                <a:lnTo>
                  <a:pt x="135" y="275"/>
                </a:lnTo>
                <a:close/>
                <a:moveTo>
                  <a:pt x="151" y="275"/>
                </a:moveTo>
                <a:lnTo>
                  <a:pt x="158" y="275"/>
                </a:lnTo>
                <a:lnTo>
                  <a:pt x="158" y="268"/>
                </a:lnTo>
                <a:lnTo>
                  <a:pt x="151" y="268"/>
                </a:lnTo>
                <a:lnTo>
                  <a:pt x="151" y="275"/>
                </a:lnTo>
                <a:close/>
                <a:moveTo>
                  <a:pt x="168" y="275"/>
                </a:moveTo>
                <a:lnTo>
                  <a:pt x="175" y="275"/>
                </a:lnTo>
                <a:lnTo>
                  <a:pt x="175" y="268"/>
                </a:lnTo>
                <a:lnTo>
                  <a:pt x="168" y="268"/>
                </a:lnTo>
                <a:lnTo>
                  <a:pt x="168" y="275"/>
                </a:lnTo>
                <a:close/>
                <a:moveTo>
                  <a:pt x="184" y="275"/>
                </a:moveTo>
                <a:lnTo>
                  <a:pt x="191" y="275"/>
                </a:lnTo>
                <a:lnTo>
                  <a:pt x="191" y="268"/>
                </a:lnTo>
                <a:lnTo>
                  <a:pt x="184" y="268"/>
                </a:lnTo>
                <a:lnTo>
                  <a:pt x="184" y="275"/>
                </a:lnTo>
                <a:close/>
                <a:moveTo>
                  <a:pt x="201" y="275"/>
                </a:moveTo>
                <a:lnTo>
                  <a:pt x="208" y="275"/>
                </a:lnTo>
                <a:lnTo>
                  <a:pt x="208" y="268"/>
                </a:lnTo>
                <a:lnTo>
                  <a:pt x="201" y="268"/>
                </a:lnTo>
                <a:lnTo>
                  <a:pt x="201" y="275"/>
                </a:lnTo>
                <a:close/>
                <a:moveTo>
                  <a:pt x="218" y="275"/>
                </a:moveTo>
                <a:lnTo>
                  <a:pt x="225" y="275"/>
                </a:lnTo>
                <a:lnTo>
                  <a:pt x="225" y="268"/>
                </a:lnTo>
                <a:lnTo>
                  <a:pt x="218" y="268"/>
                </a:lnTo>
                <a:lnTo>
                  <a:pt x="218" y="275"/>
                </a:lnTo>
                <a:close/>
                <a:moveTo>
                  <a:pt x="234" y="275"/>
                </a:moveTo>
                <a:lnTo>
                  <a:pt x="241" y="275"/>
                </a:lnTo>
                <a:lnTo>
                  <a:pt x="241" y="268"/>
                </a:lnTo>
                <a:lnTo>
                  <a:pt x="234" y="268"/>
                </a:lnTo>
                <a:lnTo>
                  <a:pt x="234" y="275"/>
                </a:lnTo>
                <a:close/>
                <a:moveTo>
                  <a:pt x="251" y="275"/>
                </a:moveTo>
                <a:lnTo>
                  <a:pt x="258" y="275"/>
                </a:lnTo>
                <a:lnTo>
                  <a:pt x="258" y="268"/>
                </a:lnTo>
                <a:lnTo>
                  <a:pt x="251" y="268"/>
                </a:lnTo>
                <a:lnTo>
                  <a:pt x="251" y="275"/>
                </a:lnTo>
                <a:close/>
                <a:moveTo>
                  <a:pt x="267" y="275"/>
                </a:moveTo>
                <a:lnTo>
                  <a:pt x="274" y="275"/>
                </a:lnTo>
                <a:lnTo>
                  <a:pt x="274" y="268"/>
                </a:lnTo>
                <a:lnTo>
                  <a:pt x="267" y="268"/>
                </a:lnTo>
                <a:lnTo>
                  <a:pt x="267" y="275"/>
                </a:lnTo>
                <a:close/>
                <a:moveTo>
                  <a:pt x="284" y="275"/>
                </a:moveTo>
                <a:lnTo>
                  <a:pt x="291" y="275"/>
                </a:lnTo>
                <a:lnTo>
                  <a:pt x="291" y="268"/>
                </a:lnTo>
                <a:lnTo>
                  <a:pt x="284" y="268"/>
                </a:lnTo>
                <a:lnTo>
                  <a:pt x="284" y="275"/>
                </a:lnTo>
                <a:close/>
                <a:moveTo>
                  <a:pt x="300" y="275"/>
                </a:moveTo>
                <a:lnTo>
                  <a:pt x="307" y="275"/>
                </a:lnTo>
                <a:lnTo>
                  <a:pt x="307" y="268"/>
                </a:lnTo>
                <a:lnTo>
                  <a:pt x="300" y="268"/>
                </a:lnTo>
                <a:lnTo>
                  <a:pt x="300" y="275"/>
                </a:lnTo>
                <a:close/>
                <a:moveTo>
                  <a:pt x="317" y="275"/>
                </a:moveTo>
                <a:lnTo>
                  <a:pt x="324" y="275"/>
                </a:lnTo>
                <a:lnTo>
                  <a:pt x="324" y="268"/>
                </a:lnTo>
                <a:lnTo>
                  <a:pt x="317" y="268"/>
                </a:lnTo>
                <a:lnTo>
                  <a:pt x="317" y="275"/>
                </a:lnTo>
                <a:close/>
                <a:moveTo>
                  <a:pt x="334" y="275"/>
                </a:moveTo>
                <a:lnTo>
                  <a:pt x="341" y="275"/>
                </a:lnTo>
                <a:lnTo>
                  <a:pt x="341" y="268"/>
                </a:lnTo>
                <a:lnTo>
                  <a:pt x="334" y="268"/>
                </a:lnTo>
                <a:lnTo>
                  <a:pt x="334" y="275"/>
                </a:lnTo>
                <a:close/>
                <a:moveTo>
                  <a:pt x="350" y="275"/>
                </a:moveTo>
                <a:lnTo>
                  <a:pt x="357" y="275"/>
                </a:lnTo>
                <a:lnTo>
                  <a:pt x="357" y="268"/>
                </a:lnTo>
                <a:lnTo>
                  <a:pt x="350" y="268"/>
                </a:lnTo>
                <a:lnTo>
                  <a:pt x="350" y="275"/>
                </a:lnTo>
                <a:close/>
                <a:moveTo>
                  <a:pt x="369" y="275"/>
                </a:moveTo>
                <a:lnTo>
                  <a:pt x="376" y="275"/>
                </a:lnTo>
                <a:lnTo>
                  <a:pt x="376" y="268"/>
                </a:lnTo>
                <a:lnTo>
                  <a:pt x="369" y="268"/>
                </a:lnTo>
                <a:lnTo>
                  <a:pt x="369" y="275"/>
                </a:lnTo>
                <a:close/>
                <a:moveTo>
                  <a:pt x="386" y="275"/>
                </a:moveTo>
                <a:lnTo>
                  <a:pt x="393" y="275"/>
                </a:lnTo>
                <a:lnTo>
                  <a:pt x="393" y="268"/>
                </a:lnTo>
                <a:lnTo>
                  <a:pt x="386" y="268"/>
                </a:lnTo>
                <a:lnTo>
                  <a:pt x="386" y="275"/>
                </a:lnTo>
                <a:close/>
                <a:moveTo>
                  <a:pt x="402" y="275"/>
                </a:moveTo>
                <a:lnTo>
                  <a:pt x="409" y="275"/>
                </a:lnTo>
                <a:lnTo>
                  <a:pt x="409" y="268"/>
                </a:lnTo>
                <a:lnTo>
                  <a:pt x="402" y="268"/>
                </a:lnTo>
                <a:lnTo>
                  <a:pt x="402" y="275"/>
                </a:lnTo>
                <a:close/>
                <a:moveTo>
                  <a:pt x="419" y="275"/>
                </a:moveTo>
                <a:lnTo>
                  <a:pt x="426" y="275"/>
                </a:lnTo>
                <a:lnTo>
                  <a:pt x="426" y="268"/>
                </a:lnTo>
                <a:lnTo>
                  <a:pt x="419" y="268"/>
                </a:lnTo>
                <a:lnTo>
                  <a:pt x="419" y="275"/>
                </a:lnTo>
                <a:close/>
                <a:moveTo>
                  <a:pt x="435" y="275"/>
                </a:moveTo>
                <a:lnTo>
                  <a:pt x="442" y="275"/>
                </a:lnTo>
                <a:lnTo>
                  <a:pt x="442" y="268"/>
                </a:lnTo>
                <a:lnTo>
                  <a:pt x="435" y="268"/>
                </a:lnTo>
                <a:lnTo>
                  <a:pt x="435" y="275"/>
                </a:lnTo>
                <a:close/>
                <a:moveTo>
                  <a:pt x="452" y="275"/>
                </a:moveTo>
                <a:lnTo>
                  <a:pt x="459" y="275"/>
                </a:lnTo>
                <a:lnTo>
                  <a:pt x="459" y="268"/>
                </a:lnTo>
                <a:lnTo>
                  <a:pt x="452" y="268"/>
                </a:lnTo>
                <a:lnTo>
                  <a:pt x="452" y="275"/>
                </a:lnTo>
                <a:close/>
                <a:moveTo>
                  <a:pt x="469" y="275"/>
                </a:moveTo>
                <a:lnTo>
                  <a:pt x="476" y="275"/>
                </a:lnTo>
                <a:lnTo>
                  <a:pt x="476" y="268"/>
                </a:lnTo>
                <a:lnTo>
                  <a:pt x="469" y="268"/>
                </a:lnTo>
                <a:lnTo>
                  <a:pt x="469" y="275"/>
                </a:lnTo>
                <a:close/>
                <a:moveTo>
                  <a:pt x="485" y="275"/>
                </a:moveTo>
                <a:lnTo>
                  <a:pt x="492" y="275"/>
                </a:lnTo>
                <a:lnTo>
                  <a:pt x="492" y="268"/>
                </a:lnTo>
                <a:lnTo>
                  <a:pt x="485" y="268"/>
                </a:lnTo>
                <a:lnTo>
                  <a:pt x="485" y="275"/>
                </a:lnTo>
                <a:close/>
                <a:moveTo>
                  <a:pt x="502" y="275"/>
                </a:moveTo>
                <a:lnTo>
                  <a:pt x="509" y="275"/>
                </a:lnTo>
                <a:lnTo>
                  <a:pt x="509" y="268"/>
                </a:lnTo>
                <a:lnTo>
                  <a:pt x="502" y="268"/>
                </a:lnTo>
                <a:lnTo>
                  <a:pt x="502" y="275"/>
                </a:lnTo>
                <a:close/>
                <a:moveTo>
                  <a:pt x="518" y="275"/>
                </a:moveTo>
                <a:lnTo>
                  <a:pt x="525" y="275"/>
                </a:lnTo>
                <a:lnTo>
                  <a:pt x="525" y="268"/>
                </a:lnTo>
                <a:lnTo>
                  <a:pt x="518" y="268"/>
                </a:lnTo>
                <a:lnTo>
                  <a:pt x="518" y="275"/>
                </a:lnTo>
                <a:close/>
                <a:moveTo>
                  <a:pt x="535" y="275"/>
                </a:moveTo>
                <a:lnTo>
                  <a:pt x="542" y="275"/>
                </a:lnTo>
                <a:lnTo>
                  <a:pt x="542" y="268"/>
                </a:lnTo>
                <a:lnTo>
                  <a:pt x="535" y="268"/>
                </a:lnTo>
                <a:lnTo>
                  <a:pt x="535" y="275"/>
                </a:lnTo>
                <a:close/>
                <a:moveTo>
                  <a:pt x="551" y="275"/>
                </a:moveTo>
                <a:lnTo>
                  <a:pt x="559" y="275"/>
                </a:lnTo>
                <a:lnTo>
                  <a:pt x="559" y="268"/>
                </a:lnTo>
                <a:lnTo>
                  <a:pt x="551" y="268"/>
                </a:lnTo>
                <a:lnTo>
                  <a:pt x="551" y="275"/>
                </a:lnTo>
                <a:close/>
                <a:moveTo>
                  <a:pt x="568" y="275"/>
                </a:moveTo>
                <a:lnTo>
                  <a:pt x="575" y="275"/>
                </a:lnTo>
                <a:lnTo>
                  <a:pt x="575" y="268"/>
                </a:lnTo>
                <a:lnTo>
                  <a:pt x="568" y="268"/>
                </a:lnTo>
                <a:lnTo>
                  <a:pt x="568" y="275"/>
                </a:lnTo>
                <a:close/>
                <a:moveTo>
                  <a:pt x="585" y="275"/>
                </a:moveTo>
                <a:lnTo>
                  <a:pt x="592" y="275"/>
                </a:lnTo>
                <a:lnTo>
                  <a:pt x="592" y="268"/>
                </a:lnTo>
                <a:lnTo>
                  <a:pt x="585" y="268"/>
                </a:lnTo>
                <a:lnTo>
                  <a:pt x="585" y="275"/>
                </a:lnTo>
                <a:close/>
                <a:moveTo>
                  <a:pt x="601" y="275"/>
                </a:moveTo>
                <a:lnTo>
                  <a:pt x="608" y="275"/>
                </a:lnTo>
                <a:lnTo>
                  <a:pt x="608" y="268"/>
                </a:lnTo>
                <a:lnTo>
                  <a:pt x="601" y="268"/>
                </a:lnTo>
                <a:lnTo>
                  <a:pt x="601" y="275"/>
                </a:lnTo>
                <a:close/>
                <a:moveTo>
                  <a:pt x="620" y="275"/>
                </a:moveTo>
                <a:lnTo>
                  <a:pt x="625" y="275"/>
                </a:lnTo>
                <a:lnTo>
                  <a:pt x="625" y="268"/>
                </a:lnTo>
                <a:lnTo>
                  <a:pt x="620" y="268"/>
                </a:lnTo>
                <a:lnTo>
                  <a:pt x="620" y="275"/>
                </a:lnTo>
                <a:close/>
                <a:moveTo>
                  <a:pt x="637" y="275"/>
                </a:moveTo>
                <a:lnTo>
                  <a:pt x="644" y="275"/>
                </a:lnTo>
                <a:lnTo>
                  <a:pt x="644" y="268"/>
                </a:lnTo>
                <a:lnTo>
                  <a:pt x="637" y="268"/>
                </a:lnTo>
                <a:lnTo>
                  <a:pt x="637" y="275"/>
                </a:lnTo>
                <a:close/>
                <a:moveTo>
                  <a:pt x="653" y="275"/>
                </a:moveTo>
                <a:lnTo>
                  <a:pt x="660" y="275"/>
                </a:lnTo>
                <a:lnTo>
                  <a:pt x="660" y="268"/>
                </a:lnTo>
                <a:lnTo>
                  <a:pt x="653" y="268"/>
                </a:lnTo>
                <a:lnTo>
                  <a:pt x="653" y="275"/>
                </a:lnTo>
                <a:close/>
                <a:moveTo>
                  <a:pt x="670" y="275"/>
                </a:moveTo>
                <a:lnTo>
                  <a:pt x="677" y="275"/>
                </a:lnTo>
                <a:lnTo>
                  <a:pt x="677" y="268"/>
                </a:lnTo>
                <a:lnTo>
                  <a:pt x="670" y="268"/>
                </a:lnTo>
                <a:lnTo>
                  <a:pt x="670" y="275"/>
                </a:lnTo>
                <a:close/>
                <a:moveTo>
                  <a:pt x="686" y="275"/>
                </a:moveTo>
                <a:lnTo>
                  <a:pt x="693" y="275"/>
                </a:lnTo>
                <a:lnTo>
                  <a:pt x="693" y="268"/>
                </a:lnTo>
                <a:lnTo>
                  <a:pt x="686" y="268"/>
                </a:lnTo>
                <a:lnTo>
                  <a:pt x="686" y="275"/>
                </a:lnTo>
                <a:close/>
                <a:moveTo>
                  <a:pt x="703" y="275"/>
                </a:moveTo>
                <a:lnTo>
                  <a:pt x="710" y="275"/>
                </a:lnTo>
                <a:lnTo>
                  <a:pt x="710" y="268"/>
                </a:lnTo>
                <a:lnTo>
                  <a:pt x="703" y="268"/>
                </a:lnTo>
                <a:lnTo>
                  <a:pt x="703" y="275"/>
                </a:lnTo>
                <a:close/>
                <a:moveTo>
                  <a:pt x="720" y="275"/>
                </a:moveTo>
                <a:lnTo>
                  <a:pt x="727" y="275"/>
                </a:lnTo>
                <a:lnTo>
                  <a:pt x="727" y="268"/>
                </a:lnTo>
                <a:lnTo>
                  <a:pt x="720" y="268"/>
                </a:lnTo>
                <a:lnTo>
                  <a:pt x="720" y="275"/>
                </a:lnTo>
                <a:close/>
                <a:moveTo>
                  <a:pt x="736" y="275"/>
                </a:moveTo>
                <a:lnTo>
                  <a:pt x="743" y="275"/>
                </a:lnTo>
                <a:lnTo>
                  <a:pt x="743" y="268"/>
                </a:lnTo>
                <a:lnTo>
                  <a:pt x="736" y="268"/>
                </a:lnTo>
                <a:lnTo>
                  <a:pt x="736" y="275"/>
                </a:lnTo>
                <a:close/>
                <a:moveTo>
                  <a:pt x="753" y="275"/>
                </a:moveTo>
                <a:lnTo>
                  <a:pt x="760" y="275"/>
                </a:lnTo>
                <a:lnTo>
                  <a:pt x="760" y="268"/>
                </a:lnTo>
                <a:lnTo>
                  <a:pt x="753" y="268"/>
                </a:lnTo>
                <a:lnTo>
                  <a:pt x="753" y="275"/>
                </a:lnTo>
                <a:close/>
                <a:moveTo>
                  <a:pt x="769" y="275"/>
                </a:moveTo>
                <a:lnTo>
                  <a:pt x="776" y="275"/>
                </a:lnTo>
                <a:lnTo>
                  <a:pt x="776" y="268"/>
                </a:lnTo>
                <a:lnTo>
                  <a:pt x="769" y="268"/>
                </a:lnTo>
                <a:lnTo>
                  <a:pt x="769" y="275"/>
                </a:lnTo>
                <a:close/>
                <a:moveTo>
                  <a:pt x="786" y="275"/>
                </a:moveTo>
                <a:lnTo>
                  <a:pt x="793" y="275"/>
                </a:lnTo>
                <a:lnTo>
                  <a:pt x="793" y="268"/>
                </a:lnTo>
                <a:lnTo>
                  <a:pt x="786" y="268"/>
                </a:lnTo>
                <a:lnTo>
                  <a:pt x="786" y="275"/>
                </a:lnTo>
                <a:close/>
                <a:moveTo>
                  <a:pt x="802" y="275"/>
                </a:moveTo>
                <a:lnTo>
                  <a:pt x="810" y="275"/>
                </a:lnTo>
                <a:lnTo>
                  <a:pt x="810" y="268"/>
                </a:lnTo>
                <a:lnTo>
                  <a:pt x="802" y="268"/>
                </a:lnTo>
                <a:lnTo>
                  <a:pt x="802" y="275"/>
                </a:lnTo>
                <a:close/>
                <a:moveTo>
                  <a:pt x="819" y="275"/>
                </a:moveTo>
                <a:lnTo>
                  <a:pt x="826" y="275"/>
                </a:lnTo>
                <a:lnTo>
                  <a:pt x="826" y="268"/>
                </a:lnTo>
                <a:lnTo>
                  <a:pt x="819" y="268"/>
                </a:lnTo>
                <a:lnTo>
                  <a:pt x="819" y="275"/>
                </a:lnTo>
                <a:close/>
                <a:moveTo>
                  <a:pt x="836" y="275"/>
                </a:moveTo>
                <a:lnTo>
                  <a:pt x="843" y="275"/>
                </a:lnTo>
                <a:lnTo>
                  <a:pt x="843" y="268"/>
                </a:lnTo>
                <a:lnTo>
                  <a:pt x="836" y="268"/>
                </a:lnTo>
                <a:lnTo>
                  <a:pt x="836" y="275"/>
                </a:lnTo>
                <a:close/>
                <a:moveTo>
                  <a:pt x="852" y="275"/>
                </a:moveTo>
                <a:lnTo>
                  <a:pt x="859" y="275"/>
                </a:lnTo>
                <a:lnTo>
                  <a:pt x="859" y="268"/>
                </a:lnTo>
                <a:lnTo>
                  <a:pt x="852" y="268"/>
                </a:lnTo>
                <a:lnTo>
                  <a:pt x="852" y="275"/>
                </a:lnTo>
                <a:close/>
                <a:moveTo>
                  <a:pt x="871" y="275"/>
                </a:moveTo>
                <a:lnTo>
                  <a:pt x="876" y="275"/>
                </a:lnTo>
                <a:lnTo>
                  <a:pt x="876" y="268"/>
                </a:lnTo>
                <a:lnTo>
                  <a:pt x="871" y="268"/>
                </a:lnTo>
                <a:lnTo>
                  <a:pt x="871" y="275"/>
                </a:lnTo>
                <a:close/>
                <a:moveTo>
                  <a:pt x="888" y="275"/>
                </a:moveTo>
                <a:lnTo>
                  <a:pt x="895" y="275"/>
                </a:lnTo>
                <a:lnTo>
                  <a:pt x="895" y="268"/>
                </a:lnTo>
                <a:lnTo>
                  <a:pt x="888" y="268"/>
                </a:lnTo>
                <a:lnTo>
                  <a:pt x="888" y="275"/>
                </a:lnTo>
                <a:close/>
                <a:moveTo>
                  <a:pt x="1004" y="275"/>
                </a:moveTo>
                <a:lnTo>
                  <a:pt x="1011" y="275"/>
                </a:lnTo>
                <a:lnTo>
                  <a:pt x="1011" y="268"/>
                </a:lnTo>
                <a:lnTo>
                  <a:pt x="1004" y="268"/>
                </a:lnTo>
                <a:lnTo>
                  <a:pt x="1004" y="275"/>
                </a:lnTo>
                <a:close/>
                <a:moveTo>
                  <a:pt x="1020" y="275"/>
                </a:moveTo>
                <a:lnTo>
                  <a:pt x="1027" y="275"/>
                </a:lnTo>
                <a:lnTo>
                  <a:pt x="1027" y="268"/>
                </a:lnTo>
                <a:lnTo>
                  <a:pt x="1020" y="268"/>
                </a:lnTo>
                <a:lnTo>
                  <a:pt x="1020" y="275"/>
                </a:lnTo>
                <a:close/>
                <a:moveTo>
                  <a:pt x="1037" y="275"/>
                </a:moveTo>
                <a:lnTo>
                  <a:pt x="1044" y="275"/>
                </a:lnTo>
                <a:lnTo>
                  <a:pt x="1044" y="268"/>
                </a:lnTo>
                <a:lnTo>
                  <a:pt x="1037" y="268"/>
                </a:lnTo>
                <a:lnTo>
                  <a:pt x="1037" y="275"/>
                </a:lnTo>
                <a:close/>
                <a:moveTo>
                  <a:pt x="1053" y="275"/>
                </a:moveTo>
                <a:lnTo>
                  <a:pt x="1061" y="275"/>
                </a:lnTo>
                <a:lnTo>
                  <a:pt x="1061" y="268"/>
                </a:lnTo>
                <a:lnTo>
                  <a:pt x="1053" y="268"/>
                </a:lnTo>
                <a:lnTo>
                  <a:pt x="1053" y="275"/>
                </a:lnTo>
                <a:close/>
                <a:moveTo>
                  <a:pt x="1070" y="275"/>
                </a:moveTo>
                <a:lnTo>
                  <a:pt x="1077" y="275"/>
                </a:lnTo>
                <a:lnTo>
                  <a:pt x="1077" y="268"/>
                </a:lnTo>
                <a:lnTo>
                  <a:pt x="1070" y="268"/>
                </a:lnTo>
                <a:lnTo>
                  <a:pt x="1070" y="275"/>
                </a:lnTo>
                <a:close/>
                <a:moveTo>
                  <a:pt x="1087" y="275"/>
                </a:moveTo>
                <a:lnTo>
                  <a:pt x="1094" y="275"/>
                </a:lnTo>
                <a:lnTo>
                  <a:pt x="1094" y="268"/>
                </a:lnTo>
                <a:lnTo>
                  <a:pt x="1087" y="268"/>
                </a:lnTo>
                <a:lnTo>
                  <a:pt x="1087" y="275"/>
                </a:lnTo>
                <a:close/>
                <a:moveTo>
                  <a:pt x="1103" y="275"/>
                </a:moveTo>
                <a:lnTo>
                  <a:pt x="1110" y="275"/>
                </a:lnTo>
                <a:lnTo>
                  <a:pt x="1110" y="268"/>
                </a:lnTo>
                <a:lnTo>
                  <a:pt x="1103" y="268"/>
                </a:lnTo>
                <a:lnTo>
                  <a:pt x="1103" y="275"/>
                </a:lnTo>
                <a:close/>
                <a:moveTo>
                  <a:pt x="1120" y="275"/>
                </a:moveTo>
                <a:lnTo>
                  <a:pt x="1127" y="275"/>
                </a:lnTo>
                <a:lnTo>
                  <a:pt x="1127" y="268"/>
                </a:lnTo>
                <a:lnTo>
                  <a:pt x="1120" y="268"/>
                </a:lnTo>
                <a:lnTo>
                  <a:pt x="1120" y="275"/>
                </a:lnTo>
                <a:close/>
                <a:moveTo>
                  <a:pt x="1139" y="275"/>
                </a:moveTo>
                <a:lnTo>
                  <a:pt x="1146" y="275"/>
                </a:lnTo>
                <a:lnTo>
                  <a:pt x="1146" y="268"/>
                </a:lnTo>
                <a:lnTo>
                  <a:pt x="1139" y="268"/>
                </a:lnTo>
                <a:lnTo>
                  <a:pt x="1139" y="275"/>
                </a:lnTo>
                <a:close/>
                <a:moveTo>
                  <a:pt x="1155" y="275"/>
                </a:moveTo>
                <a:lnTo>
                  <a:pt x="1162" y="275"/>
                </a:lnTo>
                <a:lnTo>
                  <a:pt x="1162" y="268"/>
                </a:lnTo>
                <a:lnTo>
                  <a:pt x="1155" y="268"/>
                </a:lnTo>
                <a:lnTo>
                  <a:pt x="1155" y="275"/>
                </a:lnTo>
                <a:close/>
                <a:moveTo>
                  <a:pt x="1172" y="275"/>
                </a:moveTo>
                <a:lnTo>
                  <a:pt x="1179" y="275"/>
                </a:lnTo>
                <a:lnTo>
                  <a:pt x="1179" y="268"/>
                </a:lnTo>
                <a:lnTo>
                  <a:pt x="1172" y="268"/>
                </a:lnTo>
                <a:lnTo>
                  <a:pt x="1172" y="275"/>
                </a:lnTo>
                <a:close/>
                <a:moveTo>
                  <a:pt x="1188" y="275"/>
                </a:moveTo>
                <a:lnTo>
                  <a:pt x="1196" y="275"/>
                </a:lnTo>
                <a:lnTo>
                  <a:pt x="1196" y="268"/>
                </a:lnTo>
                <a:lnTo>
                  <a:pt x="1188" y="268"/>
                </a:lnTo>
                <a:lnTo>
                  <a:pt x="1188" y="275"/>
                </a:lnTo>
                <a:close/>
                <a:moveTo>
                  <a:pt x="1205" y="275"/>
                </a:moveTo>
                <a:lnTo>
                  <a:pt x="1212" y="275"/>
                </a:lnTo>
                <a:lnTo>
                  <a:pt x="1212" y="268"/>
                </a:lnTo>
                <a:lnTo>
                  <a:pt x="1205" y="268"/>
                </a:lnTo>
                <a:lnTo>
                  <a:pt x="1205" y="275"/>
                </a:lnTo>
                <a:close/>
                <a:moveTo>
                  <a:pt x="1222" y="275"/>
                </a:moveTo>
                <a:lnTo>
                  <a:pt x="1229" y="275"/>
                </a:lnTo>
                <a:lnTo>
                  <a:pt x="1229" y="268"/>
                </a:lnTo>
                <a:lnTo>
                  <a:pt x="1222" y="268"/>
                </a:lnTo>
                <a:lnTo>
                  <a:pt x="1222" y="275"/>
                </a:lnTo>
                <a:close/>
                <a:moveTo>
                  <a:pt x="1238" y="275"/>
                </a:moveTo>
                <a:lnTo>
                  <a:pt x="1245" y="275"/>
                </a:lnTo>
                <a:lnTo>
                  <a:pt x="1245" y="268"/>
                </a:lnTo>
                <a:lnTo>
                  <a:pt x="1238" y="268"/>
                </a:lnTo>
                <a:lnTo>
                  <a:pt x="1238" y="275"/>
                </a:lnTo>
                <a:close/>
                <a:moveTo>
                  <a:pt x="1255" y="275"/>
                </a:moveTo>
                <a:lnTo>
                  <a:pt x="1262" y="275"/>
                </a:lnTo>
                <a:lnTo>
                  <a:pt x="1262" y="268"/>
                </a:lnTo>
                <a:lnTo>
                  <a:pt x="1255" y="268"/>
                </a:lnTo>
                <a:lnTo>
                  <a:pt x="1255" y="275"/>
                </a:lnTo>
                <a:close/>
                <a:moveTo>
                  <a:pt x="1572" y="275"/>
                </a:moveTo>
                <a:lnTo>
                  <a:pt x="1579" y="275"/>
                </a:lnTo>
                <a:lnTo>
                  <a:pt x="1579" y="268"/>
                </a:lnTo>
                <a:lnTo>
                  <a:pt x="1572" y="268"/>
                </a:lnTo>
                <a:lnTo>
                  <a:pt x="1572" y="275"/>
                </a:lnTo>
                <a:close/>
                <a:moveTo>
                  <a:pt x="1589" y="275"/>
                </a:moveTo>
                <a:lnTo>
                  <a:pt x="1596" y="275"/>
                </a:lnTo>
                <a:lnTo>
                  <a:pt x="1596" y="268"/>
                </a:lnTo>
                <a:lnTo>
                  <a:pt x="1589" y="268"/>
                </a:lnTo>
                <a:lnTo>
                  <a:pt x="1589" y="275"/>
                </a:lnTo>
                <a:close/>
                <a:moveTo>
                  <a:pt x="1605" y="275"/>
                </a:moveTo>
                <a:lnTo>
                  <a:pt x="1612" y="275"/>
                </a:lnTo>
                <a:lnTo>
                  <a:pt x="1612" y="268"/>
                </a:lnTo>
                <a:lnTo>
                  <a:pt x="1605" y="268"/>
                </a:lnTo>
                <a:lnTo>
                  <a:pt x="1605" y="275"/>
                </a:lnTo>
                <a:close/>
                <a:moveTo>
                  <a:pt x="1622" y="275"/>
                </a:moveTo>
                <a:lnTo>
                  <a:pt x="1629" y="275"/>
                </a:lnTo>
                <a:lnTo>
                  <a:pt x="1629" y="268"/>
                </a:lnTo>
                <a:lnTo>
                  <a:pt x="1622" y="268"/>
                </a:lnTo>
                <a:lnTo>
                  <a:pt x="1622" y="275"/>
                </a:lnTo>
                <a:close/>
                <a:moveTo>
                  <a:pt x="1638" y="275"/>
                </a:moveTo>
                <a:lnTo>
                  <a:pt x="1645" y="275"/>
                </a:lnTo>
                <a:lnTo>
                  <a:pt x="1645" y="268"/>
                </a:lnTo>
                <a:lnTo>
                  <a:pt x="1638" y="268"/>
                </a:lnTo>
                <a:lnTo>
                  <a:pt x="1638" y="275"/>
                </a:lnTo>
                <a:close/>
                <a:moveTo>
                  <a:pt x="1657" y="275"/>
                </a:moveTo>
                <a:lnTo>
                  <a:pt x="1664" y="275"/>
                </a:lnTo>
                <a:lnTo>
                  <a:pt x="1664" y="268"/>
                </a:lnTo>
                <a:lnTo>
                  <a:pt x="1657" y="268"/>
                </a:lnTo>
                <a:lnTo>
                  <a:pt x="1657" y="275"/>
                </a:lnTo>
                <a:close/>
                <a:moveTo>
                  <a:pt x="1674" y="275"/>
                </a:moveTo>
                <a:lnTo>
                  <a:pt x="1681" y="275"/>
                </a:lnTo>
                <a:lnTo>
                  <a:pt x="1681" y="268"/>
                </a:lnTo>
                <a:lnTo>
                  <a:pt x="1674" y="268"/>
                </a:lnTo>
                <a:lnTo>
                  <a:pt x="1674" y="275"/>
                </a:lnTo>
                <a:close/>
                <a:moveTo>
                  <a:pt x="1690" y="275"/>
                </a:moveTo>
                <a:lnTo>
                  <a:pt x="1698" y="275"/>
                </a:lnTo>
                <a:lnTo>
                  <a:pt x="1698" y="268"/>
                </a:lnTo>
                <a:lnTo>
                  <a:pt x="1690" y="268"/>
                </a:lnTo>
                <a:lnTo>
                  <a:pt x="1690" y="275"/>
                </a:lnTo>
                <a:close/>
                <a:moveTo>
                  <a:pt x="1707" y="275"/>
                </a:moveTo>
                <a:lnTo>
                  <a:pt x="1714" y="275"/>
                </a:lnTo>
                <a:lnTo>
                  <a:pt x="1714" y="268"/>
                </a:lnTo>
                <a:lnTo>
                  <a:pt x="1707" y="268"/>
                </a:lnTo>
                <a:lnTo>
                  <a:pt x="1707" y="275"/>
                </a:lnTo>
                <a:close/>
                <a:moveTo>
                  <a:pt x="1724" y="275"/>
                </a:moveTo>
                <a:lnTo>
                  <a:pt x="1731" y="275"/>
                </a:lnTo>
                <a:lnTo>
                  <a:pt x="1731" y="268"/>
                </a:lnTo>
                <a:lnTo>
                  <a:pt x="1724" y="268"/>
                </a:lnTo>
                <a:lnTo>
                  <a:pt x="1724" y="275"/>
                </a:lnTo>
                <a:close/>
                <a:moveTo>
                  <a:pt x="1740" y="275"/>
                </a:moveTo>
                <a:lnTo>
                  <a:pt x="1747" y="275"/>
                </a:lnTo>
                <a:lnTo>
                  <a:pt x="1747" y="268"/>
                </a:lnTo>
                <a:lnTo>
                  <a:pt x="1740" y="268"/>
                </a:lnTo>
                <a:lnTo>
                  <a:pt x="1740" y="275"/>
                </a:lnTo>
                <a:close/>
                <a:moveTo>
                  <a:pt x="1757" y="275"/>
                </a:moveTo>
                <a:lnTo>
                  <a:pt x="1764" y="275"/>
                </a:lnTo>
                <a:lnTo>
                  <a:pt x="1764" y="268"/>
                </a:lnTo>
                <a:lnTo>
                  <a:pt x="1757" y="268"/>
                </a:lnTo>
                <a:lnTo>
                  <a:pt x="1757" y="275"/>
                </a:lnTo>
                <a:close/>
                <a:moveTo>
                  <a:pt x="1773" y="275"/>
                </a:moveTo>
                <a:lnTo>
                  <a:pt x="1780" y="275"/>
                </a:lnTo>
                <a:lnTo>
                  <a:pt x="1780" y="268"/>
                </a:lnTo>
                <a:lnTo>
                  <a:pt x="1773" y="268"/>
                </a:lnTo>
                <a:lnTo>
                  <a:pt x="1773" y="275"/>
                </a:lnTo>
                <a:close/>
                <a:moveTo>
                  <a:pt x="1823" y="275"/>
                </a:moveTo>
                <a:lnTo>
                  <a:pt x="1830" y="275"/>
                </a:lnTo>
                <a:lnTo>
                  <a:pt x="1830" y="268"/>
                </a:lnTo>
                <a:lnTo>
                  <a:pt x="1823" y="268"/>
                </a:lnTo>
                <a:lnTo>
                  <a:pt x="1823" y="275"/>
                </a:lnTo>
                <a:close/>
                <a:moveTo>
                  <a:pt x="1840" y="275"/>
                </a:moveTo>
                <a:lnTo>
                  <a:pt x="1847" y="275"/>
                </a:lnTo>
                <a:lnTo>
                  <a:pt x="1847" y="268"/>
                </a:lnTo>
                <a:lnTo>
                  <a:pt x="1840" y="268"/>
                </a:lnTo>
                <a:lnTo>
                  <a:pt x="1840" y="275"/>
                </a:lnTo>
                <a:close/>
                <a:moveTo>
                  <a:pt x="1856" y="275"/>
                </a:moveTo>
                <a:lnTo>
                  <a:pt x="1863" y="275"/>
                </a:lnTo>
                <a:lnTo>
                  <a:pt x="1863" y="268"/>
                </a:lnTo>
                <a:lnTo>
                  <a:pt x="1856" y="268"/>
                </a:lnTo>
                <a:lnTo>
                  <a:pt x="1856" y="275"/>
                </a:lnTo>
                <a:close/>
                <a:moveTo>
                  <a:pt x="1873" y="275"/>
                </a:moveTo>
                <a:lnTo>
                  <a:pt x="1880" y="275"/>
                </a:lnTo>
                <a:lnTo>
                  <a:pt x="1880" y="268"/>
                </a:lnTo>
                <a:lnTo>
                  <a:pt x="1873" y="268"/>
                </a:lnTo>
                <a:lnTo>
                  <a:pt x="1873" y="275"/>
                </a:lnTo>
                <a:close/>
                <a:moveTo>
                  <a:pt x="1889" y="275"/>
                </a:moveTo>
                <a:lnTo>
                  <a:pt x="1896" y="275"/>
                </a:lnTo>
                <a:lnTo>
                  <a:pt x="1896" y="268"/>
                </a:lnTo>
                <a:lnTo>
                  <a:pt x="1889" y="268"/>
                </a:lnTo>
                <a:lnTo>
                  <a:pt x="1889" y="275"/>
                </a:lnTo>
                <a:close/>
                <a:moveTo>
                  <a:pt x="1908" y="275"/>
                </a:moveTo>
                <a:lnTo>
                  <a:pt x="1915" y="275"/>
                </a:lnTo>
                <a:lnTo>
                  <a:pt x="1915" y="268"/>
                </a:lnTo>
                <a:lnTo>
                  <a:pt x="1908" y="268"/>
                </a:lnTo>
                <a:lnTo>
                  <a:pt x="1908" y="275"/>
                </a:lnTo>
                <a:close/>
                <a:moveTo>
                  <a:pt x="1925" y="275"/>
                </a:moveTo>
                <a:lnTo>
                  <a:pt x="1932" y="275"/>
                </a:lnTo>
                <a:lnTo>
                  <a:pt x="1932" y="268"/>
                </a:lnTo>
                <a:lnTo>
                  <a:pt x="1925" y="268"/>
                </a:lnTo>
                <a:lnTo>
                  <a:pt x="1925" y="275"/>
                </a:lnTo>
                <a:close/>
                <a:moveTo>
                  <a:pt x="1941" y="275"/>
                </a:moveTo>
                <a:lnTo>
                  <a:pt x="1949" y="275"/>
                </a:lnTo>
                <a:lnTo>
                  <a:pt x="1949" y="268"/>
                </a:lnTo>
                <a:lnTo>
                  <a:pt x="1941" y="268"/>
                </a:lnTo>
                <a:lnTo>
                  <a:pt x="1941" y="275"/>
                </a:lnTo>
                <a:close/>
                <a:moveTo>
                  <a:pt x="1958" y="275"/>
                </a:moveTo>
                <a:lnTo>
                  <a:pt x="1965" y="275"/>
                </a:lnTo>
                <a:lnTo>
                  <a:pt x="1965" y="268"/>
                </a:lnTo>
                <a:lnTo>
                  <a:pt x="1958" y="268"/>
                </a:lnTo>
                <a:lnTo>
                  <a:pt x="1958" y="275"/>
                </a:lnTo>
                <a:close/>
                <a:moveTo>
                  <a:pt x="1975" y="275"/>
                </a:moveTo>
                <a:lnTo>
                  <a:pt x="1982" y="275"/>
                </a:lnTo>
                <a:lnTo>
                  <a:pt x="1982" y="268"/>
                </a:lnTo>
                <a:lnTo>
                  <a:pt x="1975" y="268"/>
                </a:lnTo>
                <a:lnTo>
                  <a:pt x="1975" y="275"/>
                </a:lnTo>
                <a:close/>
                <a:moveTo>
                  <a:pt x="1991" y="275"/>
                </a:moveTo>
                <a:lnTo>
                  <a:pt x="1998" y="275"/>
                </a:lnTo>
                <a:lnTo>
                  <a:pt x="1998" y="268"/>
                </a:lnTo>
                <a:lnTo>
                  <a:pt x="1991" y="268"/>
                </a:lnTo>
                <a:lnTo>
                  <a:pt x="1991" y="275"/>
                </a:lnTo>
                <a:close/>
                <a:moveTo>
                  <a:pt x="2008" y="275"/>
                </a:moveTo>
                <a:lnTo>
                  <a:pt x="2015" y="275"/>
                </a:lnTo>
                <a:lnTo>
                  <a:pt x="2015" y="268"/>
                </a:lnTo>
                <a:lnTo>
                  <a:pt x="2008" y="268"/>
                </a:lnTo>
                <a:lnTo>
                  <a:pt x="2008" y="275"/>
                </a:lnTo>
                <a:close/>
                <a:moveTo>
                  <a:pt x="2024" y="275"/>
                </a:moveTo>
                <a:lnTo>
                  <a:pt x="2031" y="275"/>
                </a:lnTo>
                <a:lnTo>
                  <a:pt x="2031" y="268"/>
                </a:lnTo>
                <a:lnTo>
                  <a:pt x="2024" y="268"/>
                </a:lnTo>
                <a:lnTo>
                  <a:pt x="2024" y="275"/>
                </a:lnTo>
                <a:close/>
                <a:moveTo>
                  <a:pt x="2041" y="275"/>
                </a:moveTo>
                <a:lnTo>
                  <a:pt x="2048" y="275"/>
                </a:lnTo>
                <a:lnTo>
                  <a:pt x="2048" y="268"/>
                </a:lnTo>
                <a:lnTo>
                  <a:pt x="2041" y="268"/>
                </a:lnTo>
                <a:lnTo>
                  <a:pt x="2041" y="275"/>
                </a:lnTo>
                <a:close/>
                <a:moveTo>
                  <a:pt x="2057" y="275"/>
                </a:moveTo>
                <a:lnTo>
                  <a:pt x="2065" y="275"/>
                </a:lnTo>
                <a:lnTo>
                  <a:pt x="2065" y="268"/>
                </a:lnTo>
                <a:lnTo>
                  <a:pt x="2057" y="268"/>
                </a:lnTo>
                <a:lnTo>
                  <a:pt x="2057" y="275"/>
                </a:lnTo>
                <a:close/>
                <a:moveTo>
                  <a:pt x="2074" y="275"/>
                </a:moveTo>
                <a:lnTo>
                  <a:pt x="2081" y="275"/>
                </a:lnTo>
                <a:lnTo>
                  <a:pt x="2081" y="268"/>
                </a:lnTo>
                <a:lnTo>
                  <a:pt x="2074" y="268"/>
                </a:lnTo>
                <a:lnTo>
                  <a:pt x="2074" y="275"/>
                </a:lnTo>
                <a:close/>
                <a:moveTo>
                  <a:pt x="2091" y="275"/>
                </a:moveTo>
                <a:lnTo>
                  <a:pt x="2098" y="275"/>
                </a:lnTo>
                <a:lnTo>
                  <a:pt x="2098" y="268"/>
                </a:lnTo>
                <a:lnTo>
                  <a:pt x="2091" y="268"/>
                </a:lnTo>
                <a:lnTo>
                  <a:pt x="2091" y="275"/>
                </a:lnTo>
                <a:close/>
                <a:moveTo>
                  <a:pt x="2107" y="275"/>
                </a:moveTo>
                <a:lnTo>
                  <a:pt x="2114" y="275"/>
                </a:lnTo>
                <a:lnTo>
                  <a:pt x="2114" y="268"/>
                </a:lnTo>
                <a:lnTo>
                  <a:pt x="2107" y="268"/>
                </a:lnTo>
                <a:lnTo>
                  <a:pt x="2107" y="275"/>
                </a:lnTo>
                <a:close/>
                <a:moveTo>
                  <a:pt x="2124" y="275"/>
                </a:moveTo>
                <a:lnTo>
                  <a:pt x="2131" y="275"/>
                </a:lnTo>
                <a:lnTo>
                  <a:pt x="2131" y="268"/>
                </a:lnTo>
                <a:lnTo>
                  <a:pt x="2124" y="268"/>
                </a:lnTo>
                <a:lnTo>
                  <a:pt x="2124" y="275"/>
                </a:lnTo>
                <a:close/>
                <a:moveTo>
                  <a:pt x="2140" y="275"/>
                </a:moveTo>
                <a:lnTo>
                  <a:pt x="2147" y="275"/>
                </a:lnTo>
                <a:lnTo>
                  <a:pt x="2147" y="268"/>
                </a:lnTo>
                <a:lnTo>
                  <a:pt x="2140" y="268"/>
                </a:lnTo>
                <a:lnTo>
                  <a:pt x="2140" y="275"/>
                </a:lnTo>
                <a:close/>
                <a:moveTo>
                  <a:pt x="2159" y="275"/>
                </a:moveTo>
                <a:lnTo>
                  <a:pt x="2164" y="275"/>
                </a:lnTo>
                <a:lnTo>
                  <a:pt x="2164" y="268"/>
                </a:lnTo>
                <a:lnTo>
                  <a:pt x="2159" y="268"/>
                </a:lnTo>
                <a:lnTo>
                  <a:pt x="2159" y="275"/>
                </a:lnTo>
                <a:close/>
                <a:moveTo>
                  <a:pt x="2176" y="275"/>
                </a:moveTo>
                <a:lnTo>
                  <a:pt x="2183" y="275"/>
                </a:lnTo>
                <a:lnTo>
                  <a:pt x="2183" y="268"/>
                </a:lnTo>
                <a:lnTo>
                  <a:pt x="2176" y="268"/>
                </a:lnTo>
                <a:lnTo>
                  <a:pt x="2176" y="275"/>
                </a:lnTo>
                <a:close/>
                <a:moveTo>
                  <a:pt x="2192" y="275"/>
                </a:moveTo>
                <a:lnTo>
                  <a:pt x="2200" y="275"/>
                </a:lnTo>
                <a:lnTo>
                  <a:pt x="2200" y="268"/>
                </a:lnTo>
                <a:lnTo>
                  <a:pt x="2192" y="268"/>
                </a:lnTo>
                <a:lnTo>
                  <a:pt x="2192" y="275"/>
                </a:lnTo>
                <a:close/>
                <a:moveTo>
                  <a:pt x="2209" y="275"/>
                </a:moveTo>
                <a:lnTo>
                  <a:pt x="2216" y="275"/>
                </a:lnTo>
                <a:lnTo>
                  <a:pt x="2216" y="268"/>
                </a:lnTo>
                <a:lnTo>
                  <a:pt x="2209" y="268"/>
                </a:lnTo>
                <a:lnTo>
                  <a:pt x="2209" y="275"/>
                </a:lnTo>
                <a:close/>
                <a:moveTo>
                  <a:pt x="2226" y="275"/>
                </a:moveTo>
                <a:lnTo>
                  <a:pt x="2233" y="275"/>
                </a:lnTo>
                <a:lnTo>
                  <a:pt x="2233" y="268"/>
                </a:lnTo>
                <a:lnTo>
                  <a:pt x="2226" y="268"/>
                </a:lnTo>
                <a:lnTo>
                  <a:pt x="2226" y="275"/>
                </a:lnTo>
                <a:close/>
                <a:moveTo>
                  <a:pt x="2242" y="275"/>
                </a:moveTo>
                <a:lnTo>
                  <a:pt x="2249" y="275"/>
                </a:lnTo>
                <a:lnTo>
                  <a:pt x="2249" y="268"/>
                </a:lnTo>
                <a:lnTo>
                  <a:pt x="2242" y="268"/>
                </a:lnTo>
                <a:lnTo>
                  <a:pt x="2242" y="275"/>
                </a:lnTo>
                <a:close/>
                <a:moveTo>
                  <a:pt x="2259" y="275"/>
                </a:moveTo>
                <a:lnTo>
                  <a:pt x="2266" y="275"/>
                </a:lnTo>
                <a:lnTo>
                  <a:pt x="2266" y="268"/>
                </a:lnTo>
                <a:lnTo>
                  <a:pt x="2259" y="268"/>
                </a:lnTo>
                <a:lnTo>
                  <a:pt x="2259" y="275"/>
                </a:lnTo>
                <a:close/>
                <a:moveTo>
                  <a:pt x="2275" y="275"/>
                </a:moveTo>
                <a:lnTo>
                  <a:pt x="2282" y="275"/>
                </a:lnTo>
                <a:lnTo>
                  <a:pt x="2282" y="268"/>
                </a:lnTo>
                <a:lnTo>
                  <a:pt x="2275" y="268"/>
                </a:lnTo>
                <a:lnTo>
                  <a:pt x="2275" y="275"/>
                </a:lnTo>
                <a:close/>
                <a:moveTo>
                  <a:pt x="2292" y="275"/>
                </a:moveTo>
                <a:lnTo>
                  <a:pt x="2299" y="275"/>
                </a:lnTo>
                <a:lnTo>
                  <a:pt x="2299" y="268"/>
                </a:lnTo>
                <a:lnTo>
                  <a:pt x="2292" y="268"/>
                </a:lnTo>
                <a:lnTo>
                  <a:pt x="2292" y="275"/>
                </a:lnTo>
                <a:close/>
                <a:moveTo>
                  <a:pt x="2308" y="275"/>
                </a:moveTo>
                <a:lnTo>
                  <a:pt x="2316" y="275"/>
                </a:lnTo>
                <a:lnTo>
                  <a:pt x="2316" y="268"/>
                </a:lnTo>
                <a:lnTo>
                  <a:pt x="2308" y="268"/>
                </a:lnTo>
                <a:lnTo>
                  <a:pt x="2308" y="275"/>
                </a:lnTo>
                <a:close/>
                <a:moveTo>
                  <a:pt x="2325" y="275"/>
                </a:moveTo>
                <a:lnTo>
                  <a:pt x="2332" y="275"/>
                </a:lnTo>
                <a:lnTo>
                  <a:pt x="2332" y="268"/>
                </a:lnTo>
                <a:lnTo>
                  <a:pt x="2325" y="268"/>
                </a:lnTo>
                <a:lnTo>
                  <a:pt x="2325" y="275"/>
                </a:lnTo>
                <a:close/>
                <a:moveTo>
                  <a:pt x="2342" y="275"/>
                </a:moveTo>
                <a:lnTo>
                  <a:pt x="2349" y="275"/>
                </a:lnTo>
                <a:lnTo>
                  <a:pt x="2349" y="268"/>
                </a:lnTo>
                <a:lnTo>
                  <a:pt x="2342" y="268"/>
                </a:lnTo>
                <a:lnTo>
                  <a:pt x="2342" y="275"/>
                </a:lnTo>
                <a:close/>
                <a:moveTo>
                  <a:pt x="2358" y="275"/>
                </a:moveTo>
                <a:lnTo>
                  <a:pt x="2365" y="275"/>
                </a:lnTo>
                <a:lnTo>
                  <a:pt x="2365" y="268"/>
                </a:lnTo>
                <a:lnTo>
                  <a:pt x="2358" y="268"/>
                </a:lnTo>
                <a:lnTo>
                  <a:pt x="2358" y="275"/>
                </a:lnTo>
                <a:close/>
                <a:moveTo>
                  <a:pt x="2375" y="275"/>
                </a:moveTo>
                <a:lnTo>
                  <a:pt x="2382" y="275"/>
                </a:lnTo>
                <a:lnTo>
                  <a:pt x="2382" y="268"/>
                </a:lnTo>
                <a:lnTo>
                  <a:pt x="2375" y="268"/>
                </a:lnTo>
                <a:lnTo>
                  <a:pt x="2375" y="275"/>
                </a:lnTo>
                <a:close/>
                <a:moveTo>
                  <a:pt x="2391" y="275"/>
                </a:moveTo>
                <a:lnTo>
                  <a:pt x="2398" y="275"/>
                </a:lnTo>
                <a:lnTo>
                  <a:pt x="2398" y="268"/>
                </a:lnTo>
                <a:lnTo>
                  <a:pt x="2391" y="268"/>
                </a:lnTo>
                <a:lnTo>
                  <a:pt x="2391" y="275"/>
                </a:lnTo>
                <a:close/>
                <a:moveTo>
                  <a:pt x="2408" y="275"/>
                </a:moveTo>
                <a:lnTo>
                  <a:pt x="2415" y="275"/>
                </a:lnTo>
                <a:lnTo>
                  <a:pt x="2415" y="268"/>
                </a:lnTo>
                <a:lnTo>
                  <a:pt x="2408" y="268"/>
                </a:lnTo>
                <a:lnTo>
                  <a:pt x="2408" y="275"/>
                </a:lnTo>
                <a:close/>
                <a:moveTo>
                  <a:pt x="2427" y="275"/>
                </a:moveTo>
                <a:lnTo>
                  <a:pt x="2434" y="275"/>
                </a:lnTo>
                <a:lnTo>
                  <a:pt x="2434" y="268"/>
                </a:lnTo>
                <a:lnTo>
                  <a:pt x="2427" y="268"/>
                </a:lnTo>
                <a:lnTo>
                  <a:pt x="2427" y="275"/>
                </a:lnTo>
                <a:close/>
                <a:moveTo>
                  <a:pt x="2443" y="275"/>
                </a:moveTo>
                <a:lnTo>
                  <a:pt x="2451" y="275"/>
                </a:lnTo>
                <a:lnTo>
                  <a:pt x="2451" y="268"/>
                </a:lnTo>
                <a:lnTo>
                  <a:pt x="2443" y="268"/>
                </a:lnTo>
                <a:lnTo>
                  <a:pt x="2443" y="275"/>
                </a:lnTo>
                <a:close/>
                <a:moveTo>
                  <a:pt x="2460" y="275"/>
                </a:moveTo>
                <a:lnTo>
                  <a:pt x="2467" y="275"/>
                </a:lnTo>
                <a:lnTo>
                  <a:pt x="2467" y="268"/>
                </a:lnTo>
                <a:lnTo>
                  <a:pt x="2460" y="268"/>
                </a:lnTo>
                <a:lnTo>
                  <a:pt x="2460" y="275"/>
                </a:lnTo>
                <a:close/>
                <a:moveTo>
                  <a:pt x="2477" y="275"/>
                </a:moveTo>
                <a:lnTo>
                  <a:pt x="2484" y="275"/>
                </a:lnTo>
                <a:lnTo>
                  <a:pt x="2484" y="268"/>
                </a:lnTo>
                <a:lnTo>
                  <a:pt x="2477" y="268"/>
                </a:lnTo>
                <a:lnTo>
                  <a:pt x="2477" y="275"/>
                </a:lnTo>
                <a:close/>
                <a:moveTo>
                  <a:pt x="2493" y="275"/>
                </a:moveTo>
                <a:lnTo>
                  <a:pt x="2500" y="275"/>
                </a:lnTo>
                <a:lnTo>
                  <a:pt x="2500" y="268"/>
                </a:lnTo>
                <a:lnTo>
                  <a:pt x="2493" y="268"/>
                </a:lnTo>
                <a:lnTo>
                  <a:pt x="2493" y="275"/>
                </a:lnTo>
                <a:close/>
                <a:moveTo>
                  <a:pt x="2510" y="275"/>
                </a:moveTo>
                <a:lnTo>
                  <a:pt x="2517" y="275"/>
                </a:lnTo>
                <a:lnTo>
                  <a:pt x="2517" y="268"/>
                </a:lnTo>
                <a:lnTo>
                  <a:pt x="2510" y="268"/>
                </a:lnTo>
                <a:lnTo>
                  <a:pt x="2510" y="275"/>
                </a:lnTo>
                <a:close/>
                <a:moveTo>
                  <a:pt x="2526" y="275"/>
                </a:moveTo>
                <a:lnTo>
                  <a:pt x="2533" y="275"/>
                </a:lnTo>
                <a:lnTo>
                  <a:pt x="2533" y="268"/>
                </a:lnTo>
                <a:lnTo>
                  <a:pt x="2526" y="268"/>
                </a:lnTo>
                <a:lnTo>
                  <a:pt x="2526" y="275"/>
                </a:lnTo>
                <a:close/>
                <a:moveTo>
                  <a:pt x="2543" y="275"/>
                </a:moveTo>
                <a:lnTo>
                  <a:pt x="2550" y="275"/>
                </a:lnTo>
                <a:lnTo>
                  <a:pt x="2550" y="268"/>
                </a:lnTo>
                <a:lnTo>
                  <a:pt x="2543" y="268"/>
                </a:lnTo>
                <a:lnTo>
                  <a:pt x="2543" y="275"/>
                </a:lnTo>
                <a:close/>
                <a:moveTo>
                  <a:pt x="2560" y="275"/>
                </a:moveTo>
                <a:lnTo>
                  <a:pt x="2567" y="275"/>
                </a:lnTo>
                <a:lnTo>
                  <a:pt x="2567" y="268"/>
                </a:lnTo>
                <a:lnTo>
                  <a:pt x="2560" y="268"/>
                </a:lnTo>
                <a:lnTo>
                  <a:pt x="2560" y="275"/>
                </a:lnTo>
                <a:close/>
                <a:moveTo>
                  <a:pt x="2576" y="275"/>
                </a:moveTo>
                <a:lnTo>
                  <a:pt x="2583" y="275"/>
                </a:lnTo>
                <a:lnTo>
                  <a:pt x="2583" y="268"/>
                </a:lnTo>
                <a:lnTo>
                  <a:pt x="2576" y="268"/>
                </a:lnTo>
                <a:lnTo>
                  <a:pt x="2576" y="275"/>
                </a:lnTo>
                <a:close/>
                <a:moveTo>
                  <a:pt x="2593" y="275"/>
                </a:moveTo>
                <a:lnTo>
                  <a:pt x="2600" y="275"/>
                </a:lnTo>
                <a:lnTo>
                  <a:pt x="2600" y="268"/>
                </a:lnTo>
                <a:lnTo>
                  <a:pt x="2593" y="268"/>
                </a:lnTo>
                <a:lnTo>
                  <a:pt x="2593" y="275"/>
                </a:lnTo>
                <a:close/>
                <a:moveTo>
                  <a:pt x="2609" y="275"/>
                </a:moveTo>
                <a:lnTo>
                  <a:pt x="2616" y="275"/>
                </a:lnTo>
                <a:lnTo>
                  <a:pt x="2616" y="268"/>
                </a:lnTo>
                <a:lnTo>
                  <a:pt x="2609" y="268"/>
                </a:lnTo>
                <a:lnTo>
                  <a:pt x="2609" y="275"/>
                </a:lnTo>
                <a:close/>
                <a:moveTo>
                  <a:pt x="2626" y="275"/>
                </a:moveTo>
                <a:lnTo>
                  <a:pt x="2633" y="275"/>
                </a:lnTo>
                <a:lnTo>
                  <a:pt x="2633" y="268"/>
                </a:lnTo>
                <a:lnTo>
                  <a:pt x="2626" y="268"/>
                </a:lnTo>
                <a:lnTo>
                  <a:pt x="2626" y="275"/>
                </a:lnTo>
                <a:close/>
                <a:moveTo>
                  <a:pt x="2642" y="275"/>
                </a:moveTo>
                <a:lnTo>
                  <a:pt x="2649" y="275"/>
                </a:lnTo>
                <a:lnTo>
                  <a:pt x="2649" y="268"/>
                </a:lnTo>
                <a:lnTo>
                  <a:pt x="2642" y="268"/>
                </a:lnTo>
                <a:lnTo>
                  <a:pt x="2642" y="275"/>
                </a:lnTo>
                <a:close/>
                <a:moveTo>
                  <a:pt x="2659" y="275"/>
                </a:moveTo>
                <a:lnTo>
                  <a:pt x="2666" y="275"/>
                </a:lnTo>
                <a:lnTo>
                  <a:pt x="2666" y="268"/>
                </a:lnTo>
                <a:lnTo>
                  <a:pt x="2659" y="268"/>
                </a:lnTo>
                <a:lnTo>
                  <a:pt x="2659" y="275"/>
                </a:lnTo>
                <a:close/>
                <a:moveTo>
                  <a:pt x="2678" y="275"/>
                </a:moveTo>
                <a:lnTo>
                  <a:pt x="2683" y="275"/>
                </a:lnTo>
                <a:lnTo>
                  <a:pt x="2683" y="268"/>
                </a:lnTo>
                <a:lnTo>
                  <a:pt x="2678" y="268"/>
                </a:lnTo>
                <a:lnTo>
                  <a:pt x="2678" y="275"/>
                </a:lnTo>
                <a:close/>
                <a:moveTo>
                  <a:pt x="2694" y="275"/>
                </a:moveTo>
                <a:lnTo>
                  <a:pt x="2702" y="275"/>
                </a:lnTo>
                <a:lnTo>
                  <a:pt x="2702" y="268"/>
                </a:lnTo>
                <a:lnTo>
                  <a:pt x="2694" y="268"/>
                </a:lnTo>
                <a:lnTo>
                  <a:pt x="2694" y="275"/>
                </a:lnTo>
                <a:close/>
                <a:moveTo>
                  <a:pt x="2711" y="275"/>
                </a:moveTo>
                <a:lnTo>
                  <a:pt x="2718" y="275"/>
                </a:lnTo>
                <a:lnTo>
                  <a:pt x="2718" y="268"/>
                </a:lnTo>
                <a:lnTo>
                  <a:pt x="2711" y="268"/>
                </a:lnTo>
                <a:lnTo>
                  <a:pt x="2711" y="275"/>
                </a:lnTo>
                <a:close/>
                <a:moveTo>
                  <a:pt x="2728" y="275"/>
                </a:moveTo>
                <a:lnTo>
                  <a:pt x="2735" y="275"/>
                </a:lnTo>
                <a:lnTo>
                  <a:pt x="2735" y="268"/>
                </a:lnTo>
                <a:lnTo>
                  <a:pt x="2728" y="268"/>
                </a:lnTo>
                <a:lnTo>
                  <a:pt x="2728" y="275"/>
                </a:lnTo>
                <a:close/>
                <a:moveTo>
                  <a:pt x="2744" y="275"/>
                </a:moveTo>
                <a:lnTo>
                  <a:pt x="2751" y="275"/>
                </a:lnTo>
                <a:lnTo>
                  <a:pt x="2751" y="268"/>
                </a:lnTo>
                <a:lnTo>
                  <a:pt x="2744" y="268"/>
                </a:lnTo>
                <a:lnTo>
                  <a:pt x="2744" y="275"/>
                </a:lnTo>
                <a:close/>
                <a:moveTo>
                  <a:pt x="2761" y="275"/>
                </a:moveTo>
                <a:lnTo>
                  <a:pt x="2768" y="275"/>
                </a:lnTo>
                <a:lnTo>
                  <a:pt x="2768" y="268"/>
                </a:lnTo>
                <a:lnTo>
                  <a:pt x="2761" y="268"/>
                </a:lnTo>
                <a:lnTo>
                  <a:pt x="2761" y="275"/>
                </a:lnTo>
                <a:close/>
                <a:moveTo>
                  <a:pt x="2777" y="275"/>
                </a:moveTo>
                <a:lnTo>
                  <a:pt x="2784" y="275"/>
                </a:lnTo>
                <a:lnTo>
                  <a:pt x="2784" y="268"/>
                </a:lnTo>
                <a:lnTo>
                  <a:pt x="2777" y="268"/>
                </a:lnTo>
                <a:lnTo>
                  <a:pt x="2777" y="275"/>
                </a:lnTo>
                <a:close/>
                <a:moveTo>
                  <a:pt x="2794" y="275"/>
                </a:moveTo>
                <a:lnTo>
                  <a:pt x="2801" y="275"/>
                </a:lnTo>
                <a:lnTo>
                  <a:pt x="2801" y="268"/>
                </a:lnTo>
                <a:lnTo>
                  <a:pt x="2794" y="268"/>
                </a:lnTo>
                <a:lnTo>
                  <a:pt x="2794" y="275"/>
                </a:lnTo>
                <a:close/>
                <a:moveTo>
                  <a:pt x="2811" y="275"/>
                </a:moveTo>
                <a:lnTo>
                  <a:pt x="2818" y="275"/>
                </a:lnTo>
                <a:lnTo>
                  <a:pt x="2818" y="268"/>
                </a:lnTo>
                <a:lnTo>
                  <a:pt x="2811" y="268"/>
                </a:lnTo>
                <a:lnTo>
                  <a:pt x="2811" y="275"/>
                </a:lnTo>
                <a:close/>
                <a:moveTo>
                  <a:pt x="2827" y="275"/>
                </a:moveTo>
                <a:lnTo>
                  <a:pt x="2834" y="275"/>
                </a:lnTo>
                <a:lnTo>
                  <a:pt x="2834" y="268"/>
                </a:lnTo>
                <a:lnTo>
                  <a:pt x="2827" y="268"/>
                </a:lnTo>
                <a:lnTo>
                  <a:pt x="2827" y="275"/>
                </a:lnTo>
                <a:close/>
                <a:moveTo>
                  <a:pt x="2844" y="275"/>
                </a:moveTo>
                <a:lnTo>
                  <a:pt x="2851" y="275"/>
                </a:lnTo>
                <a:lnTo>
                  <a:pt x="2851" y="268"/>
                </a:lnTo>
                <a:lnTo>
                  <a:pt x="2844" y="268"/>
                </a:lnTo>
                <a:lnTo>
                  <a:pt x="2844" y="275"/>
                </a:lnTo>
                <a:close/>
                <a:moveTo>
                  <a:pt x="2860" y="275"/>
                </a:moveTo>
                <a:lnTo>
                  <a:pt x="2867" y="275"/>
                </a:lnTo>
                <a:lnTo>
                  <a:pt x="2867" y="268"/>
                </a:lnTo>
                <a:lnTo>
                  <a:pt x="2860" y="268"/>
                </a:lnTo>
                <a:lnTo>
                  <a:pt x="2860" y="275"/>
                </a:lnTo>
                <a:close/>
                <a:moveTo>
                  <a:pt x="2877" y="275"/>
                </a:moveTo>
                <a:lnTo>
                  <a:pt x="2884" y="275"/>
                </a:lnTo>
                <a:lnTo>
                  <a:pt x="2884" y="268"/>
                </a:lnTo>
                <a:lnTo>
                  <a:pt x="2877" y="268"/>
                </a:lnTo>
                <a:lnTo>
                  <a:pt x="2877" y="275"/>
                </a:lnTo>
                <a:close/>
                <a:moveTo>
                  <a:pt x="2893" y="275"/>
                </a:moveTo>
                <a:lnTo>
                  <a:pt x="2901" y="275"/>
                </a:lnTo>
                <a:lnTo>
                  <a:pt x="2901" y="268"/>
                </a:lnTo>
                <a:lnTo>
                  <a:pt x="2893" y="268"/>
                </a:lnTo>
                <a:lnTo>
                  <a:pt x="2893" y="275"/>
                </a:lnTo>
                <a:close/>
                <a:moveTo>
                  <a:pt x="2910" y="275"/>
                </a:moveTo>
                <a:lnTo>
                  <a:pt x="2917" y="275"/>
                </a:lnTo>
                <a:lnTo>
                  <a:pt x="2917" y="268"/>
                </a:lnTo>
                <a:lnTo>
                  <a:pt x="2910" y="268"/>
                </a:lnTo>
                <a:lnTo>
                  <a:pt x="2910" y="275"/>
                </a:lnTo>
                <a:close/>
                <a:moveTo>
                  <a:pt x="2927" y="275"/>
                </a:moveTo>
                <a:lnTo>
                  <a:pt x="2934" y="275"/>
                </a:lnTo>
                <a:lnTo>
                  <a:pt x="2934" y="268"/>
                </a:lnTo>
                <a:lnTo>
                  <a:pt x="2927" y="268"/>
                </a:lnTo>
                <a:lnTo>
                  <a:pt x="2927" y="275"/>
                </a:lnTo>
                <a:close/>
                <a:moveTo>
                  <a:pt x="2946" y="275"/>
                </a:moveTo>
                <a:lnTo>
                  <a:pt x="2953" y="275"/>
                </a:lnTo>
                <a:lnTo>
                  <a:pt x="2953" y="268"/>
                </a:lnTo>
                <a:lnTo>
                  <a:pt x="2946" y="268"/>
                </a:lnTo>
                <a:lnTo>
                  <a:pt x="2946" y="275"/>
                </a:lnTo>
                <a:close/>
                <a:moveTo>
                  <a:pt x="2962" y="275"/>
                </a:moveTo>
                <a:lnTo>
                  <a:pt x="2969" y="275"/>
                </a:lnTo>
                <a:lnTo>
                  <a:pt x="2969" y="268"/>
                </a:lnTo>
                <a:lnTo>
                  <a:pt x="2962" y="268"/>
                </a:lnTo>
                <a:lnTo>
                  <a:pt x="2962" y="275"/>
                </a:lnTo>
                <a:close/>
                <a:moveTo>
                  <a:pt x="2979" y="275"/>
                </a:moveTo>
                <a:lnTo>
                  <a:pt x="2986" y="275"/>
                </a:lnTo>
                <a:lnTo>
                  <a:pt x="2986" y="268"/>
                </a:lnTo>
                <a:lnTo>
                  <a:pt x="2979" y="268"/>
                </a:lnTo>
                <a:lnTo>
                  <a:pt x="2979" y="275"/>
                </a:lnTo>
                <a:close/>
                <a:moveTo>
                  <a:pt x="2995" y="275"/>
                </a:moveTo>
                <a:lnTo>
                  <a:pt x="3002" y="275"/>
                </a:lnTo>
                <a:lnTo>
                  <a:pt x="3002" y="268"/>
                </a:lnTo>
                <a:lnTo>
                  <a:pt x="2995" y="268"/>
                </a:lnTo>
                <a:lnTo>
                  <a:pt x="2995" y="275"/>
                </a:lnTo>
                <a:close/>
                <a:moveTo>
                  <a:pt x="49" y="292"/>
                </a:moveTo>
                <a:lnTo>
                  <a:pt x="56" y="292"/>
                </a:lnTo>
                <a:lnTo>
                  <a:pt x="56" y="285"/>
                </a:lnTo>
                <a:lnTo>
                  <a:pt x="49" y="285"/>
                </a:lnTo>
                <a:lnTo>
                  <a:pt x="49" y="292"/>
                </a:lnTo>
                <a:close/>
                <a:moveTo>
                  <a:pt x="66" y="292"/>
                </a:moveTo>
                <a:lnTo>
                  <a:pt x="73" y="292"/>
                </a:lnTo>
                <a:lnTo>
                  <a:pt x="73" y="285"/>
                </a:lnTo>
                <a:lnTo>
                  <a:pt x="66" y="285"/>
                </a:lnTo>
                <a:lnTo>
                  <a:pt x="66" y="292"/>
                </a:lnTo>
                <a:close/>
                <a:moveTo>
                  <a:pt x="83" y="292"/>
                </a:moveTo>
                <a:lnTo>
                  <a:pt x="90" y="292"/>
                </a:lnTo>
                <a:lnTo>
                  <a:pt x="90" y="285"/>
                </a:lnTo>
                <a:lnTo>
                  <a:pt x="83" y="285"/>
                </a:lnTo>
                <a:lnTo>
                  <a:pt x="83" y="292"/>
                </a:lnTo>
                <a:close/>
                <a:moveTo>
                  <a:pt x="101" y="292"/>
                </a:moveTo>
                <a:lnTo>
                  <a:pt x="106" y="292"/>
                </a:lnTo>
                <a:lnTo>
                  <a:pt x="106" y="285"/>
                </a:lnTo>
                <a:lnTo>
                  <a:pt x="101" y="285"/>
                </a:lnTo>
                <a:lnTo>
                  <a:pt x="101" y="292"/>
                </a:lnTo>
                <a:close/>
                <a:moveTo>
                  <a:pt x="118" y="292"/>
                </a:moveTo>
                <a:lnTo>
                  <a:pt x="125" y="292"/>
                </a:lnTo>
                <a:lnTo>
                  <a:pt x="125" y="285"/>
                </a:lnTo>
                <a:lnTo>
                  <a:pt x="118" y="285"/>
                </a:lnTo>
                <a:lnTo>
                  <a:pt x="118" y="292"/>
                </a:lnTo>
                <a:close/>
                <a:moveTo>
                  <a:pt x="135" y="292"/>
                </a:moveTo>
                <a:lnTo>
                  <a:pt x="142" y="292"/>
                </a:lnTo>
                <a:lnTo>
                  <a:pt x="142" y="285"/>
                </a:lnTo>
                <a:lnTo>
                  <a:pt x="135" y="285"/>
                </a:lnTo>
                <a:lnTo>
                  <a:pt x="135" y="292"/>
                </a:lnTo>
                <a:close/>
                <a:moveTo>
                  <a:pt x="151" y="292"/>
                </a:moveTo>
                <a:lnTo>
                  <a:pt x="158" y="292"/>
                </a:lnTo>
                <a:lnTo>
                  <a:pt x="158" y="285"/>
                </a:lnTo>
                <a:lnTo>
                  <a:pt x="151" y="285"/>
                </a:lnTo>
                <a:lnTo>
                  <a:pt x="151" y="292"/>
                </a:lnTo>
                <a:close/>
                <a:moveTo>
                  <a:pt x="168" y="292"/>
                </a:moveTo>
                <a:lnTo>
                  <a:pt x="175" y="292"/>
                </a:lnTo>
                <a:lnTo>
                  <a:pt x="175" y="285"/>
                </a:lnTo>
                <a:lnTo>
                  <a:pt x="168" y="285"/>
                </a:lnTo>
                <a:lnTo>
                  <a:pt x="168" y="292"/>
                </a:lnTo>
                <a:close/>
                <a:moveTo>
                  <a:pt x="184" y="292"/>
                </a:moveTo>
                <a:lnTo>
                  <a:pt x="191" y="292"/>
                </a:lnTo>
                <a:lnTo>
                  <a:pt x="191" y="285"/>
                </a:lnTo>
                <a:lnTo>
                  <a:pt x="184" y="285"/>
                </a:lnTo>
                <a:lnTo>
                  <a:pt x="184" y="292"/>
                </a:lnTo>
                <a:close/>
                <a:moveTo>
                  <a:pt x="201" y="292"/>
                </a:moveTo>
                <a:lnTo>
                  <a:pt x="208" y="292"/>
                </a:lnTo>
                <a:lnTo>
                  <a:pt x="208" y="285"/>
                </a:lnTo>
                <a:lnTo>
                  <a:pt x="201" y="285"/>
                </a:lnTo>
                <a:lnTo>
                  <a:pt x="201" y="292"/>
                </a:lnTo>
                <a:close/>
                <a:moveTo>
                  <a:pt x="218" y="292"/>
                </a:moveTo>
                <a:lnTo>
                  <a:pt x="225" y="292"/>
                </a:lnTo>
                <a:lnTo>
                  <a:pt x="225" y="285"/>
                </a:lnTo>
                <a:lnTo>
                  <a:pt x="218" y="285"/>
                </a:lnTo>
                <a:lnTo>
                  <a:pt x="218" y="292"/>
                </a:lnTo>
                <a:close/>
                <a:moveTo>
                  <a:pt x="234" y="292"/>
                </a:moveTo>
                <a:lnTo>
                  <a:pt x="241" y="292"/>
                </a:lnTo>
                <a:lnTo>
                  <a:pt x="241" y="285"/>
                </a:lnTo>
                <a:lnTo>
                  <a:pt x="234" y="285"/>
                </a:lnTo>
                <a:lnTo>
                  <a:pt x="234" y="292"/>
                </a:lnTo>
                <a:close/>
                <a:moveTo>
                  <a:pt x="251" y="292"/>
                </a:moveTo>
                <a:lnTo>
                  <a:pt x="258" y="292"/>
                </a:lnTo>
                <a:lnTo>
                  <a:pt x="258" y="285"/>
                </a:lnTo>
                <a:lnTo>
                  <a:pt x="251" y="285"/>
                </a:lnTo>
                <a:lnTo>
                  <a:pt x="251" y="292"/>
                </a:lnTo>
                <a:close/>
                <a:moveTo>
                  <a:pt x="267" y="292"/>
                </a:moveTo>
                <a:lnTo>
                  <a:pt x="274" y="292"/>
                </a:lnTo>
                <a:lnTo>
                  <a:pt x="274" y="285"/>
                </a:lnTo>
                <a:lnTo>
                  <a:pt x="267" y="285"/>
                </a:lnTo>
                <a:lnTo>
                  <a:pt x="267" y="292"/>
                </a:lnTo>
                <a:close/>
                <a:moveTo>
                  <a:pt x="284" y="292"/>
                </a:moveTo>
                <a:lnTo>
                  <a:pt x="291" y="292"/>
                </a:lnTo>
                <a:lnTo>
                  <a:pt x="291" y="285"/>
                </a:lnTo>
                <a:lnTo>
                  <a:pt x="284" y="285"/>
                </a:lnTo>
                <a:lnTo>
                  <a:pt x="284" y="292"/>
                </a:lnTo>
                <a:close/>
                <a:moveTo>
                  <a:pt x="300" y="292"/>
                </a:moveTo>
                <a:lnTo>
                  <a:pt x="307" y="292"/>
                </a:lnTo>
                <a:lnTo>
                  <a:pt x="307" y="285"/>
                </a:lnTo>
                <a:lnTo>
                  <a:pt x="300" y="285"/>
                </a:lnTo>
                <a:lnTo>
                  <a:pt x="300" y="292"/>
                </a:lnTo>
                <a:close/>
                <a:moveTo>
                  <a:pt x="317" y="292"/>
                </a:moveTo>
                <a:lnTo>
                  <a:pt x="324" y="292"/>
                </a:lnTo>
                <a:lnTo>
                  <a:pt x="324" y="285"/>
                </a:lnTo>
                <a:lnTo>
                  <a:pt x="317" y="285"/>
                </a:lnTo>
                <a:lnTo>
                  <a:pt x="317" y="292"/>
                </a:lnTo>
                <a:close/>
                <a:moveTo>
                  <a:pt x="334" y="292"/>
                </a:moveTo>
                <a:lnTo>
                  <a:pt x="341" y="292"/>
                </a:lnTo>
                <a:lnTo>
                  <a:pt x="341" y="285"/>
                </a:lnTo>
                <a:lnTo>
                  <a:pt x="334" y="285"/>
                </a:lnTo>
                <a:lnTo>
                  <a:pt x="334" y="292"/>
                </a:lnTo>
                <a:close/>
                <a:moveTo>
                  <a:pt x="350" y="292"/>
                </a:moveTo>
                <a:lnTo>
                  <a:pt x="357" y="292"/>
                </a:lnTo>
                <a:lnTo>
                  <a:pt x="357" y="285"/>
                </a:lnTo>
                <a:lnTo>
                  <a:pt x="350" y="285"/>
                </a:lnTo>
                <a:lnTo>
                  <a:pt x="350" y="292"/>
                </a:lnTo>
                <a:close/>
                <a:moveTo>
                  <a:pt x="369" y="292"/>
                </a:moveTo>
                <a:lnTo>
                  <a:pt x="376" y="292"/>
                </a:lnTo>
                <a:lnTo>
                  <a:pt x="376" y="285"/>
                </a:lnTo>
                <a:lnTo>
                  <a:pt x="369" y="285"/>
                </a:lnTo>
                <a:lnTo>
                  <a:pt x="369" y="292"/>
                </a:lnTo>
                <a:close/>
                <a:moveTo>
                  <a:pt x="386" y="292"/>
                </a:moveTo>
                <a:lnTo>
                  <a:pt x="393" y="292"/>
                </a:lnTo>
                <a:lnTo>
                  <a:pt x="393" y="285"/>
                </a:lnTo>
                <a:lnTo>
                  <a:pt x="386" y="285"/>
                </a:lnTo>
                <a:lnTo>
                  <a:pt x="386" y="292"/>
                </a:lnTo>
                <a:close/>
                <a:moveTo>
                  <a:pt x="402" y="292"/>
                </a:moveTo>
                <a:lnTo>
                  <a:pt x="409" y="292"/>
                </a:lnTo>
                <a:lnTo>
                  <a:pt x="409" y="285"/>
                </a:lnTo>
                <a:lnTo>
                  <a:pt x="402" y="285"/>
                </a:lnTo>
                <a:lnTo>
                  <a:pt x="402" y="292"/>
                </a:lnTo>
                <a:close/>
                <a:moveTo>
                  <a:pt x="419" y="292"/>
                </a:moveTo>
                <a:lnTo>
                  <a:pt x="426" y="292"/>
                </a:lnTo>
                <a:lnTo>
                  <a:pt x="426" y="285"/>
                </a:lnTo>
                <a:lnTo>
                  <a:pt x="419" y="285"/>
                </a:lnTo>
                <a:lnTo>
                  <a:pt x="419" y="292"/>
                </a:lnTo>
                <a:close/>
                <a:moveTo>
                  <a:pt x="435" y="292"/>
                </a:moveTo>
                <a:lnTo>
                  <a:pt x="442" y="292"/>
                </a:lnTo>
                <a:lnTo>
                  <a:pt x="442" y="285"/>
                </a:lnTo>
                <a:lnTo>
                  <a:pt x="435" y="285"/>
                </a:lnTo>
                <a:lnTo>
                  <a:pt x="435" y="292"/>
                </a:lnTo>
                <a:close/>
                <a:moveTo>
                  <a:pt x="452" y="292"/>
                </a:moveTo>
                <a:lnTo>
                  <a:pt x="459" y="292"/>
                </a:lnTo>
                <a:lnTo>
                  <a:pt x="459" y="285"/>
                </a:lnTo>
                <a:lnTo>
                  <a:pt x="452" y="285"/>
                </a:lnTo>
                <a:lnTo>
                  <a:pt x="452" y="292"/>
                </a:lnTo>
                <a:close/>
                <a:moveTo>
                  <a:pt x="469" y="292"/>
                </a:moveTo>
                <a:lnTo>
                  <a:pt x="476" y="292"/>
                </a:lnTo>
                <a:lnTo>
                  <a:pt x="476" y="285"/>
                </a:lnTo>
                <a:lnTo>
                  <a:pt x="469" y="285"/>
                </a:lnTo>
                <a:lnTo>
                  <a:pt x="469" y="292"/>
                </a:lnTo>
                <a:close/>
                <a:moveTo>
                  <a:pt x="485" y="292"/>
                </a:moveTo>
                <a:lnTo>
                  <a:pt x="492" y="292"/>
                </a:lnTo>
                <a:lnTo>
                  <a:pt x="492" y="285"/>
                </a:lnTo>
                <a:lnTo>
                  <a:pt x="485" y="285"/>
                </a:lnTo>
                <a:lnTo>
                  <a:pt x="485" y="292"/>
                </a:lnTo>
                <a:close/>
                <a:moveTo>
                  <a:pt x="502" y="292"/>
                </a:moveTo>
                <a:lnTo>
                  <a:pt x="509" y="292"/>
                </a:lnTo>
                <a:lnTo>
                  <a:pt x="509" y="285"/>
                </a:lnTo>
                <a:lnTo>
                  <a:pt x="502" y="285"/>
                </a:lnTo>
                <a:lnTo>
                  <a:pt x="502" y="292"/>
                </a:lnTo>
                <a:close/>
                <a:moveTo>
                  <a:pt x="518" y="292"/>
                </a:moveTo>
                <a:lnTo>
                  <a:pt x="525" y="292"/>
                </a:lnTo>
                <a:lnTo>
                  <a:pt x="525" y="285"/>
                </a:lnTo>
                <a:lnTo>
                  <a:pt x="518" y="285"/>
                </a:lnTo>
                <a:lnTo>
                  <a:pt x="518" y="292"/>
                </a:lnTo>
                <a:close/>
                <a:moveTo>
                  <a:pt x="535" y="292"/>
                </a:moveTo>
                <a:lnTo>
                  <a:pt x="542" y="292"/>
                </a:lnTo>
                <a:lnTo>
                  <a:pt x="542" y="285"/>
                </a:lnTo>
                <a:lnTo>
                  <a:pt x="535" y="285"/>
                </a:lnTo>
                <a:lnTo>
                  <a:pt x="535" y="292"/>
                </a:lnTo>
                <a:close/>
                <a:moveTo>
                  <a:pt x="551" y="292"/>
                </a:moveTo>
                <a:lnTo>
                  <a:pt x="559" y="292"/>
                </a:lnTo>
                <a:lnTo>
                  <a:pt x="559" y="285"/>
                </a:lnTo>
                <a:lnTo>
                  <a:pt x="551" y="285"/>
                </a:lnTo>
                <a:lnTo>
                  <a:pt x="551" y="292"/>
                </a:lnTo>
                <a:close/>
                <a:moveTo>
                  <a:pt x="568" y="292"/>
                </a:moveTo>
                <a:lnTo>
                  <a:pt x="575" y="292"/>
                </a:lnTo>
                <a:lnTo>
                  <a:pt x="575" y="285"/>
                </a:lnTo>
                <a:lnTo>
                  <a:pt x="568" y="285"/>
                </a:lnTo>
                <a:lnTo>
                  <a:pt x="568" y="292"/>
                </a:lnTo>
                <a:close/>
                <a:moveTo>
                  <a:pt x="585" y="292"/>
                </a:moveTo>
                <a:lnTo>
                  <a:pt x="592" y="292"/>
                </a:lnTo>
                <a:lnTo>
                  <a:pt x="592" y="285"/>
                </a:lnTo>
                <a:lnTo>
                  <a:pt x="585" y="285"/>
                </a:lnTo>
                <a:lnTo>
                  <a:pt x="585" y="292"/>
                </a:lnTo>
                <a:close/>
                <a:moveTo>
                  <a:pt x="601" y="292"/>
                </a:moveTo>
                <a:lnTo>
                  <a:pt x="608" y="292"/>
                </a:lnTo>
                <a:lnTo>
                  <a:pt x="608" y="285"/>
                </a:lnTo>
                <a:lnTo>
                  <a:pt x="601" y="285"/>
                </a:lnTo>
                <a:lnTo>
                  <a:pt x="601" y="292"/>
                </a:lnTo>
                <a:close/>
                <a:moveTo>
                  <a:pt x="620" y="292"/>
                </a:moveTo>
                <a:lnTo>
                  <a:pt x="625" y="292"/>
                </a:lnTo>
                <a:lnTo>
                  <a:pt x="625" y="285"/>
                </a:lnTo>
                <a:lnTo>
                  <a:pt x="620" y="285"/>
                </a:lnTo>
                <a:lnTo>
                  <a:pt x="620" y="292"/>
                </a:lnTo>
                <a:close/>
                <a:moveTo>
                  <a:pt x="637" y="292"/>
                </a:moveTo>
                <a:lnTo>
                  <a:pt x="644" y="292"/>
                </a:lnTo>
                <a:lnTo>
                  <a:pt x="644" y="285"/>
                </a:lnTo>
                <a:lnTo>
                  <a:pt x="637" y="285"/>
                </a:lnTo>
                <a:lnTo>
                  <a:pt x="637" y="292"/>
                </a:lnTo>
                <a:close/>
                <a:moveTo>
                  <a:pt x="653" y="292"/>
                </a:moveTo>
                <a:lnTo>
                  <a:pt x="660" y="292"/>
                </a:lnTo>
                <a:lnTo>
                  <a:pt x="660" y="285"/>
                </a:lnTo>
                <a:lnTo>
                  <a:pt x="653" y="285"/>
                </a:lnTo>
                <a:lnTo>
                  <a:pt x="653" y="292"/>
                </a:lnTo>
                <a:close/>
                <a:moveTo>
                  <a:pt x="670" y="292"/>
                </a:moveTo>
                <a:lnTo>
                  <a:pt x="677" y="292"/>
                </a:lnTo>
                <a:lnTo>
                  <a:pt x="677" y="285"/>
                </a:lnTo>
                <a:lnTo>
                  <a:pt x="670" y="285"/>
                </a:lnTo>
                <a:lnTo>
                  <a:pt x="670" y="292"/>
                </a:lnTo>
                <a:close/>
                <a:moveTo>
                  <a:pt x="686" y="292"/>
                </a:moveTo>
                <a:lnTo>
                  <a:pt x="693" y="292"/>
                </a:lnTo>
                <a:lnTo>
                  <a:pt x="693" y="285"/>
                </a:lnTo>
                <a:lnTo>
                  <a:pt x="686" y="285"/>
                </a:lnTo>
                <a:lnTo>
                  <a:pt x="686" y="292"/>
                </a:lnTo>
                <a:close/>
                <a:moveTo>
                  <a:pt x="703" y="292"/>
                </a:moveTo>
                <a:lnTo>
                  <a:pt x="710" y="292"/>
                </a:lnTo>
                <a:lnTo>
                  <a:pt x="710" y="285"/>
                </a:lnTo>
                <a:lnTo>
                  <a:pt x="703" y="285"/>
                </a:lnTo>
                <a:lnTo>
                  <a:pt x="703" y="292"/>
                </a:lnTo>
                <a:close/>
                <a:moveTo>
                  <a:pt x="720" y="292"/>
                </a:moveTo>
                <a:lnTo>
                  <a:pt x="727" y="292"/>
                </a:lnTo>
                <a:lnTo>
                  <a:pt x="727" y="285"/>
                </a:lnTo>
                <a:lnTo>
                  <a:pt x="720" y="285"/>
                </a:lnTo>
                <a:lnTo>
                  <a:pt x="720" y="292"/>
                </a:lnTo>
                <a:close/>
                <a:moveTo>
                  <a:pt x="736" y="292"/>
                </a:moveTo>
                <a:lnTo>
                  <a:pt x="743" y="292"/>
                </a:lnTo>
                <a:lnTo>
                  <a:pt x="743" y="285"/>
                </a:lnTo>
                <a:lnTo>
                  <a:pt x="736" y="285"/>
                </a:lnTo>
                <a:lnTo>
                  <a:pt x="736" y="292"/>
                </a:lnTo>
                <a:close/>
                <a:moveTo>
                  <a:pt x="753" y="292"/>
                </a:moveTo>
                <a:lnTo>
                  <a:pt x="760" y="292"/>
                </a:lnTo>
                <a:lnTo>
                  <a:pt x="760" y="285"/>
                </a:lnTo>
                <a:lnTo>
                  <a:pt x="753" y="285"/>
                </a:lnTo>
                <a:lnTo>
                  <a:pt x="753" y="292"/>
                </a:lnTo>
                <a:close/>
                <a:moveTo>
                  <a:pt x="769" y="292"/>
                </a:moveTo>
                <a:lnTo>
                  <a:pt x="776" y="292"/>
                </a:lnTo>
                <a:lnTo>
                  <a:pt x="776" y="285"/>
                </a:lnTo>
                <a:lnTo>
                  <a:pt x="769" y="285"/>
                </a:lnTo>
                <a:lnTo>
                  <a:pt x="769" y="292"/>
                </a:lnTo>
                <a:close/>
                <a:moveTo>
                  <a:pt x="786" y="292"/>
                </a:moveTo>
                <a:lnTo>
                  <a:pt x="793" y="292"/>
                </a:lnTo>
                <a:lnTo>
                  <a:pt x="793" y="285"/>
                </a:lnTo>
                <a:lnTo>
                  <a:pt x="786" y="285"/>
                </a:lnTo>
                <a:lnTo>
                  <a:pt x="786" y="292"/>
                </a:lnTo>
                <a:close/>
                <a:moveTo>
                  <a:pt x="802" y="292"/>
                </a:moveTo>
                <a:lnTo>
                  <a:pt x="810" y="292"/>
                </a:lnTo>
                <a:lnTo>
                  <a:pt x="810" y="285"/>
                </a:lnTo>
                <a:lnTo>
                  <a:pt x="802" y="285"/>
                </a:lnTo>
                <a:lnTo>
                  <a:pt x="802" y="292"/>
                </a:lnTo>
                <a:close/>
                <a:moveTo>
                  <a:pt x="819" y="292"/>
                </a:moveTo>
                <a:lnTo>
                  <a:pt x="826" y="292"/>
                </a:lnTo>
                <a:lnTo>
                  <a:pt x="826" y="285"/>
                </a:lnTo>
                <a:lnTo>
                  <a:pt x="819" y="285"/>
                </a:lnTo>
                <a:lnTo>
                  <a:pt x="819" y="292"/>
                </a:lnTo>
                <a:close/>
                <a:moveTo>
                  <a:pt x="836" y="292"/>
                </a:moveTo>
                <a:lnTo>
                  <a:pt x="843" y="292"/>
                </a:lnTo>
                <a:lnTo>
                  <a:pt x="843" y="285"/>
                </a:lnTo>
                <a:lnTo>
                  <a:pt x="836" y="285"/>
                </a:lnTo>
                <a:lnTo>
                  <a:pt x="836" y="292"/>
                </a:lnTo>
                <a:close/>
                <a:moveTo>
                  <a:pt x="852" y="292"/>
                </a:moveTo>
                <a:lnTo>
                  <a:pt x="859" y="292"/>
                </a:lnTo>
                <a:lnTo>
                  <a:pt x="859" y="285"/>
                </a:lnTo>
                <a:lnTo>
                  <a:pt x="852" y="285"/>
                </a:lnTo>
                <a:lnTo>
                  <a:pt x="852" y="292"/>
                </a:lnTo>
                <a:close/>
                <a:moveTo>
                  <a:pt x="871" y="292"/>
                </a:moveTo>
                <a:lnTo>
                  <a:pt x="876" y="292"/>
                </a:lnTo>
                <a:lnTo>
                  <a:pt x="876" y="285"/>
                </a:lnTo>
                <a:lnTo>
                  <a:pt x="871" y="285"/>
                </a:lnTo>
                <a:lnTo>
                  <a:pt x="871" y="292"/>
                </a:lnTo>
                <a:close/>
                <a:moveTo>
                  <a:pt x="888" y="292"/>
                </a:moveTo>
                <a:lnTo>
                  <a:pt x="895" y="292"/>
                </a:lnTo>
                <a:lnTo>
                  <a:pt x="895" y="285"/>
                </a:lnTo>
                <a:lnTo>
                  <a:pt x="888" y="285"/>
                </a:lnTo>
                <a:lnTo>
                  <a:pt x="888" y="292"/>
                </a:lnTo>
                <a:close/>
                <a:moveTo>
                  <a:pt x="904" y="292"/>
                </a:moveTo>
                <a:lnTo>
                  <a:pt x="911" y="292"/>
                </a:lnTo>
                <a:lnTo>
                  <a:pt x="911" y="285"/>
                </a:lnTo>
                <a:lnTo>
                  <a:pt x="904" y="285"/>
                </a:lnTo>
                <a:lnTo>
                  <a:pt x="904" y="292"/>
                </a:lnTo>
                <a:close/>
                <a:moveTo>
                  <a:pt x="921" y="292"/>
                </a:moveTo>
                <a:lnTo>
                  <a:pt x="928" y="292"/>
                </a:lnTo>
                <a:lnTo>
                  <a:pt x="928" y="285"/>
                </a:lnTo>
                <a:lnTo>
                  <a:pt x="921" y="285"/>
                </a:lnTo>
                <a:lnTo>
                  <a:pt x="921" y="292"/>
                </a:lnTo>
                <a:close/>
                <a:moveTo>
                  <a:pt x="1004" y="292"/>
                </a:moveTo>
                <a:lnTo>
                  <a:pt x="1011" y="292"/>
                </a:lnTo>
                <a:lnTo>
                  <a:pt x="1011" y="285"/>
                </a:lnTo>
                <a:lnTo>
                  <a:pt x="1004" y="285"/>
                </a:lnTo>
                <a:lnTo>
                  <a:pt x="1004" y="292"/>
                </a:lnTo>
                <a:close/>
                <a:moveTo>
                  <a:pt x="1020" y="292"/>
                </a:moveTo>
                <a:lnTo>
                  <a:pt x="1027" y="292"/>
                </a:lnTo>
                <a:lnTo>
                  <a:pt x="1027" y="285"/>
                </a:lnTo>
                <a:lnTo>
                  <a:pt x="1020" y="285"/>
                </a:lnTo>
                <a:lnTo>
                  <a:pt x="1020" y="292"/>
                </a:lnTo>
                <a:close/>
                <a:moveTo>
                  <a:pt x="1037" y="292"/>
                </a:moveTo>
                <a:lnTo>
                  <a:pt x="1044" y="292"/>
                </a:lnTo>
                <a:lnTo>
                  <a:pt x="1044" y="285"/>
                </a:lnTo>
                <a:lnTo>
                  <a:pt x="1037" y="285"/>
                </a:lnTo>
                <a:lnTo>
                  <a:pt x="1037" y="292"/>
                </a:lnTo>
                <a:close/>
                <a:moveTo>
                  <a:pt x="1053" y="292"/>
                </a:moveTo>
                <a:lnTo>
                  <a:pt x="1061" y="292"/>
                </a:lnTo>
                <a:lnTo>
                  <a:pt x="1061" y="285"/>
                </a:lnTo>
                <a:lnTo>
                  <a:pt x="1053" y="285"/>
                </a:lnTo>
                <a:lnTo>
                  <a:pt x="1053" y="292"/>
                </a:lnTo>
                <a:close/>
                <a:moveTo>
                  <a:pt x="1070" y="292"/>
                </a:moveTo>
                <a:lnTo>
                  <a:pt x="1077" y="292"/>
                </a:lnTo>
                <a:lnTo>
                  <a:pt x="1077" y="285"/>
                </a:lnTo>
                <a:lnTo>
                  <a:pt x="1070" y="285"/>
                </a:lnTo>
                <a:lnTo>
                  <a:pt x="1070" y="292"/>
                </a:lnTo>
                <a:close/>
                <a:moveTo>
                  <a:pt x="1087" y="292"/>
                </a:moveTo>
                <a:lnTo>
                  <a:pt x="1094" y="292"/>
                </a:lnTo>
                <a:lnTo>
                  <a:pt x="1094" y="285"/>
                </a:lnTo>
                <a:lnTo>
                  <a:pt x="1087" y="285"/>
                </a:lnTo>
                <a:lnTo>
                  <a:pt x="1087" y="292"/>
                </a:lnTo>
                <a:close/>
                <a:moveTo>
                  <a:pt x="1103" y="292"/>
                </a:moveTo>
                <a:lnTo>
                  <a:pt x="1110" y="292"/>
                </a:lnTo>
                <a:lnTo>
                  <a:pt x="1110" y="285"/>
                </a:lnTo>
                <a:lnTo>
                  <a:pt x="1103" y="285"/>
                </a:lnTo>
                <a:lnTo>
                  <a:pt x="1103" y="292"/>
                </a:lnTo>
                <a:close/>
                <a:moveTo>
                  <a:pt x="1120" y="292"/>
                </a:moveTo>
                <a:lnTo>
                  <a:pt x="1127" y="292"/>
                </a:lnTo>
                <a:lnTo>
                  <a:pt x="1127" y="285"/>
                </a:lnTo>
                <a:lnTo>
                  <a:pt x="1120" y="285"/>
                </a:lnTo>
                <a:lnTo>
                  <a:pt x="1120" y="292"/>
                </a:lnTo>
                <a:close/>
                <a:moveTo>
                  <a:pt x="1139" y="292"/>
                </a:moveTo>
                <a:lnTo>
                  <a:pt x="1146" y="292"/>
                </a:lnTo>
                <a:lnTo>
                  <a:pt x="1146" y="285"/>
                </a:lnTo>
                <a:lnTo>
                  <a:pt x="1139" y="285"/>
                </a:lnTo>
                <a:lnTo>
                  <a:pt x="1139" y="292"/>
                </a:lnTo>
                <a:close/>
                <a:moveTo>
                  <a:pt x="1155" y="292"/>
                </a:moveTo>
                <a:lnTo>
                  <a:pt x="1162" y="292"/>
                </a:lnTo>
                <a:lnTo>
                  <a:pt x="1162" y="285"/>
                </a:lnTo>
                <a:lnTo>
                  <a:pt x="1155" y="285"/>
                </a:lnTo>
                <a:lnTo>
                  <a:pt x="1155" y="292"/>
                </a:lnTo>
                <a:close/>
                <a:moveTo>
                  <a:pt x="1172" y="292"/>
                </a:moveTo>
                <a:lnTo>
                  <a:pt x="1179" y="292"/>
                </a:lnTo>
                <a:lnTo>
                  <a:pt x="1179" y="285"/>
                </a:lnTo>
                <a:lnTo>
                  <a:pt x="1172" y="285"/>
                </a:lnTo>
                <a:lnTo>
                  <a:pt x="1172" y="292"/>
                </a:lnTo>
                <a:close/>
                <a:moveTo>
                  <a:pt x="1188" y="292"/>
                </a:moveTo>
                <a:lnTo>
                  <a:pt x="1196" y="292"/>
                </a:lnTo>
                <a:lnTo>
                  <a:pt x="1196" y="285"/>
                </a:lnTo>
                <a:lnTo>
                  <a:pt x="1188" y="285"/>
                </a:lnTo>
                <a:lnTo>
                  <a:pt x="1188" y="292"/>
                </a:lnTo>
                <a:close/>
                <a:moveTo>
                  <a:pt x="1205" y="292"/>
                </a:moveTo>
                <a:lnTo>
                  <a:pt x="1212" y="292"/>
                </a:lnTo>
                <a:lnTo>
                  <a:pt x="1212" y="285"/>
                </a:lnTo>
                <a:lnTo>
                  <a:pt x="1205" y="285"/>
                </a:lnTo>
                <a:lnTo>
                  <a:pt x="1205" y="292"/>
                </a:lnTo>
                <a:close/>
                <a:moveTo>
                  <a:pt x="1572" y="292"/>
                </a:moveTo>
                <a:lnTo>
                  <a:pt x="1579" y="292"/>
                </a:lnTo>
                <a:lnTo>
                  <a:pt x="1579" y="285"/>
                </a:lnTo>
                <a:lnTo>
                  <a:pt x="1572" y="285"/>
                </a:lnTo>
                <a:lnTo>
                  <a:pt x="1572" y="292"/>
                </a:lnTo>
                <a:close/>
                <a:moveTo>
                  <a:pt x="1589" y="292"/>
                </a:moveTo>
                <a:lnTo>
                  <a:pt x="1596" y="292"/>
                </a:lnTo>
                <a:lnTo>
                  <a:pt x="1596" y="285"/>
                </a:lnTo>
                <a:lnTo>
                  <a:pt x="1589" y="285"/>
                </a:lnTo>
                <a:lnTo>
                  <a:pt x="1589" y="292"/>
                </a:lnTo>
                <a:close/>
                <a:moveTo>
                  <a:pt x="1605" y="292"/>
                </a:moveTo>
                <a:lnTo>
                  <a:pt x="1612" y="292"/>
                </a:lnTo>
                <a:lnTo>
                  <a:pt x="1612" y="285"/>
                </a:lnTo>
                <a:lnTo>
                  <a:pt x="1605" y="285"/>
                </a:lnTo>
                <a:lnTo>
                  <a:pt x="1605" y="292"/>
                </a:lnTo>
                <a:close/>
                <a:moveTo>
                  <a:pt x="1622" y="292"/>
                </a:moveTo>
                <a:lnTo>
                  <a:pt x="1629" y="292"/>
                </a:lnTo>
                <a:lnTo>
                  <a:pt x="1629" y="285"/>
                </a:lnTo>
                <a:lnTo>
                  <a:pt x="1622" y="285"/>
                </a:lnTo>
                <a:lnTo>
                  <a:pt x="1622" y="292"/>
                </a:lnTo>
                <a:close/>
                <a:moveTo>
                  <a:pt x="1638" y="292"/>
                </a:moveTo>
                <a:lnTo>
                  <a:pt x="1645" y="292"/>
                </a:lnTo>
                <a:lnTo>
                  <a:pt x="1645" y="285"/>
                </a:lnTo>
                <a:lnTo>
                  <a:pt x="1638" y="285"/>
                </a:lnTo>
                <a:lnTo>
                  <a:pt x="1638" y="292"/>
                </a:lnTo>
                <a:close/>
                <a:moveTo>
                  <a:pt x="1657" y="292"/>
                </a:moveTo>
                <a:lnTo>
                  <a:pt x="1664" y="292"/>
                </a:lnTo>
                <a:lnTo>
                  <a:pt x="1664" y="285"/>
                </a:lnTo>
                <a:lnTo>
                  <a:pt x="1657" y="285"/>
                </a:lnTo>
                <a:lnTo>
                  <a:pt x="1657" y="292"/>
                </a:lnTo>
                <a:close/>
                <a:moveTo>
                  <a:pt x="1674" y="292"/>
                </a:moveTo>
                <a:lnTo>
                  <a:pt x="1681" y="292"/>
                </a:lnTo>
                <a:lnTo>
                  <a:pt x="1681" y="285"/>
                </a:lnTo>
                <a:lnTo>
                  <a:pt x="1674" y="285"/>
                </a:lnTo>
                <a:lnTo>
                  <a:pt x="1674" y="292"/>
                </a:lnTo>
                <a:close/>
                <a:moveTo>
                  <a:pt x="1690" y="292"/>
                </a:moveTo>
                <a:lnTo>
                  <a:pt x="1698" y="292"/>
                </a:lnTo>
                <a:lnTo>
                  <a:pt x="1698" y="285"/>
                </a:lnTo>
                <a:lnTo>
                  <a:pt x="1690" y="285"/>
                </a:lnTo>
                <a:lnTo>
                  <a:pt x="1690" y="292"/>
                </a:lnTo>
                <a:close/>
                <a:moveTo>
                  <a:pt x="1707" y="292"/>
                </a:moveTo>
                <a:lnTo>
                  <a:pt x="1714" y="292"/>
                </a:lnTo>
                <a:lnTo>
                  <a:pt x="1714" y="285"/>
                </a:lnTo>
                <a:lnTo>
                  <a:pt x="1707" y="285"/>
                </a:lnTo>
                <a:lnTo>
                  <a:pt x="1707" y="292"/>
                </a:lnTo>
                <a:close/>
                <a:moveTo>
                  <a:pt x="1724" y="292"/>
                </a:moveTo>
                <a:lnTo>
                  <a:pt x="1731" y="292"/>
                </a:lnTo>
                <a:lnTo>
                  <a:pt x="1731" y="285"/>
                </a:lnTo>
                <a:lnTo>
                  <a:pt x="1724" y="285"/>
                </a:lnTo>
                <a:lnTo>
                  <a:pt x="1724" y="292"/>
                </a:lnTo>
                <a:close/>
                <a:moveTo>
                  <a:pt x="1740" y="292"/>
                </a:moveTo>
                <a:lnTo>
                  <a:pt x="1747" y="292"/>
                </a:lnTo>
                <a:lnTo>
                  <a:pt x="1747" y="285"/>
                </a:lnTo>
                <a:lnTo>
                  <a:pt x="1740" y="285"/>
                </a:lnTo>
                <a:lnTo>
                  <a:pt x="1740" y="292"/>
                </a:lnTo>
                <a:close/>
                <a:moveTo>
                  <a:pt x="1757" y="292"/>
                </a:moveTo>
                <a:lnTo>
                  <a:pt x="1764" y="292"/>
                </a:lnTo>
                <a:lnTo>
                  <a:pt x="1764" y="285"/>
                </a:lnTo>
                <a:lnTo>
                  <a:pt x="1757" y="285"/>
                </a:lnTo>
                <a:lnTo>
                  <a:pt x="1757" y="292"/>
                </a:lnTo>
                <a:close/>
                <a:moveTo>
                  <a:pt x="1773" y="292"/>
                </a:moveTo>
                <a:lnTo>
                  <a:pt x="1780" y="292"/>
                </a:lnTo>
                <a:lnTo>
                  <a:pt x="1780" y="285"/>
                </a:lnTo>
                <a:lnTo>
                  <a:pt x="1773" y="285"/>
                </a:lnTo>
                <a:lnTo>
                  <a:pt x="1773" y="292"/>
                </a:lnTo>
                <a:close/>
                <a:moveTo>
                  <a:pt x="1790" y="292"/>
                </a:moveTo>
                <a:lnTo>
                  <a:pt x="1797" y="292"/>
                </a:lnTo>
                <a:lnTo>
                  <a:pt x="1797" y="285"/>
                </a:lnTo>
                <a:lnTo>
                  <a:pt x="1790" y="285"/>
                </a:lnTo>
                <a:lnTo>
                  <a:pt x="1790" y="292"/>
                </a:lnTo>
                <a:close/>
                <a:moveTo>
                  <a:pt x="1806" y="292"/>
                </a:moveTo>
                <a:lnTo>
                  <a:pt x="1814" y="292"/>
                </a:lnTo>
                <a:lnTo>
                  <a:pt x="1814" y="285"/>
                </a:lnTo>
                <a:lnTo>
                  <a:pt x="1806" y="285"/>
                </a:lnTo>
                <a:lnTo>
                  <a:pt x="1806" y="292"/>
                </a:lnTo>
                <a:close/>
                <a:moveTo>
                  <a:pt x="1823" y="292"/>
                </a:moveTo>
                <a:lnTo>
                  <a:pt x="1830" y="292"/>
                </a:lnTo>
                <a:lnTo>
                  <a:pt x="1830" y="285"/>
                </a:lnTo>
                <a:lnTo>
                  <a:pt x="1823" y="285"/>
                </a:lnTo>
                <a:lnTo>
                  <a:pt x="1823" y="292"/>
                </a:lnTo>
                <a:close/>
                <a:moveTo>
                  <a:pt x="1840" y="292"/>
                </a:moveTo>
                <a:lnTo>
                  <a:pt x="1847" y="292"/>
                </a:lnTo>
                <a:lnTo>
                  <a:pt x="1847" y="285"/>
                </a:lnTo>
                <a:lnTo>
                  <a:pt x="1840" y="285"/>
                </a:lnTo>
                <a:lnTo>
                  <a:pt x="1840" y="292"/>
                </a:lnTo>
                <a:close/>
                <a:moveTo>
                  <a:pt x="1856" y="292"/>
                </a:moveTo>
                <a:lnTo>
                  <a:pt x="1863" y="292"/>
                </a:lnTo>
                <a:lnTo>
                  <a:pt x="1863" y="285"/>
                </a:lnTo>
                <a:lnTo>
                  <a:pt x="1856" y="285"/>
                </a:lnTo>
                <a:lnTo>
                  <a:pt x="1856" y="292"/>
                </a:lnTo>
                <a:close/>
                <a:moveTo>
                  <a:pt x="1873" y="292"/>
                </a:moveTo>
                <a:lnTo>
                  <a:pt x="1880" y="292"/>
                </a:lnTo>
                <a:lnTo>
                  <a:pt x="1880" y="285"/>
                </a:lnTo>
                <a:lnTo>
                  <a:pt x="1873" y="285"/>
                </a:lnTo>
                <a:lnTo>
                  <a:pt x="1873" y="292"/>
                </a:lnTo>
                <a:close/>
                <a:moveTo>
                  <a:pt x="1889" y="292"/>
                </a:moveTo>
                <a:lnTo>
                  <a:pt x="1896" y="292"/>
                </a:lnTo>
                <a:lnTo>
                  <a:pt x="1896" y="285"/>
                </a:lnTo>
                <a:lnTo>
                  <a:pt x="1889" y="285"/>
                </a:lnTo>
                <a:lnTo>
                  <a:pt x="1889" y="292"/>
                </a:lnTo>
                <a:close/>
                <a:moveTo>
                  <a:pt x="1908" y="292"/>
                </a:moveTo>
                <a:lnTo>
                  <a:pt x="1915" y="292"/>
                </a:lnTo>
                <a:lnTo>
                  <a:pt x="1915" y="285"/>
                </a:lnTo>
                <a:lnTo>
                  <a:pt x="1908" y="285"/>
                </a:lnTo>
                <a:lnTo>
                  <a:pt x="1908" y="292"/>
                </a:lnTo>
                <a:close/>
                <a:moveTo>
                  <a:pt x="1925" y="292"/>
                </a:moveTo>
                <a:lnTo>
                  <a:pt x="1932" y="292"/>
                </a:lnTo>
                <a:lnTo>
                  <a:pt x="1932" y="285"/>
                </a:lnTo>
                <a:lnTo>
                  <a:pt x="1925" y="285"/>
                </a:lnTo>
                <a:lnTo>
                  <a:pt x="1925" y="292"/>
                </a:lnTo>
                <a:close/>
                <a:moveTo>
                  <a:pt x="1941" y="292"/>
                </a:moveTo>
                <a:lnTo>
                  <a:pt x="1949" y="292"/>
                </a:lnTo>
                <a:lnTo>
                  <a:pt x="1949" y="285"/>
                </a:lnTo>
                <a:lnTo>
                  <a:pt x="1941" y="285"/>
                </a:lnTo>
                <a:lnTo>
                  <a:pt x="1941" y="292"/>
                </a:lnTo>
                <a:close/>
                <a:moveTo>
                  <a:pt x="1958" y="292"/>
                </a:moveTo>
                <a:lnTo>
                  <a:pt x="1965" y="292"/>
                </a:lnTo>
                <a:lnTo>
                  <a:pt x="1965" y="285"/>
                </a:lnTo>
                <a:lnTo>
                  <a:pt x="1958" y="285"/>
                </a:lnTo>
                <a:lnTo>
                  <a:pt x="1958" y="292"/>
                </a:lnTo>
                <a:close/>
                <a:moveTo>
                  <a:pt x="1975" y="292"/>
                </a:moveTo>
                <a:lnTo>
                  <a:pt x="1982" y="292"/>
                </a:lnTo>
                <a:lnTo>
                  <a:pt x="1982" y="285"/>
                </a:lnTo>
                <a:lnTo>
                  <a:pt x="1975" y="285"/>
                </a:lnTo>
                <a:lnTo>
                  <a:pt x="1975" y="292"/>
                </a:lnTo>
                <a:close/>
                <a:moveTo>
                  <a:pt x="1991" y="292"/>
                </a:moveTo>
                <a:lnTo>
                  <a:pt x="1998" y="292"/>
                </a:lnTo>
                <a:lnTo>
                  <a:pt x="1998" y="285"/>
                </a:lnTo>
                <a:lnTo>
                  <a:pt x="1991" y="285"/>
                </a:lnTo>
                <a:lnTo>
                  <a:pt x="1991" y="292"/>
                </a:lnTo>
                <a:close/>
                <a:moveTo>
                  <a:pt x="2008" y="292"/>
                </a:moveTo>
                <a:lnTo>
                  <a:pt x="2015" y="292"/>
                </a:lnTo>
                <a:lnTo>
                  <a:pt x="2015" y="285"/>
                </a:lnTo>
                <a:lnTo>
                  <a:pt x="2008" y="285"/>
                </a:lnTo>
                <a:lnTo>
                  <a:pt x="2008" y="292"/>
                </a:lnTo>
                <a:close/>
                <a:moveTo>
                  <a:pt x="2024" y="292"/>
                </a:moveTo>
                <a:lnTo>
                  <a:pt x="2031" y="292"/>
                </a:lnTo>
                <a:lnTo>
                  <a:pt x="2031" y="285"/>
                </a:lnTo>
                <a:lnTo>
                  <a:pt x="2024" y="285"/>
                </a:lnTo>
                <a:lnTo>
                  <a:pt x="2024" y="292"/>
                </a:lnTo>
                <a:close/>
                <a:moveTo>
                  <a:pt x="2041" y="292"/>
                </a:moveTo>
                <a:lnTo>
                  <a:pt x="2048" y="292"/>
                </a:lnTo>
                <a:lnTo>
                  <a:pt x="2048" y="285"/>
                </a:lnTo>
                <a:lnTo>
                  <a:pt x="2041" y="285"/>
                </a:lnTo>
                <a:lnTo>
                  <a:pt x="2041" y="292"/>
                </a:lnTo>
                <a:close/>
                <a:moveTo>
                  <a:pt x="2057" y="292"/>
                </a:moveTo>
                <a:lnTo>
                  <a:pt x="2065" y="292"/>
                </a:lnTo>
                <a:lnTo>
                  <a:pt x="2065" y="285"/>
                </a:lnTo>
                <a:lnTo>
                  <a:pt x="2057" y="285"/>
                </a:lnTo>
                <a:lnTo>
                  <a:pt x="2057" y="292"/>
                </a:lnTo>
                <a:close/>
                <a:moveTo>
                  <a:pt x="2074" y="292"/>
                </a:moveTo>
                <a:lnTo>
                  <a:pt x="2081" y="292"/>
                </a:lnTo>
                <a:lnTo>
                  <a:pt x="2081" y="285"/>
                </a:lnTo>
                <a:lnTo>
                  <a:pt x="2074" y="285"/>
                </a:lnTo>
                <a:lnTo>
                  <a:pt x="2074" y="292"/>
                </a:lnTo>
                <a:close/>
                <a:moveTo>
                  <a:pt x="2091" y="292"/>
                </a:moveTo>
                <a:lnTo>
                  <a:pt x="2098" y="292"/>
                </a:lnTo>
                <a:lnTo>
                  <a:pt x="2098" y="285"/>
                </a:lnTo>
                <a:lnTo>
                  <a:pt x="2091" y="285"/>
                </a:lnTo>
                <a:lnTo>
                  <a:pt x="2091" y="292"/>
                </a:lnTo>
                <a:close/>
                <a:moveTo>
                  <a:pt x="2107" y="292"/>
                </a:moveTo>
                <a:lnTo>
                  <a:pt x="2114" y="292"/>
                </a:lnTo>
                <a:lnTo>
                  <a:pt x="2114" y="285"/>
                </a:lnTo>
                <a:lnTo>
                  <a:pt x="2107" y="285"/>
                </a:lnTo>
                <a:lnTo>
                  <a:pt x="2107" y="292"/>
                </a:lnTo>
                <a:close/>
                <a:moveTo>
                  <a:pt x="2124" y="292"/>
                </a:moveTo>
                <a:lnTo>
                  <a:pt x="2131" y="292"/>
                </a:lnTo>
                <a:lnTo>
                  <a:pt x="2131" y="285"/>
                </a:lnTo>
                <a:lnTo>
                  <a:pt x="2124" y="285"/>
                </a:lnTo>
                <a:lnTo>
                  <a:pt x="2124" y="292"/>
                </a:lnTo>
                <a:close/>
                <a:moveTo>
                  <a:pt x="2140" y="292"/>
                </a:moveTo>
                <a:lnTo>
                  <a:pt x="2147" y="292"/>
                </a:lnTo>
                <a:lnTo>
                  <a:pt x="2147" y="285"/>
                </a:lnTo>
                <a:lnTo>
                  <a:pt x="2140" y="285"/>
                </a:lnTo>
                <a:lnTo>
                  <a:pt x="2140" y="292"/>
                </a:lnTo>
                <a:close/>
                <a:moveTo>
                  <a:pt x="2159" y="292"/>
                </a:moveTo>
                <a:lnTo>
                  <a:pt x="2164" y="292"/>
                </a:lnTo>
                <a:lnTo>
                  <a:pt x="2164" y="285"/>
                </a:lnTo>
                <a:lnTo>
                  <a:pt x="2159" y="285"/>
                </a:lnTo>
                <a:lnTo>
                  <a:pt x="2159" y="292"/>
                </a:lnTo>
                <a:close/>
                <a:moveTo>
                  <a:pt x="2176" y="292"/>
                </a:moveTo>
                <a:lnTo>
                  <a:pt x="2183" y="292"/>
                </a:lnTo>
                <a:lnTo>
                  <a:pt x="2183" y="285"/>
                </a:lnTo>
                <a:lnTo>
                  <a:pt x="2176" y="285"/>
                </a:lnTo>
                <a:lnTo>
                  <a:pt x="2176" y="292"/>
                </a:lnTo>
                <a:close/>
                <a:moveTo>
                  <a:pt x="2192" y="292"/>
                </a:moveTo>
                <a:lnTo>
                  <a:pt x="2200" y="292"/>
                </a:lnTo>
                <a:lnTo>
                  <a:pt x="2200" y="285"/>
                </a:lnTo>
                <a:lnTo>
                  <a:pt x="2192" y="285"/>
                </a:lnTo>
                <a:lnTo>
                  <a:pt x="2192" y="292"/>
                </a:lnTo>
                <a:close/>
                <a:moveTo>
                  <a:pt x="2209" y="292"/>
                </a:moveTo>
                <a:lnTo>
                  <a:pt x="2216" y="292"/>
                </a:lnTo>
                <a:lnTo>
                  <a:pt x="2216" y="285"/>
                </a:lnTo>
                <a:lnTo>
                  <a:pt x="2209" y="285"/>
                </a:lnTo>
                <a:lnTo>
                  <a:pt x="2209" y="292"/>
                </a:lnTo>
                <a:close/>
                <a:moveTo>
                  <a:pt x="2226" y="292"/>
                </a:moveTo>
                <a:lnTo>
                  <a:pt x="2233" y="292"/>
                </a:lnTo>
                <a:lnTo>
                  <a:pt x="2233" y="285"/>
                </a:lnTo>
                <a:lnTo>
                  <a:pt x="2226" y="285"/>
                </a:lnTo>
                <a:lnTo>
                  <a:pt x="2226" y="292"/>
                </a:lnTo>
                <a:close/>
                <a:moveTo>
                  <a:pt x="2242" y="292"/>
                </a:moveTo>
                <a:lnTo>
                  <a:pt x="2249" y="292"/>
                </a:lnTo>
                <a:lnTo>
                  <a:pt x="2249" y="285"/>
                </a:lnTo>
                <a:lnTo>
                  <a:pt x="2242" y="285"/>
                </a:lnTo>
                <a:lnTo>
                  <a:pt x="2242" y="292"/>
                </a:lnTo>
                <a:close/>
                <a:moveTo>
                  <a:pt x="2259" y="292"/>
                </a:moveTo>
                <a:lnTo>
                  <a:pt x="2266" y="292"/>
                </a:lnTo>
                <a:lnTo>
                  <a:pt x="2266" y="285"/>
                </a:lnTo>
                <a:lnTo>
                  <a:pt x="2259" y="285"/>
                </a:lnTo>
                <a:lnTo>
                  <a:pt x="2259" y="292"/>
                </a:lnTo>
                <a:close/>
                <a:moveTo>
                  <a:pt x="2275" y="292"/>
                </a:moveTo>
                <a:lnTo>
                  <a:pt x="2282" y="292"/>
                </a:lnTo>
                <a:lnTo>
                  <a:pt x="2282" y="285"/>
                </a:lnTo>
                <a:lnTo>
                  <a:pt x="2275" y="285"/>
                </a:lnTo>
                <a:lnTo>
                  <a:pt x="2275" y="292"/>
                </a:lnTo>
                <a:close/>
                <a:moveTo>
                  <a:pt x="2292" y="292"/>
                </a:moveTo>
                <a:lnTo>
                  <a:pt x="2299" y="292"/>
                </a:lnTo>
                <a:lnTo>
                  <a:pt x="2299" y="285"/>
                </a:lnTo>
                <a:lnTo>
                  <a:pt x="2292" y="285"/>
                </a:lnTo>
                <a:lnTo>
                  <a:pt x="2292" y="292"/>
                </a:lnTo>
                <a:close/>
                <a:moveTo>
                  <a:pt x="2308" y="292"/>
                </a:moveTo>
                <a:lnTo>
                  <a:pt x="2316" y="292"/>
                </a:lnTo>
                <a:lnTo>
                  <a:pt x="2316" y="285"/>
                </a:lnTo>
                <a:lnTo>
                  <a:pt x="2308" y="285"/>
                </a:lnTo>
                <a:lnTo>
                  <a:pt x="2308" y="292"/>
                </a:lnTo>
                <a:close/>
                <a:moveTo>
                  <a:pt x="2325" y="292"/>
                </a:moveTo>
                <a:lnTo>
                  <a:pt x="2332" y="292"/>
                </a:lnTo>
                <a:lnTo>
                  <a:pt x="2332" y="285"/>
                </a:lnTo>
                <a:lnTo>
                  <a:pt x="2325" y="285"/>
                </a:lnTo>
                <a:lnTo>
                  <a:pt x="2325" y="292"/>
                </a:lnTo>
                <a:close/>
                <a:moveTo>
                  <a:pt x="2342" y="292"/>
                </a:moveTo>
                <a:lnTo>
                  <a:pt x="2349" y="292"/>
                </a:lnTo>
                <a:lnTo>
                  <a:pt x="2349" y="285"/>
                </a:lnTo>
                <a:lnTo>
                  <a:pt x="2342" y="285"/>
                </a:lnTo>
                <a:lnTo>
                  <a:pt x="2342" y="292"/>
                </a:lnTo>
                <a:close/>
                <a:moveTo>
                  <a:pt x="2358" y="292"/>
                </a:moveTo>
                <a:lnTo>
                  <a:pt x="2365" y="292"/>
                </a:lnTo>
                <a:lnTo>
                  <a:pt x="2365" y="285"/>
                </a:lnTo>
                <a:lnTo>
                  <a:pt x="2358" y="285"/>
                </a:lnTo>
                <a:lnTo>
                  <a:pt x="2358" y="292"/>
                </a:lnTo>
                <a:close/>
                <a:moveTo>
                  <a:pt x="2375" y="292"/>
                </a:moveTo>
                <a:lnTo>
                  <a:pt x="2382" y="292"/>
                </a:lnTo>
                <a:lnTo>
                  <a:pt x="2382" y="285"/>
                </a:lnTo>
                <a:lnTo>
                  <a:pt x="2375" y="285"/>
                </a:lnTo>
                <a:lnTo>
                  <a:pt x="2375" y="292"/>
                </a:lnTo>
                <a:close/>
                <a:moveTo>
                  <a:pt x="2391" y="292"/>
                </a:moveTo>
                <a:lnTo>
                  <a:pt x="2398" y="292"/>
                </a:lnTo>
                <a:lnTo>
                  <a:pt x="2398" y="285"/>
                </a:lnTo>
                <a:lnTo>
                  <a:pt x="2391" y="285"/>
                </a:lnTo>
                <a:lnTo>
                  <a:pt x="2391" y="292"/>
                </a:lnTo>
                <a:close/>
                <a:moveTo>
                  <a:pt x="2408" y="292"/>
                </a:moveTo>
                <a:lnTo>
                  <a:pt x="2415" y="292"/>
                </a:lnTo>
                <a:lnTo>
                  <a:pt x="2415" y="285"/>
                </a:lnTo>
                <a:lnTo>
                  <a:pt x="2408" y="285"/>
                </a:lnTo>
                <a:lnTo>
                  <a:pt x="2408" y="292"/>
                </a:lnTo>
                <a:close/>
                <a:moveTo>
                  <a:pt x="2427" y="292"/>
                </a:moveTo>
                <a:lnTo>
                  <a:pt x="2434" y="292"/>
                </a:lnTo>
                <a:lnTo>
                  <a:pt x="2434" y="285"/>
                </a:lnTo>
                <a:lnTo>
                  <a:pt x="2427" y="285"/>
                </a:lnTo>
                <a:lnTo>
                  <a:pt x="2427" y="292"/>
                </a:lnTo>
                <a:close/>
                <a:moveTo>
                  <a:pt x="2443" y="292"/>
                </a:moveTo>
                <a:lnTo>
                  <a:pt x="2451" y="292"/>
                </a:lnTo>
                <a:lnTo>
                  <a:pt x="2451" y="285"/>
                </a:lnTo>
                <a:lnTo>
                  <a:pt x="2443" y="285"/>
                </a:lnTo>
                <a:lnTo>
                  <a:pt x="2443" y="292"/>
                </a:lnTo>
                <a:close/>
                <a:moveTo>
                  <a:pt x="2460" y="292"/>
                </a:moveTo>
                <a:lnTo>
                  <a:pt x="2467" y="292"/>
                </a:lnTo>
                <a:lnTo>
                  <a:pt x="2467" y="285"/>
                </a:lnTo>
                <a:lnTo>
                  <a:pt x="2460" y="285"/>
                </a:lnTo>
                <a:lnTo>
                  <a:pt x="2460" y="292"/>
                </a:lnTo>
                <a:close/>
                <a:moveTo>
                  <a:pt x="2477" y="292"/>
                </a:moveTo>
                <a:lnTo>
                  <a:pt x="2484" y="292"/>
                </a:lnTo>
                <a:lnTo>
                  <a:pt x="2484" y="285"/>
                </a:lnTo>
                <a:lnTo>
                  <a:pt x="2477" y="285"/>
                </a:lnTo>
                <a:lnTo>
                  <a:pt x="2477" y="292"/>
                </a:lnTo>
                <a:close/>
                <a:moveTo>
                  <a:pt x="2493" y="292"/>
                </a:moveTo>
                <a:lnTo>
                  <a:pt x="2500" y="292"/>
                </a:lnTo>
                <a:lnTo>
                  <a:pt x="2500" y="285"/>
                </a:lnTo>
                <a:lnTo>
                  <a:pt x="2493" y="285"/>
                </a:lnTo>
                <a:lnTo>
                  <a:pt x="2493" y="292"/>
                </a:lnTo>
                <a:close/>
                <a:moveTo>
                  <a:pt x="2510" y="292"/>
                </a:moveTo>
                <a:lnTo>
                  <a:pt x="2517" y="292"/>
                </a:lnTo>
                <a:lnTo>
                  <a:pt x="2517" y="285"/>
                </a:lnTo>
                <a:lnTo>
                  <a:pt x="2510" y="285"/>
                </a:lnTo>
                <a:lnTo>
                  <a:pt x="2510" y="292"/>
                </a:lnTo>
                <a:close/>
                <a:moveTo>
                  <a:pt x="2526" y="292"/>
                </a:moveTo>
                <a:lnTo>
                  <a:pt x="2533" y="292"/>
                </a:lnTo>
                <a:lnTo>
                  <a:pt x="2533" y="285"/>
                </a:lnTo>
                <a:lnTo>
                  <a:pt x="2526" y="285"/>
                </a:lnTo>
                <a:lnTo>
                  <a:pt x="2526" y="292"/>
                </a:lnTo>
                <a:close/>
                <a:moveTo>
                  <a:pt x="2543" y="292"/>
                </a:moveTo>
                <a:lnTo>
                  <a:pt x="2550" y="292"/>
                </a:lnTo>
                <a:lnTo>
                  <a:pt x="2550" y="285"/>
                </a:lnTo>
                <a:lnTo>
                  <a:pt x="2543" y="285"/>
                </a:lnTo>
                <a:lnTo>
                  <a:pt x="2543" y="292"/>
                </a:lnTo>
                <a:close/>
                <a:moveTo>
                  <a:pt x="2560" y="292"/>
                </a:moveTo>
                <a:lnTo>
                  <a:pt x="2567" y="292"/>
                </a:lnTo>
                <a:lnTo>
                  <a:pt x="2567" y="285"/>
                </a:lnTo>
                <a:lnTo>
                  <a:pt x="2560" y="285"/>
                </a:lnTo>
                <a:lnTo>
                  <a:pt x="2560" y="292"/>
                </a:lnTo>
                <a:close/>
                <a:moveTo>
                  <a:pt x="2576" y="292"/>
                </a:moveTo>
                <a:lnTo>
                  <a:pt x="2583" y="292"/>
                </a:lnTo>
                <a:lnTo>
                  <a:pt x="2583" y="285"/>
                </a:lnTo>
                <a:lnTo>
                  <a:pt x="2576" y="285"/>
                </a:lnTo>
                <a:lnTo>
                  <a:pt x="2576" y="292"/>
                </a:lnTo>
                <a:close/>
                <a:moveTo>
                  <a:pt x="2593" y="292"/>
                </a:moveTo>
                <a:lnTo>
                  <a:pt x="2600" y="292"/>
                </a:lnTo>
                <a:lnTo>
                  <a:pt x="2600" y="285"/>
                </a:lnTo>
                <a:lnTo>
                  <a:pt x="2593" y="285"/>
                </a:lnTo>
                <a:lnTo>
                  <a:pt x="2593" y="292"/>
                </a:lnTo>
                <a:close/>
                <a:moveTo>
                  <a:pt x="2609" y="292"/>
                </a:moveTo>
                <a:lnTo>
                  <a:pt x="2616" y="292"/>
                </a:lnTo>
                <a:lnTo>
                  <a:pt x="2616" y="285"/>
                </a:lnTo>
                <a:lnTo>
                  <a:pt x="2609" y="285"/>
                </a:lnTo>
                <a:lnTo>
                  <a:pt x="2609" y="292"/>
                </a:lnTo>
                <a:close/>
                <a:moveTo>
                  <a:pt x="2626" y="292"/>
                </a:moveTo>
                <a:lnTo>
                  <a:pt x="2633" y="292"/>
                </a:lnTo>
                <a:lnTo>
                  <a:pt x="2633" y="285"/>
                </a:lnTo>
                <a:lnTo>
                  <a:pt x="2626" y="285"/>
                </a:lnTo>
                <a:lnTo>
                  <a:pt x="2626" y="292"/>
                </a:lnTo>
                <a:close/>
                <a:moveTo>
                  <a:pt x="2642" y="292"/>
                </a:moveTo>
                <a:lnTo>
                  <a:pt x="2649" y="292"/>
                </a:lnTo>
                <a:lnTo>
                  <a:pt x="2649" y="285"/>
                </a:lnTo>
                <a:lnTo>
                  <a:pt x="2642" y="285"/>
                </a:lnTo>
                <a:lnTo>
                  <a:pt x="2642" y="292"/>
                </a:lnTo>
                <a:close/>
                <a:moveTo>
                  <a:pt x="2659" y="292"/>
                </a:moveTo>
                <a:lnTo>
                  <a:pt x="2666" y="292"/>
                </a:lnTo>
                <a:lnTo>
                  <a:pt x="2666" y="285"/>
                </a:lnTo>
                <a:lnTo>
                  <a:pt x="2659" y="285"/>
                </a:lnTo>
                <a:lnTo>
                  <a:pt x="2659" y="292"/>
                </a:lnTo>
                <a:close/>
                <a:moveTo>
                  <a:pt x="2678" y="292"/>
                </a:moveTo>
                <a:lnTo>
                  <a:pt x="2683" y="292"/>
                </a:lnTo>
                <a:lnTo>
                  <a:pt x="2683" y="285"/>
                </a:lnTo>
                <a:lnTo>
                  <a:pt x="2678" y="285"/>
                </a:lnTo>
                <a:lnTo>
                  <a:pt x="2678" y="292"/>
                </a:lnTo>
                <a:close/>
                <a:moveTo>
                  <a:pt x="2694" y="292"/>
                </a:moveTo>
                <a:lnTo>
                  <a:pt x="2702" y="292"/>
                </a:lnTo>
                <a:lnTo>
                  <a:pt x="2702" y="285"/>
                </a:lnTo>
                <a:lnTo>
                  <a:pt x="2694" y="285"/>
                </a:lnTo>
                <a:lnTo>
                  <a:pt x="2694" y="292"/>
                </a:lnTo>
                <a:close/>
                <a:moveTo>
                  <a:pt x="2711" y="292"/>
                </a:moveTo>
                <a:lnTo>
                  <a:pt x="2718" y="292"/>
                </a:lnTo>
                <a:lnTo>
                  <a:pt x="2718" y="285"/>
                </a:lnTo>
                <a:lnTo>
                  <a:pt x="2711" y="285"/>
                </a:lnTo>
                <a:lnTo>
                  <a:pt x="2711" y="292"/>
                </a:lnTo>
                <a:close/>
                <a:moveTo>
                  <a:pt x="2728" y="292"/>
                </a:moveTo>
                <a:lnTo>
                  <a:pt x="2735" y="292"/>
                </a:lnTo>
                <a:lnTo>
                  <a:pt x="2735" y="285"/>
                </a:lnTo>
                <a:lnTo>
                  <a:pt x="2728" y="285"/>
                </a:lnTo>
                <a:lnTo>
                  <a:pt x="2728" y="292"/>
                </a:lnTo>
                <a:close/>
                <a:moveTo>
                  <a:pt x="2744" y="292"/>
                </a:moveTo>
                <a:lnTo>
                  <a:pt x="2751" y="292"/>
                </a:lnTo>
                <a:lnTo>
                  <a:pt x="2751" y="285"/>
                </a:lnTo>
                <a:lnTo>
                  <a:pt x="2744" y="285"/>
                </a:lnTo>
                <a:lnTo>
                  <a:pt x="2744" y="292"/>
                </a:lnTo>
                <a:close/>
                <a:moveTo>
                  <a:pt x="2761" y="292"/>
                </a:moveTo>
                <a:lnTo>
                  <a:pt x="2768" y="292"/>
                </a:lnTo>
                <a:lnTo>
                  <a:pt x="2768" y="285"/>
                </a:lnTo>
                <a:lnTo>
                  <a:pt x="2761" y="285"/>
                </a:lnTo>
                <a:lnTo>
                  <a:pt x="2761" y="292"/>
                </a:lnTo>
                <a:close/>
                <a:moveTo>
                  <a:pt x="2777" y="292"/>
                </a:moveTo>
                <a:lnTo>
                  <a:pt x="2784" y="292"/>
                </a:lnTo>
                <a:lnTo>
                  <a:pt x="2784" y="285"/>
                </a:lnTo>
                <a:lnTo>
                  <a:pt x="2777" y="285"/>
                </a:lnTo>
                <a:lnTo>
                  <a:pt x="2777" y="292"/>
                </a:lnTo>
                <a:close/>
                <a:moveTo>
                  <a:pt x="2794" y="292"/>
                </a:moveTo>
                <a:lnTo>
                  <a:pt x="2801" y="292"/>
                </a:lnTo>
                <a:lnTo>
                  <a:pt x="2801" y="285"/>
                </a:lnTo>
                <a:lnTo>
                  <a:pt x="2794" y="285"/>
                </a:lnTo>
                <a:lnTo>
                  <a:pt x="2794" y="292"/>
                </a:lnTo>
                <a:close/>
                <a:moveTo>
                  <a:pt x="2811" y="292"/>
                </a:moveTo>
                <a:lnTo>
                  <a:pt x="2818" y="292"/>
                </a:lnTo>
                <a:lnTo>
                  <a:pt x="2818" y="285"/>
                </a:lnTo>
                <a:lnTo>
                  <a:pt x="2811" y="285"/>
                </a:lnTo>
                <a:lnTo>
                  <a:pt x="2811" y="292"/>
                </a:lnTo>
                <a:close/>
                <a:moveTo>
                  <a:pt x="2827" y="292"/>
                </a:moveTo>
                <a:lnTo>
                  <a:pt x="2834" y="292"/>
                </a:lnTo>
                <a:lnTo>
                  <a:pt x="2834" y="285"/>
                </a:lnTo>
                <a:lnTo>
                  <a:pt x="2827" y="285"/>
                </a:lnTo>
                <a:lnTo>
                  <a:pt x="2827" y="292"/>
                </a:lnTo>
                <a:close/>
                <a:moveTo>
                  <a:pt x="2844" y="292"/>
                </a:moveTo>
                <a:lnTo>
                  <a:pt x="2851" y="292"/>
                </a:lnTo>
                <a:lnTo>
                  <a:pt x="2851" y="285"/>
                </a:lnTo>
                <a:lnTo>
                  <a:pt x="2844" y="285"/>
                </a:lnTo>
                <a:lnTo>
                  <a:pt x="2844" y="292"/>
                </a:lnTo>
                <a:close/>
                <a:moveTo>
                  <a:pt x="2860" y="292"/>
                </a:moveTo>
                <a:lnTo>
                  <a:pt x="2867" y="292"/>
                </a:lnTo>
                <a:lnTo>
                  <a:pt x="2867" y="285"/>
                </a:lnTo>
                <a:lnTo>
                  <a:pt x="2860" y="285"/>
                </a:lnTo>
                <a:lnTo>
                  <a:pt x="2860" y="292"/>
                </a:lnTo>
                <a:close/>
                <a:moveTo>
                  <a:pt x="2877" y="292"/>
                </a:moveTo>
                <a:lnTo>
                  <a:pt x="2884" y="292"/>
                </a:lnTo>
                <a:lnTo>
                  <a:pt x="2884" y="285"/>
                </a:lnTo>
                <a:lnTo>
                  <a:pt x="2877" y="285"/>
                </a:lnTo>
                <a:lnTo>
                  <a:pt x="2877" y="292"/>
                </a:lnTo>
                <a:close/>
                <a:moveTo>
                  <a:pt x="2893" y="292"/>
                </a:moveTo>
                <a:lnTo>
                  <a:pt x="2901" y="292"/>
                </a:lnTo>
                <a:lnTo>
                  <a:pt x="2901" y="285"/>
                </a:lnTo>
                <a:lnTo>
                  <a:pt x="2893" y="285"/>
                </a:lnTo>
                <a:lnTo>
                  <a:pt x="2893" y="292"/>
                </a:lnTo>
                <a:close/>
                <a:moveTo>
                  <a:pt x="2910" y="292"/>
                </a:moveTo>
                <a:lnTo>
                  <a:pt x="2917" y="292"/>
                </a:lnTo>
                <a:lnTo>
                  <a:pt x="2917" y="285"/>
                </a:lnTo>
                <a:lnTo>
                  <a:pt x="2910" y="285"/>
                </a:lnTo>
                <a:lnTo>
                  <a:pt x="2910" y="292"/>
                </a:lnTo>
                <a:close/>
                <a:moveTo>
                  <a:pt x="2927" y="292"/>
                </a:moveTo>
                <a:lnTo>
                  <a:pt x="2934" y="292"/>
                </a:lnTo>
                <a:lnTo>
                  <a:pt x="2934" y="285"/>
                </a:lnTo>
                <a:lnTo>
                  <a:pt x="2927" y="285"/>
                </a:lnTo>
                <a:lnTo>
                  <a:pt x="2927" y="292"/>
                </a:lnTo>
                <a:close/>
                <a:moveTo>
                  <a:pt x="2946" y="292"/>
                </a:moveTo>
                <a:lnTo>
                  <a:pt x="2953" y="292"/>
                </a:lnTo>
                <a:lnTo>
                  <a:pt x="2953" y="285"/>
                </a:lnTo>
                <a:lnTo>
                  <a:pt x="2946" y="285"/>
                </a:lnTo>
                <a:lnTo>
                  <a:pt x="2946" y="292"/>
                </a:lnTo>
                <a:close/>
                <a:moveTo>
                  <a:pt x="2962" y="292"/>
                </a:moveTo>
                <a:lnTo>
                  <a:pt x="2969" y="292"/>
                </a:lnTo>
                <a:lnTo>
                  <a:pt x="2969" y="285"/>
                </a:lnTo>
                <a:lnTo>
                  <a:pt x="2962" y="285"/>
                </a:lnTo>
                <a:lnTo>
                  <a:pt x="2962" y="292"/>
                </a:lnTo>
                <a:close/>
                <a:moveTo>
                  <a:pt x="2979" y="292"/>
                </a:moveTo>
                <a:lnTo>
                  <a:pt x="2986" y="292"/>
                </a:lnTo>
                <a:lnTo>
                  <a:pt x="2986" y="285"/>
                </a:lnTo>
                <a:lnTo>
                  <a:pt x="2979" y="285"/>
                </a:lnTo>
                <a:lnTo>
                  <a:pt x="2979" y="292"/>
                </a:lnTo>
                <a:close/>
                <a:moveTo>
                  <a:pt x="2995" y="292"/>
                </a:moveTo>
                <a:lnTo>
                  <a:pt x="3002" y="292"/>
                </a:lnTo>
                <a:lnTo>
                  <a:pt x="3002" y="285"/>
                </a:lnTo>
                <a:lnTo>
                  <a:pt x="2995" y="285"/>
                </a:lnTo>
                <a:lnTo>
                  <a:pt x="2995" y="292"/>
                </a:lnTo>
                <a:close/>
                <a:moveTo>
                  <a:pt x="3012" y="292"/>
                </a:moveTo>
                <a:lnTo>
                  <a:pt x="3019" y="292"/>
                </a:lnTo>
                <a:lnTo>
                  <a:pt x="3019" y="285"/>
                </a:lnTo>
                <a:lnTo>
                  <a:pt x="3012" y="285"/>
                </a:lnTo>
                <a:lnTo>
                  <a:pt x="3012" y="292"/>
                </a:lnTo>
                <a:close/>
                <a:moveTo>
                  <a:pt x="49" y="309"/>
                </a:moveTo>
                <a:lnTo>
                  <a:pt x="56" y="309"/>
                </a:lnTo>
                <a:lnTo>
                  <a:pt x="56" y="302"/>
                </a:lnTo>
                <a:lnTo>
                  <a:pt x="49" y="302"/>
                </a:lnTo>
                <a:lnTo>
                  <a:pt x="49" y="309"/>
                </a:lnTo>
                <a:close/>
                <a:moveTo>
                  <a:pt x="66" y="309"/>
                </a:moveTo>
                <a:lnTo>
                  <a:pt x="73" y="309"/>
                </a:lnTo>
                <a:lnTo>
                  <a:pt x="73" y="302"/>
                </a:lnTo>
                <a:lnTo>
                  <a:pt x="66" y="302"/>
                </a:lnTo>
                <a:lnTo>
                  <a:pt x="66" y="309"/>
                </a:lnTo>
                <a:close/>
                <a:moveTo>
                  <a:pt x="83" y="309"/>
                </a:moveTo>
                <a:lnTo>
                  <a:pt x="90" y="309"/>
                </a:lnTo>
                <a:lnTo>
                  <a:pt x="90" y="302"/>
                </a:lnTo>
                <a:lnTo>
                  <a:pt x="83" y="302"/>
                </a:lnTo>
                <a:lnTo>
                  <a:pt x="83" y="309"/>
                </a:lnTo>
                <a:close/>
                <a:moveTo>
                  <a:pt x="101" y="309"/>
                </a:moveTo>
                <a:lnTo>
                  <a:pt x="106" y="309"/>
                </a:lnTo>
                <a:lnTo>
                  <a:pt x="106" y="302"/>
                </a:lnTo>
                <a:lnTo>
                  <a:pt x="101" y="302"/>
                </a:lnTo>
                <a:lnTo>
                  <a:pt x="101" y="309"/>
                </a:lnTo>
                <a:close/>
                <a:moveTo>
                  <a:pt x="118" y="309"/>
                </a:moveTo>
                <a:lnTo>
                  <a:pt x="125" y="309"/>
                </a:lnTo>
                <a:lnTo>
                  <a:pt x="125" y="302"/>
                </a:lnTo>
                <a:lnTo>
                  <a:pt x="118" y="302"/>
                </a:lnTo>
                <a:lnTo>
                  <a:pt x="118" y="309"/>
                </a:lnTo>
                <a:close/>
                <a:moveTo>
                  <a:pt x="135" y="309"/>
                </a:moveTo>
                <a:lnTo>
                  <a:pt x="142" y="309"/>
                </a:lnTo>
                <a:lnTo>
                  <a:pt x="142" y="302"/>
                </a:lnTo>
                <a:lnTo>
                  <a:pt x="135" y="302"/>
                </a:lnTo>
                <a:lnTo>
                  <a:pt x="135" y="309"/>
                </a:lnTo>
                <a:close/>
                <a:moveTo>
                  <a:pt x="151" y="309"/>
                </a:moveTo>
                <a:lnTo>
                  <a:pt x="158" y="309"/>
                </a:lnTo>
                <a:lnTo>
                  <a:pt x="158" y="302"/>
                </a:lnTo>
                <a:lnTo>
                  <a:pt x="151" y="302"/>
                </a:lnTo>
                <a:lnTo>
                  <a:pt x="151" y="309"/>
                </a:lnTo>
                <a:close/>
                <a:moveTo>
                  <a:pt x="168" y="309"/>
                </a:moveTo>
                <a:lnTo>
                  <a:pt x="175" y="309"/>
                </a:lnTo>
                <a:lnTo>
                  <a:pt x="175" y="302"/>
                </a:lnTo>
                <a:lnTo>
                  <a:pt x="168" y="302"/>
                </a:lnTo>
                <a:lnTo>
                  <a:pt x="168" y="309"/>
                </a:lnTo>
                <a:close/>
                <a:moveTo>
                  <a:pt x="184" y="309"/>
                </a:moveTo>
                <a:lnTo>
                  <a:pt x="191" y="309"/>
                </a:lnTo>
                <a:lnTo>
                  <a:pt x="191" y="302"/>
                </a:lnTo>
                <a:lnTo>
                  <a:pt x="184" y="302"/>
                </a:lnTo>
                <a:lnTo>
                  <a:pt x="184" y="309"/>
                </a:lnTo>
                <a:close/>
                <a:moveTo>
                  <a:pt x="201" y="309"/>
                </a:moveTo>
                <a:lnTo>
                  <a:pt x="208" y="309"/>
                </a:lnTo>
                <a:lnTo>
                  <a:pt x="208" y="302"/>
                </a:lnTo>
                <a:lnTo>
                  <a:pt x="201" y="302"/>
                </a:lnTo>
                <a:lnTo>
                  <a:pt x="201" y="309"/>
                </a:lnTo>
                <a:close/>
                <a:moveTo>
                  <a:pt x="218" y="309"/>
                </a:moveTo>
                <a:lnTo>
                  <a:pt x="225" y="309"/>
                </a:lnTo>
                <a:lnTo>
                  <a:pt x="225" y="302"/>
                </a:lnTo>
                <a:lnTo>
                  <a:pt x="218" y="302"/>
                </a:lnTo>
                <a:lnTo>
                  <a:pt x="218" y="309"/>
                </a:lnTo>
                <a:close/>
                <a:moveTo>
                  <a:pt x="234" y="309"/>
                </a:moveTo>
                <a:lnTo>
                  <a:pt x="241" y="309"/>
                </a:lnTo>
                <a:lnTo>
                  <a:pt x="241" y="302"/>
                </a:lnTo>
                <a:lnTo>
                  <a:pt x="234" y="302"/>
                </a:lnTo>
                <a:lnTo>
                  <a:pt x="234" y="309"/>
                </a:lnTo>
                <a:close/>
                <a:moveTo>
                  <a:pt x="251" y="309"/>
                </a:moveTo>
                <a:lnTo>
                  <a:pt x="258" y="309"/>
                </a:lnTo>
                <a:lnTo>
                  <a:pt x="258" y="302"/>
                </a:lnTo>
                <a:lnTo>
                  <a:pt x="251" y="302"/>
                </a:lnTo>
                <a:lnTo>
                  <a:pt x="251" y="309"/>
                </a:lnTo>
                <a:close/>
                <a:moveTo>
                  <a:pt x="267" y="309"/>
                </a:moveTo>
                <a:lnTo>
                  <a:pt x="274" y="309"/>
                </a:lnTo>
                <a:lnTo>
                  <a:pt x="274" y="302"/>
                </a:lnTo>
                <a:lnTo>
                  <a:pt x="267" y="302"/>
                </a:lnTo>
                <a:lnTo>
                  <a:pt x="267" y="309"/>
                </a:lnTo>
                <a:close/>
                <a:moveTo>
                  <a:pt x="284" y="309"/>
                </a:moveTo>
                <a:lnTo>
                  <a:pt x="291" y="309"/>
                </a:lnTo>
                <a:lnTo>
                  <a:pt x="291" y="302"/>
                </a:lnTo>
                <a:lnTo>
                  <a:pt x="284" y="302"/>
                </a:lnTo>
                <a:lnTo>
                  <a:pt x="284" y="309"/>
                </a:lnTo>
                <a:close/>
                <a:moveTo>
                  <a:pt x="300" y="309"/>
                </a:moveTo>
                <a:lnTo>
                  <a:pt x="307" y="309"/>
                </a:lnTo>
                <a:lnTo>
                  <a:pt x="307" y="302"/>
                </a:lnTo>
                <a:lnTo>
                  <a:pt x="300" y="302"/>
                </a:lnTo>
                <a:lnTo>
                  <a:pt x="300" y="309"/>
                </a:lnTo>
                <a:close/>
                <a:moveTo>
                  <a:pt x="317" y="309"/>
                </a:moveTo>
                <a:lnTo>
                  <a:pt x="324" y="309"/>
                </a:lnTo>
                <a:lnTo>
                  <a:pt x="324" y="302"/>
                </a:lnTo>
                <a:lnTo>
                  <a:pt x="317" y="302"/>
                </a:lnTo>
                <a:lnTo>
                  <a:pt x="317" y="309"/>
                </a:lnTo>
                <a:close/>
                <a:moveTo>
                  <a:pt x="334" y="309"/>
                </a:moveTo>
                <a:lnTo>
                  <a:pt x="341" y="309"/>
                </a:lnTo>
                <a:lnTo>
                  <a:pt x="341" y="302"/>
                </a:lnTo>
                <a:lnTo>
                  <a:pt x="334" y="302"/>
                </a:lnTo>
                <a:lnTo>
                  <a:pt x="334" y="309"/>
                </a:lnTo>
                <a:close/>
                <a:moveTo>
                  <a:pt x="350" y="309"/>
                </a:moveTo>
                <a:lnTo>
                  <a:pt x="357" y="309"/>
                </a:lnTo>
                <a:lnTo>
                  <a:pt x="357" y="302"/>
                </a:lnTo>
                <a:lnTo>
                  <a:pt x="350" y="302"/>
                </a:lnTo>
                <a:lnTo>
                  <a:pt x="350" y="309"/>
                </a:lnTo>
                <a:close/>
                <a:moveTo>
                  <a:pt x="369" y="309"/>
                </a:moveTo>
                <a:lnTo>
                  <a:pt x="376" y="309"/>
                </a:lnTo>
                <a:lnTo>
                  <a:pt x="376" y="302"/>
                </a:lnTo>
                <a:lnTo>
                  <a:pt x="369" y="302"/>
                </a:lnTo>
                <a:lnTo>
                  <a:pt x="369" y="309"/>
                </a:lnTo>
                <a:close/>
                <a:moveTo>
                  <a:pt x="386" y="309"/>
                </a:moveTo>
                <a:lnTo>
                  <a:pt x="393" y="309"/>
                </a:lnTo>
                <a:lnTo>
                  <a:pt x="393" y="302"/>
                </a:lnTo>
                <a:lnTo>
                  <a:pt x="386" y="302"/>
                </a:lnTo>
                <a:lnTo>
                  <a:pt x="386" y="309"/>
                </a:lnTo>
                <a:close/>
                <a:moveTo>
                  <a:pt x="402" y="309"/>
                </a:moveTo>
                <a:lnTo>
                  <a:pt x="409" y="309"/>
                </a:lnTo>
                <a:lnTo>
                  <a:pt x="409" y="302"/>
                </a:lnTo>
                <a:lnTo>
                  <a:pt x="402" y="302"/>
                </a:lnTo>
                <a:lnTo>
                  <a:pt x="402" y="309"/>
                </a:lnTo>
                <a:close/>
                <a:moveTo>
                  <a:pt x="419" y="309"/>
                </a:moveTo>
                <a:lnTo>
                  <a:pt x="426" y="309"/>
                </a:lnTo>
                <a:lnTo>
                  <a:pt x="426" y="302"/>
                </a:lnTo>
                <a:lnTo>
                  <a:pt x="419" y="302"/>
                </a:lnTo>
                <a:lnTo>
                  <a:pt x="419" y="309"/>
                </a:lnTo>
                <a:close/>
                <a:moveTo>
                  <a:pt x="435" y="309"/>
                </a:moveTo>
                <a:lnTo>
                  <a:pt x="442" y="309"/>
                </a:lnTo>
                <a:lnTo>
                  <a:pt x="442" y="302"/>
                </a:lnTo>
                <a:lnTo>
                  <a:pt x="435" y="302"/>
                </a:lnTo>
                <a:lnTo>
                  <a:pt x="435" y="309"/>
                </a:lnTo>
                <a:close/>
                <a:moveTo>
                  <a:pt x="452" y="309"/>
                </a:moveTo>
                <a:lnTo>
                  <a:pt x="459" y="309"/>
                </a:lnTo>
                <a:lnTo>
                  <a:pt x="459" y="302"/>
                </a:lnTo>
                <a:lnTo>
                  <a:pt x="452" y="302"/>
                </a:lnTo>
                <a:lnTo>
                  <a:pt x="452" y="309"/>
                </a:lnTo>
                <a:close/>
                <a:moveTo>
                  <a:pt x="469" y="309"/>
                </a:moveTo>
                <a:lnTo>
                  <a:pt x="476" y="309"/>
                </a:lnTo>
                <a:lnTo>
                  <a:pt x="476" y="302"/>
                </a:lnTo>
                <a:lnTo>
                  <a:pt x="469" y="302"/>
                </a:lnTo>
                <a:lnTo>
                  <a:pt x="469" y="309"/>
                </a:lnTo>
                <a:close/>
                <a:moveTo>
                  <a:pt x="485" y="309"/>
                </a:moveTo>
                <a:lnTo>
                  <a:pt x="492" y="309"/>
                </a:lnTo>
                <a:lnTo>
                  <a:pt x="492" y="302"/>
                </a:lnTo>
                <a:lnTo>
                  <a:pt x="485" y="302"/>
                </a:lnTo>
                <a:lnTo>
                  <a:pt x="485" y="309"/>
                </a:lnTo>
                <a:close/>
                <a:moveTo>
                  <a:pt x="502" y="309"/>
                </a:moveTo>
                <a:lnTo>
                  <a:pt x="509" y="309"/>
                </a:lnTo>
                <a:lnTo>
                  <a:pt x="509" y="302"/>
                </a:lnTo>
                <a:lnTo>
                  <a:pt x="502" y="302"/>
                </a:lnTo>
                <a:lnTo>
                  <a:pt x="502" y="309"/>
                </a:lnTo>
                <a:close/>
                <a:moveTo>
                  <a:pt x="518" y="309"/>
                </a:moveTo>
                <a:lnTo>
                  <a:pt x="525" y="309"/>
                </a:lnTo>
                <a:lnTo>
                  <a:pt x="525" y="302"/>
                </a:lnTo>
                <a:lnTo>
                  <a:pt x="518" y="302"/>
                </a:lnTo>
                <a:lnTo>
                  <a:pt x="518" y="309"/>
                </a:lnTo>
                <a:close/>
                <a:moveTo>
                  <a:pt x="535" y="309"/>
                </a:moveTo>
                <a:lnTo>
                  <a:pt x="542" y="309"/>
                </a:lnTo>
                <a:lnTo>
                  <a:pt x="542" y="302"/>
                </a:lnTo>
                <a:lnTo>
                  <a:pt x="535" y="302"/>
                </a:lnTo>
                <a:lnTo>
                  <a:pt x="535" y="309"/>
                </a:lnTo>
                <a:close/>
                <a:moveTo>
                  <a:pt x="551" y="309"/>
                </a:moveTo>
                <a:lnTo>
                  <a:pt x="559" y="309"/>
                </a:lnTo>
                <a:lnTo>
                  <a:pt x="559" y="302"/>
                </a:lnTo>
                <a:lnTo>
                  <a:pt x="551" y="302"/>
                </a:lnTo>
                <a:lnTo>
                  <a:pt x="551" y="309"/>
                </a:lnTo>
                <a:close/>
                <a:moveTo>
                  <a:pt x="568" y="309"/>
                </a:moveTo>
                <a:lnTo>
                  <a:pt x="575" y="309"/>
                </a:lnTo>
                <a:lnTo>
                  <a:pt x="575" y="302"/>
                </a:lnTo>
                <a:lnTo>
                  <a:pt x="568" y="302"/>
                </a:lnTo>
                <a:lnTo>
                  <a:pt x="568" y="309"/>
                </a:lnTo>
                <a:close/>
                <a:moveTo>
                  <a:pt x="585" y="309"/>
                </a:moveTo>
                <a:lnTo>
                  <a:pt x="592" y="309"/>
                </a:lnTo>
                <a:lnTo>
                  <a:pt x="592" y="302"/>
                </a:lnTo>
                <a:lnTo>
                  <a:pt x="585" y="302"/>
                </a:lnTo>
                <a:lnTo>
                  <a:pt x="585" y="309"/>
                </a:lnTo>
                <a:close/>
                <a:moveTo>
                  <a:pt x="601" y="309"/>
                </a:moveTo>
                <a:lnTo>
                  <a:pt x="608" y="309"/>
                </a:lnTo>
                <a:lnTo>
                  <a:pt x="608" y="302"/>
                </a:lnTo>
                <a:lnTo>
                  <a:pt x="601" y="302"/>
                </a:lnTo>
                <a:lnTo>
                  <a:pt x="601" y="309"/>
                </a:lnTo>
                <a:close/>
                <a:moveTo>
                  <a:pt x="620" y="309"/>
                </a:moveTo>
                <a:lnTo>
                  <a:pt x="625" y="309"/>
                </a:lnTo>
                <a:lnTo>
                  <a:pt x="625" y="302"/>
                </a:lnTo>
                <a:lnTo>
                  <a:pt x="620" y="302"/>
                </a:lnTo>
                <a:lnTo>
                  <a:pt x="620" y="309"/>
                </a:lnTo>
                <a:close/>
                <a:moveTo>
                  <a:pt x="637" y="309"/>
                </a:moveTo>
                <a:lnTo>
                  <a:pt x="644" y="309"/>
                </a:lnTo>
                <a:lnTo>
                  <a:pt x="644" y="302"/>
                </a:lnTo>
                <a:lnTo>
                  <a:pt x="637" y="302"/>
                </a:lnTo>
                <a:lnTo>
                  <a:pt x="637" y="309"/>
                </a:lnTo>
                <a:close/>
                <a:moveTo>
                  <a:pt x="653" y="309"/>
                </a:moveTo>
                <a:lnTo>
                  <a:pt x="660" y="309"/>
                </a:lnTo>
                <a:lnTo>
                  <a:pt x="660" y="302"/>
                </a:lnTo>
                <a:lnTo>
                  <a:pt x="653" y="302"/>
                </a:lnTo>
                <a:lnTo>
                  <a:pt x="653" y="309"/>
                </a:lnTo>
                <a:close/>
                <a:moveTo>
                  <a:pt x="670" y="309"/>
                </a:moveTo>
                <a:lnTo>
                  <a:pt x="677" y="309"/>
                </a:lnTo>
                <a:lnTo>
                  <a:pt x="677" y="302"/>
                </a:lnTo>
                <a:lnTo>
                  <a:pt x="670" y="302"/>
                </a:lnTo>
                <a:lnTo>
                  <a:pt x="670" y="309"/>
                </a:lnTo>
                <a:close/>
                <a:moveTo>
                  <a:pt x="686" y="309"/>
                </a:moveTo>
                <a:lnTo>
                  <a:pt x="693" y="309"/>
                </a:lnTo>
                <a:lnTo>
                  <a:pt x="693" y="302"/>
                </a:lnTo>
                <a:lnTo>
                  <a:pt x="686" y="302"/>
                </a:lnTo>
                <a:lnTo>
                  <a:pt x="686" y="309"/>
                </a:lnTo>
                <a:close/>
                <a:moveTo>
                  <a:pt x="703" y="309"/>
                </a:moveTo>
                <a:lnTo>
                  <a:pt x="710" y="309"/>
                </a:lnTo>
                <a:lnTo>
                  <a:pt x="710" y="302"/>
                </a:lnTo>
                <a:lnTo>
                  <a:pt x="703" y="302"/>
                </a:lnTo>
                <a:lnTo>
                  <a:pt x="703" y="309"/>
                </a:lnTo>
                <a:close/>
                <a:moveTo>
                  <a:pt x="720" y="309"/>
                </a:moveTo>
                <a:lnTo>
                  <a:pt x="727" y="309"/>
                </a:lnTo>
                <a:lnTo>
                  <a:pt x="727" y="302"/>
                </a:lnTo>
                <a:lnTo>
                  <a:pt x="720" y="302"/>
                </a:lnTo>
                <a:lnTo>
                  <a:pt x="720" y="309"/>
                </a:lnTo>
                <a:close/>
                <a:moveTo>
                  <a:pt x="736" y="309"/>
                </a:moveTo>
                <a:lnTo>
                  <a:pt x="743" y="309"/>
                </a:lnTo>
                <a:lnTo>
                  <a:pt x="743" y="302"/>
                </a:lnTo>
                <a:lnTo>
                  <a:pt x="736" y="302"/>
                </a:lnTo>
                <a:lnTo>
                  <a:pt x="736" y="309"/>
                </a:lnTo>
                <a:close/>
                <a:moveTo>
                  <a:pt x="753" y="309"/>
                </a:moveTo>
                <a:lnTo>
                  <a:pt x="760" y="309"/>
                </a:lnTo>
                <a:lnTo>
                  <a:pt x="760" y="302"/>
                </a:lnTo>
                <a:lnTo>
                  <a:pt x="753" y="302"/>
                </a:lnTo>
                <a:lnTo>
                  <a:pt x="753" y="309"/>
                </a:lnTo>
                <a:close/>
                <a:moveTo>
                  <a:pt x="769" y="309"/>
                </a:moveTo>
                <a:lnTo>
                  <a:pt x="776" y="309"/>
                </a:lnTo>
                <a:lnTo>
                  <a:pt x="776" y="302"/>
                </a:lnTo>
                <a:lnTo>
                  <a:pt x="769" y="302"/>
                </a:lnTo>
                <a:lnTo>
                  <a:pt x="769" y="309"/>
                </a:lnTo>
                <a:close/>
                <a:moveTo>
                  <a:pt x="836" y="309"/>
                </a:moveTo>
                <a:lnTo>
                  <a:pt x="843" y="309"/>
                </a:lnTo>
                <a:lnTo>
                  <a:pt x="843" y="302"/>
                </a:lnTo>
                <a:lnTo>
                  <a:pt x="836" y="302"/>
                </a:lnTo>
                <a:lnTo>
                  <a:pt x="836" y="309"/>
                </a:lnTo>
                <a:close/>
                <a:moveTo>
                  <a:pt x="852" y="309"/>
                </a:moveTo>
                <a:lnTo>
                  <a:pt x="859" y="309"/>
                </a:lnTo>
                <a:lnTo>
                  <a:pt x="859" y="302"/>
                </a:lnTo>
                <a:lnTo>
                  <a:pt x="852" y="302"/>
                </a:lnTo>
                <a:lnTo>
                  <a:pt x="852" y="309"/>
                </a:lnTo>
                <a:close/>
                <a:moveTo>
                  <a:pt x="871" y="309"/>
                </a:moveTo>
                <a:lnTo>
                  <a:pt x="876" y="309"/>
                </a:lnTo>
                <a:lnTo>
                  <a:pt x="876" y="302"/>
                </a:lnTo>
                <a:lnTo>
                  <a:pt x="871" y="302"/>
                </a:lnTo>
                <a:lnTo>
                  <a:pt x="871" y="309"/>
                </a:lnTo>
                <a:close/>
                <a:moveTo>
                  <a:pt x="888" y="309"/>
                </a:moveTo>
                <a:lnTo>
                  <a:pt x="895" y="309"/>
                </a:lnTo>
                <a:lnTo>
                  <a:pt x="895" y="302"/>
                </a:lnTo>
                <a:lnTo>
                  <a:pt x="888" y="302"/>
                </a:lnTo>
                <a:lnTo>
                  <a:pt x="888" y="309"/>
                </a:lnTo>
                <a:close/>
                <a:moveTo>
                  <a:pt x="904" y="309"/>
                </a:moveTo>
                <a:lnTo>
                  <a:pt x="911" y="309"/>
                </a:lnTo>
                <a:lnTo>
                  <a:pt x="911" y="302"/>
                </a:lnTo>
                <a:lnTo>
                  <a:pt x="904" y="302"/>
                </a:lnTo>
                <a:lnTo>
                  <a:pt x="904" y="309"/>
                </a:lnTo>
                <a:close/>
                <a:moveTo>
                  <a:pt x="921" y="309"/>
                </a:moveTo>
                <a:lnTo>
                  <a:pt x="928" y="309"/>
                </a:lnTo>
                <a:lnTo>
                  <a:pt x="928" y="302"/>
                </a:lnTo>
                <a:lnTo>
                  <a:pt x="921" y="302"/>
                </a:lnTo>
                <a:lnTo>
                  <a:pt x="921" y="309"/>
                </a:lnTo>
                <a:close/>
                <a:moveTo>
                  <a:pt x="937" y="309"/>
                </a:moveTo>
                <a:lnTo>
                  <a:pt x="944" y="309"/>
                </a:lnTo>
                <a:lnTo>
                  <a:pt x="944" y="302"/>
                </a:lnTo>
                <a:lnTo>
                  <a:pt x="937" y="302"/>
                </a:lnTo>
                <a:lnTo>
                  <a:pt x="937" y="309"/>
                </a:lnTo>
                <a:close/>
                <a:moveTo>
                  <a:pt x="1004" y="309"/>
                </a:moveTo>
                <a:lnTo>
                  <a:pt x="1011" y="309"/>
                </a:lnTo>
                <a:lnTo>
                  <a:pt x="1011" y="302"/>
                </a:lnTo>
                <a:lnTo>
                  <a:pt x="1004" y="302"/>
                </a:lnTo>
                <a:lnTo>
                  <a:pt x="1004" y="309"/>
                </a:lnTo>
                <a:close/>
                <a:moveTo>
                  <a:pt x="1020" y="309"/>
                </a:moveTo>
                <a:lnTo>
                  <a:pt x="1027" y="309"/>
                </a:lnTo>
                <a:lnTo>
                  <a:pt x="1027" y="302"/>
                </a:lnTo>
                <a:lnTo>
                  <a:pt x="1020" y="302"/>
                </a:lnTo>
                <a:lnTo>
                  <a:pt x="1020" y="309"/>
                </a:lnTo>
                <a:close/>
                <a:moveTo>
                  <a:pt x="1037" y="309"/>
                </a:moveTo>
                <a:lnTo>
                  <a:pt x="1044" y="309"/>
                </a:lnTo>
                <a:lnTo>
                  <a:pt x="1044" y="302"/>
                </a:lnTo>
                <a:lnTo>
                  <a:pt x="1037" y="302"/>
                </a:lnTo>
                <a:lnTo>
                  <a:pt x="1037" y="309"/>
                </a:lnTo>
                <a:close/>
                <a:moveTo>
                  <a:pt x="1053" y="309"/>
                </a:moveTo>
                <a:lnTo>
                  <a:pt x="1061" y="309"/>
                </a:lnTo>
                <a:lnTo>
                  <a:pt x="1061" y="302"/>
                </a:lnTo>
                <a:lnTo>
                  <a:pt x="1053" y="302"/>
                </a:lnTo>
                <a:lnTo>
                  <a:pt x="1053" y="309"/>
                </a:lnTo>
                <a:close/>
                <a:moveTo>
                  <a:pt x="1070" y="309"/>
                </a:moveTo>
                <a:lnTo>
                  <a:pt x="1077" y="309"/>
                </a:lnTo>
                <a:lnTo>
                  <a:pt x="1077" y="302"/>
                </a:lnTo>
                <a:lnTo>
                  <a:pt x="1070" y="302"/>
                </a:lnTo>
                <a:lnTo>
                  <a:pt x="1070" y="309"/>
                </a:lnTo>
                <a:close/>
                <a:moveTo>
                  <a:pt x="1087" y="309"/>
                </a:moveTo>
                <a:lnTo>
                  <a:pt x="1094" y="309"/>
                </a:lnTo>
                <a:lnTo>
                  <a:pt x="1094" y="302"/>
                </a:lnTo>
                <a:lnTo>
                  <a:pt x="1087" y="302"/>
                </a:lnTo>
                <a:lnTo>
                  <a:pt x="1087" y="309"/>
                </a:lnTo>
                <a:close/>
                <a:moveTo>
                  <a:pt x="1103" y="309"/>
                </a:moveTo>
                <a:lnTo>
                  <a:pt x="1110" y="309"/>
                </a:lnTo>
                <a:lnTo>
                  <a:pt x="1110" y="302"/>
                </a:lnTo>
                <a:lnTo>
                  <a:pt x="1103" y="302"/>
                </a:lnTo>
                <a:lnTo>
                  <a:pt x="1103" y="309"/>
                </a:lnTo>
                <a:close/>
                <a:moveTo>
                  <a:pt x="1120" y="309"/>
                </a:moveTo>
                <a:lnTo>
                  <a:pt x="1127" y="309"/>
                </a:lnTo>
                <a:lnTo>
                  <a:pt x="1127" y="302"/>
                </a:lnTo>
                <a:lnTo>
                  <a:pt x="1120" y="302"/>
                </a:lnTo>
                <a:lnTo>
                  <a:pt x="1120" y="309"/>
                </a:lnTo>
                <a:close/>
                <a:moveTo>
                  <a:pt x="1139" y="309"/>
                </a:moveTo>
                <a:lnTo>
                  <a:pt x="1146" y="309"/>
                </a:lnTo>
                <a:lnTo>
                  <a:pt x="1146" y="302"/>
                </a:lnTo>
                <a:lnTo>
                  <a:pt x="1139" y="302"/>
                </a:lnTo>
                <a:lnTo>
                  <a:pt x="1139" y="309"/>
                </a:lnTo>
                <a:close/>
                <a:moveTo>
                  <a:pt x="1155" y="309"/>
                </a:moveTo>
                <a:lnTo>
                  <a:pt x="1162" y="309"/>
                </a:lnTo>
                <a:lnTo>
                  <a:pt x="1162" y="302"/>
                </a:lnTo>
                <a:lnTo>
                  <a:pt x="1155" y="302"/>
                </a:lnTo>
                <a:lnTo>
                  <a:pt x="1155" y="309"/>
                </a:lnTo>
                <a:close/>
                <a:moveTo>
                  <a:pt x="1172" y="309"/>
                </a:moveTo>
                <a:lnTo>
                  <a:pt x="1179" y="309"/>
                </a:lnTo>
                <a:lnTo>
                  <a:pt x="1179" y="302"/>
                </a:lnTo>
                <a:lnTo>
                  <a:pt x="1172" y="302"/>
                </a:lnTo>
                <a:lnTo>
                  <a:pt x="1172" y="309"/>
                </a:lnTo>
                <a:close/>
                <a:moveTo>
                  <a:pt x="1255" y="309"/>
                </a:moveTo>
                <a:lnTo>
                  <a:pt x="1262" y="309"/>
                </a:lnTo>
                <a:lnTo>
                  <a:pt x="1262" y="302"/>
                </a:lnTo>
                <a:lnTo>
                  <a:pt x="1255" y="302"/>
                </a:lnTo>
                <a:lnTo>
                  <a:pt x="1255" y="309"/>
                </a:lnTo>
                <a:close/>
                <a:moveTo>
                  <a:pt x="1271" y="309"/>
                </a:moveTo>
                <a:lnTo>
                  <a:pt x="1278" y="309"/>
                </a:lnTo>
                <a:lnTo>
                  <a:pt x="1278" y="302"/>
                </a:lnTo>
                <a:lnTo>
                  <a:pt x="1271" y="302"/>
                </a:lnTo>
                <a:lnTo>
                  <a:pt x="1271" y="309"/>
                </a:lnTo>
                <a:close/>
                <a:moveTo>
                  <a:pt x="1288" y="309"/>
                </a:moveTo>
                <a:lnTo>
                  <a:pt x="1295" y="309"/>
                </a:lnTo>
                <a:lnTo>
                  <a:pt x="1295" y="302"/>
                </a:lnTo>
                <a:lnTo>
                  <a:pt x="1288" y="302"/>
                </a:lnTo>
                <a:lnTo>
                  <a:pt x="1288" y="309"/>
                </a:lnTo>
                <a:close/>
                <a:moveTo>
                  <a:pt x="1304" y="309"/>
                </a:moveTo>
                <a:lnTo>
                  <a:pt x="1312" y="309"/>
                </a:lnTo>
                <a:lnTo>
                  <a:pt x="1312" y="302"/>
                </a:lnTo>
                <a:lnTo>
                  <a:pt x="1304" y="302"/>
                </a:lnTo>
                <a:lnTo>
                  <a:pt x="1304" y="309"/>
                </a:lnTo>
                <a:close/>
                <a:moveTo>
                  <a:pt x="1321" y="309"/>
                </a:moveTo>
                <a:lnTo>
                  <a:pt x="1328" y="309"/>
                </a:lnTo>
                <a:lnTo>
                  <a:pt x="1328" y="302"/>
                </a:lnTo>
                <a:lnTo>
                  <a:pt x="1321" y="302"/>
                </a:lnTo>
                <a:lnTo>
                  <a:pt x="1321" y="309"/>
                </a:lnTo>
                <a:close/>
                <a:moveTo>
                  <a:pt x="1555" y="309"/>
                </a:moveTo>
                <a:lnTo>
                  <a:pt x="1563" y="309"/>
                </a:lnTo>
                <a:lnTo>
                  <a:pt x="1563" y="302"/>
                </a:lnTo>
                <a:lnTo>
                  <a:pt x="1555" y="302"/>
                </a:lnTo>
                <a:lnTo>
                  <a:pt x="1555" y="309"/>
                </a:lnTo>
                <a:close/>
                <a:moveTo>
                  <a:pt x="1572" y="309"/>
                </a:moveTo>
                <a:lnTo>
                  <a:pt x="1579" y="309"/>
                </a:lnTo>
                <a:lnTo>
                  <a:pt x="1579" y="302"/>
                </a:lnTo>
                <a:lnTo>
                  <a:pt x="1572" y="302"/>
                </a:lnTo>
                <a:lnTo>
                  <a:pt x="1572" y="309"/>
                </a:lnTo>
                <a:close/>
                <a:moveTo>
                  <a:pt x="1589" y="309"/>
                </a:moveTo>
                <a:lnTo>
                  <a:pt x="1596" y="309"/>
                </a:lnTo>
                <a:lnTo>
                  <a:pt x="1596" y="302"/>
                </a:lnTo>
                <a:lnTo>
                  <a:pt x="1589" y="302"/>
                </a:lnTo>
                <a:lnTo>
                  <a:pt x="1589" y="309"/>
                </a:lnTo>
                <a:close/>
                <a:moveTo>
                  <a:pt x="1605" y="309"/>
                </a:moveTo>
                <a:lnTo>
                  <a:pt x="1612" y="309"/>
                </a:lnTo>
                <a:lnTo>
                  <a:pt x="1612" y="302"/>
                </a:lnTo>
                <a:lnTo>
                  <a:pt x="1605" y="302"/>
                </a:lnTo>
                <a:lnTo>
                  <a:pt x="1605" y="309"/>
                </a:lnTo>
                <a:close/>
                <a:moveTo>
                  <a:pt x="1622" y="309"/>
                </a:moveTo>
                <a:lnTo>
                  <a:pt x="1629" y="309"/>
                </a:lnTo>
                <a:lnTo>
                  <a:pt x="1629" y="302"/>
                </a:lnTo>
                <a:lnTo>
                  <a:pt x="1622" y="302"/>
                </a:lnTo>
                <a:lnTo>
                  <a:pt x="1622" y="309"/>
                </a:lnTo>
                <a:close/>
                <a:moveTo>
                  <a:pt x="1638" y="309"/>
                </a:moveTo>
                <a:lnTo>
                  <a:pt x="1645" y="309"/>
                </a:lnTo>
                <a:lnTo>
                  <a:pt x="1645" y="302"/>
                </a:lnTo>
                <a:lnTo>
                  <a:pt x="1638" y="302"/>
                </a:lnTo>
                <a:lnTo>
                  <a:pt x="1638" y="309"/>
                </a:lnTo>
                <a:close/>
                <a:moveTo>
                  <a:pt x="1657" y="309"/>
                </a:moveTo>
                <a:lnTo>
                  <a:pt x="1664" y="309"/>
                </a:lnTo>
                <a:lnTo>
                  <a:pt x="1664" y="302"/>
                </a:lnTo>
                <a:lnTo>
                  <a:pt x="1657" y="302"/>
                </a:lnTo>
                <a:lnTo>
                  <a:pt x="1657" y="309"/>
                </a:lnTo>
                <a:close/>
                <a:moveTo>
                  <a:pt x="1674" y="309"/>
                </a:moveTo>
                <a:lnTo>
                  <a:pt x="1681" y="309"/>
                </a:lnTo>
                <a:lnTo>
                  <a:pt x="1681" y="302"/>
                </a:lnTo>
                <a:lnTo>
                  <a:pt x="1674" y="302"/>
                </a:lnTo>
                <a:lnTo>
                  <a:pt x="1674" y="309"/>
                </a:lnTo>
                <a:close/>
                <a:moveTo>
                  <a:pt x="1690" y="309"/>
                </a:moveTo>
                <a:lnTo>
                  <a:pt x="1698" y="309"/>
                </a:lnTo>
                <a:lnTo>
                  <a:pt x="1698" y="302"/>
                </a:lnTo>
                <a:lnTo>
                  <a:pt x="1690" y="302"/>
                </a:lnTo>
                <a:lnTo>
                  <a:pt x="1690" y="309"/>
                </a:lnTo>
                <a:close/>
                <a:moveTo>
                  <a:pt x="1707" y="309"/>
                </a:moveTo>
                <a:lnTo>
                  <a:pt x="1714" y="309"/>
                </a:lnTo>
                <a:lnTo>
                  <a:pt x="1714" y="302"/>
                </a:lnTo>
                <a:lnTo>
                  <a:pt x="1707" y="302"/>
                </a:lnTo>
                <a:lnTo>
                  <a:pt x="1707" y="309"/>
                </a:lnTo>
                <a:close/>
                <a:moveTo>
                  <a:pt x="1724" y="309"/>
                </a:moveTo>
                <a:lnTo>
                  <a:pt x="1731" y="309"/>
                </a:lnTo>
                <a:lnTo>
                  <a:pt x="1731" y="302"/>
                </a:lnTo>
                <a:lnTo>
                  <a:pt x="1724" y="302"/>
                </a:lnTo>
                <a:lnTo>
                  <a:pt x="1724" y="309"/>
                </a:lnTo>
                <a:close/>
                <a:moveTo>
                  <a:pt x="1740" y="309"/>
                </a:moveTo>
                <a:lnTo>
                  <a:pt x="1747" y="309"/>
                </a:lnTo>
                <a:lnTo>
                  <a:pt x="1747" y="302"/>
                </a:lnTo>
                <a:lnTo>
                  <a:pt x="1740" y="302"/>
                </a:lnTo>
                <a:lnTo>
                  <a:pt x="1740" y="309"/>
                </a:lnTo>
                <a:close/>
                <a:moveTo>
                  <a:pt x="1757" y="309"/>
                </a:moveTo>
                <a:lnTo>
                  <a:pt x="1764" y="309"/>
                </a:lnTo>
                <a:lnTo>
                  <a:pt x="1764" y="302"/>
                </a:lnTo>
                <a:lnTo>
                  <a:pt x="1757" y="302"/>
                </a:lnTo>
                <a:lnTo>
                  <a:pt x="1757" y="309"/>
                </a:lnTo>
                <a:close/>
                <a:moveTo>
                  <a:pt x="1773" y="309"/>
                </a:moveTo>
                <a:lnTo>
                  <a:pt x="1780" y="309"/>
                </a:lnTo>
                <a:lnTo>
                  <a:pt x="1780" y="302"/>
                </a:lnTo>
                <a:lnTo>
                  <a:pt x="1773" y="302"/>
                </a:lnTo>
                <a:lnTo>
                  <a:pt x="1773" y="309"/>
                </a:lnTo>
                <a:close/>
                <a:moveTo>
                  <a:pt x="1790" y="309"/>
                </a:moveTo>
                <a:lnTo>
                  <a:pt x="1797" y="309"/>
                </a:lnTo>
                <a:lnTo>
                  <a:pt x="1797" y="302"/>
                </a:lnTo>
                <a:lnTo>
                  <a:pt x="1790" y="302"/>
                </a:lnTo>
                <a:lnTo>
                  <a:pt x="1790" y="309"/>
                </a:lnTo>
                <a:close/>
                <a:moveTo>
                  <a:pt x="1806" y="309"/>
                </a:moveTo>
                <a:lnTo>
                  <a:pt x="1814" y="309"/>
                </a:lnTo>
                <a:lnTo>
                  <a:pt x="1814" y="302"/>
                </a:lnTo>
                <a:lnTo>
                  <a:pt x="1806" y="302"/>
                </a:lnTo>
                <a:lnTo>
                  <a:pt x="1806" y="309"/>
                </a:lnTo>
                <a:close/>
                <a:moveTo>
                  <a:pt x="1823" y="309"/>
                </a:moveTo>
                <a:lnTo>
                  <a:pt x="1830" y="309"/>
                </a:lnTo>
                <a:lnTo>
                  <a:pt x="1830" y="302"/>
                </a:lnTo>
                <a:lnTo>
                  <a:pt x="1823" y="302"/>
                </a:lnTo>
                <a:lnTo>
                  <a:pt x="1823" y="309"/>
                </a:lnTo>
                <a:close/>
                <a:moveTo>
                  <a:pt x="1840" y="309"/>
                </a:moveTo>
                <a:lnTo>
                  <a:pt x="1847" y="309"/>
                </a:lnTo>
                <a:lnTo>
                  <a:pt x="1847" y="302"/>
                </a:lnTo>
                <a:lnTo>
                  <a:pt x="1840" y="302"/>
                </a:lnTo>
                <a:lnTo>
                  <a:pt x="1840" y="309"/>
                </a:lnTo>
                <a:close/>
                <a:moveTo>
                  <a:pt x="1856" y="309"/>
                </a:moveTo>
                <a:lnTo>
                  <a:pt x="1863" y="309"/>
                </a:lnTo>
                <a:lnTo>
                  <a:pt x="1863" y="302"/>
                </a:lnTo>
                <a:lnTo>
                  <a:pt x="1856" y="302"/>
                </a:lnTo>
                <a:lnTo>
                  <a:pt x="1856" y="309"/>
                </a:lnTo>
                <a:close/>
                <a:moveTo>
                  <a:pt x="1873" y="309"/>
                </a:moveTo>
                <a:lnTo>
                  <a:pt x="1880" y="309"/>
                </a:lnTo>
                <a:lnTo>
                  <a:pt x="1880" y="302"/>
                </a:lnTo>
                <a:lnTo>
                  <a:pt x="1873" y="302"/>
                </a:lnTo>
                <a:lnTo>
                  <a:pt x="1873" y="309"/>
                </a:lnTo>
                <a:close/>
                <a:moveTo>
                  <a:pt x="1889" y="309"/>
                </a:moveTo>
                <a:lnTo>
                  <a:pt x="1896" y="309"/>
                </a:lnTo>
                <a:lnTo>
                  <a:pt x="1896" y="302"/>
                </a:lnTo>
                <a:lnTo>
                  <a:pt x="1889" y="302"/>
                </a:lnTo>
                <a:lnTo>
                  <a:pt x="1889" y="309"/>
                </a:lnTo>
                <a:close/>
                <a:moveTo>
                  <a:pt x="1908" y="309"/>
                </a:moveTo>
                <a:lnTo>
                  <a:pt x="1915" y="309"/>
                </a:lnTo>
                <a:lnTo>
                  <a:pt x="1915" y="302"/>
                </a:lnTo>
                <a:lnTo>
                  <a:pt x="1908" y="302"/>
                </a:lnTo>
                <a:lnTo>
                  <a:pt x="1908" y="309"/>
                </a:lnTo>
                <a:close/>
                <a:moveTo>
                  <a:pt x="1925" y="309"/>
                </a:moveTo>
                <a:lnTo>
                  <a:pt x="1932" y="309"/>
                </a:lnTo>
                <a:lnTo>
                  <a:pt x="1932" y="302"/>
                </a:lnTo>
                <a:lnTo>
                  <a:pt x="1925" y="302"/>
                </a:lnTo>
                <a:lnTo>
                  <a:pt x="1925" y="309"/>
                </a:lnTo>
                <a:close/>
                <a:moveTo>
                  <a:pt x="1941" y="309"/>
                </a:moveTo>
                <a:lnTo>
                  <a:pt x="1949" y="309"/>
                </a:lnTo>
                <a:lnTo>
                  <a:pt x="1949" y="302"/>
                </a:lnTo>
                <a:lnTo>
                  <a:pt x="1941" y="302"/>
                </a:lnTo>
                <a:lnTo>
                  <a:pt x="1941" y="309"/>
                </a:lnTo>
                <a:close/>
                <a:moveTo>
                  <a:pt x="1958" y="309"/>
                </a:moveTo>
                <a:lnTo>
                  <a:pt x="1965" y="309"/>
                </a:lnTo>
                <a:lnTo>
                  <a:pt x="1965" y="302"/>
                </a:lnTo>
                <a:lnTo>
                  <a:pt x="1958" y="302"/>
                </a:lnTo>
                <a:lnTo>
                  <a:pt x="1958" y="309"/>
                </a:lnTo>
                <a:close/>
                <a:moveTo>
                  <a:pt x="1975" y="309"/>
                </a:moveTo>
                <a:lnTo>
                  <a:pt x="1982" y="309"/>
                </a:lnTo>
                <a:lnTo>
                  <a:pt x="1982" y="302"/>
                </a:lnTo>
                <a:lnTo>
                  <a:pt x="1975" y="302"/>
                </a:lnTo>
                <a:lnTo>
                  <a:pt x="1975" y="309"/>
                </a:lnTo>
                <a:close/>
                <a:moveTo>
                  <a:pt x="1991" y="309"/>
                </a:moveTo>
                <a:lnTo>
                  <a:pt x="1998" y="309"/>
                </a:lnTo>
                <a:lnTo>
                  <a:pt x="1998" y="302"/>
                </a:lnTo>
                <a:lnTo>
                  <a:pt x="1991" y="302"/>
                </a:lnTo>
                <a:lnTo>
                  <a:pt x="1991" y="309"/>
                </a:lnTo>
                <a:close/>
                <a:moveTo>
                  <a:pt x="2008" y="309"/>
                </a:moveTo>
                <a:lnTo>
                  <a:pt x="2015" y="309"/>
                </a:lnTo>
                <a:lnTo>
                  <a:pt x="2015" y="302"/>
                </a:lnTo>
                <a:lnTo>
                  <a:pt x="2008" y="302"/>
                </a:lnTo>
                <a:lnTo>
                  <a:pt x="2008" y="309"/>
                </a:lnTo>
                <a:close/>
                <a:moveTo>
                  <a:pt x="2024" y="309"/>
                </a:moveTo>
                <a:lnTo>
                  <a:pt x="2031" y="309"/>
                </a:lnTo>
                <a:lnTo>
                  <a:pt x="2031" y="302"/>
                </a:lnTo>
                <a:lnTo>
                  <a:pt x="2024" y="302"/>
                </a:lnTo>
                <a:lnTo>
                  <a:pt x="2024" y="309"/>
                </a:lnTo>
                <a:close/>
                <a:moveTo>
                  <a:pt x="2041" y="309"/>
                </a:moveTo>
                <a:lnTo>
                  <a:pt x="2048" y="309"/>
                </a:lnTo>
                <a:lnTo>
                  <a:pt x="2048" y="302"/>
                </a:lnTo>
                <a:lnTo>
                  <a:pt x="2041" y="302"/>
                </a:lnTo>
                <a:lnTo>
                  <a:pt x="2041" y="309"/>
                </a:lnTo>
                <a:close/>
                <a:moveTo>
                  <a:pt x="2057" y="309"/>
                </a:moveTo>
                <a:lnTo>
                  <a:pt x="2065" y="309"/>
                </a:lnTo>
                <a:lnTo>
                  <a:pt x="2065" y="302"/>
                </a:lnTo>
                <a:lnTo>
                  <a:pt x="2057" y="302"/>
                </a:lnTo>
                <a:lnTo>
                  <a:pt x="2057" y="309"/>
                </a:lnTo>
                <a:close/>
                <a:moveTo>
                  <a:pt x="2074" y="309"/>
                </a:moveTo>
                <a:lnTo>
                  <a:pt x="2081" y="309"/>
                </a:lnTo>
                <a:lnTo>
                  <a:pt x="2081" y="302"/>
                </a:lnTo>
                <a:lnTo>
                  <a:pt x="2074" y="302"/>
                </a:lnTo>
                <a:lnTo>
                  <a:pt x="2074" y="309"/>
                </a:lnTo>
                <a:close/>
                <a:moveTo>
                  <a:pt x="2091" y="309"/>
                </a:moveTo>
                <a:lnTo>
                  <a:pt x="2098" y="309"/>
                </a:lnTo>
                <a:lnTo>
                  <a:pt x="2098" y="302"/>
                </a:lnTo>
                <a:lnTo>
                  <a:pt x="2091" y="302"/>
                </a:lnTo>
                <a:lnTo>
                  <a:pt x="2091" y="309"/>
                </a:lnTo>
                <a:close/>
                <a:moveTo>
                  <a:pt x="2107" y="309"/>
                </a:moveTo>
                <a:lnTo>
                  <a:pt x="2114" y="309"/>
                </a:lnTo>
                <a:lnTo>
                  <a:pt x="2114" y="302"/>
                </a:lnTo>
                <a:lnTo>
                  <a:pt x="2107" y="302"/>
                </a:lnTo>
                <a:lnTo>
                  <a:pt x="2107" y="309"/>
                </a:lnTo>
                <a:close/>
                <a:moveTo>
                  <a:pt x="2124" y="309"/>
                </a:moveTo>
                <a:lnTo>
                  <a:pt x="2131" y="309"/>
                </a:lnTo>
                <a:lnTo>
                  <a:pt x="2131" y="302"/>
                </a:lnTo>
                <a:lnTo>
                  <a:pt x="2124" y="302"/>
                </a:lnTo>
                <a:lnTo>
                  <a:pt x="2124" y="309"/>
                </a:lnTo>
                <a:close/>
                <a:moveTo>
                  <a:pt x="2140" y="309"/>
                </a:moveTo>
                <a:lnTo>
                  <a:pt x="2147" y="309"/>
                </a:lnTo>
                <a:lnTo>
                  <a:pt x="2147" y="302"/>
                </a:lnTo>
                <a:lnTo>
                  <a:pt x="2140" y="302"/>
                </a:lnTo>
                <a:lnTo>
                  <a:pt x="2140" y="309"/>
                </a:lnTo>
                <a:close/>
                <a:moveTo>
                  <a:pt x="2159" y="309"/>
                </a:moveTo>
                <a:lnTo>
                  <a:pt x="2164" y="309"/>
                </a:lnTo>
                <a:lnTo>
                  <a:pt x="2164" y="302"/>
                </a:lnTo>
                <a:lnTo>
                  <a:pt x="2159" y="302"/>
                </a:lnTo>
                <a:lnTo>
                  <a:pt x="2159" y="309"/>
                </a:lnTo>
                <a:close/>
                <a:moveTo>
                  <a:pt x="2176" y="309"/>
                </a:moveTo>
                <a:lnTo>
                  <a:pt x="2183" y="309"/>
                </a:lnTo>
                <a:lnTo>
                  <a:pt x="2183" y="302"/>
                </a:lnTo>
                <a:lnTo>
                  <a:pt x="2176" y="302"/>
                </a:lnTo>
                <a:lnTo>
                  <a:pt x="2176" y="309"/>
                </a:lnTo>
                <a:close/>
                <a:moveTo>
                  <a:pt x="2192" y="309"/>
                </a:moveTo>
                <a:lnTo>
                  <a:pt x="2200" y="309"/>
                </a:lnTo>
                <a:lnTo>
                  <a:pt x="2200" y="302"/>
                </a:lnTo>
                <a:lnTo>
                  <a:pt x="2192" y="302"/>
                </a:lnTo>
                <a:lnTo>
                  <a:pt x="2192" y="309"/>
                </a:lnTo>
                <a:close/>
                <a:moveTo>
                  <a:pt x="2209" y="309"/>
                </a:moveTo>
                <a:lnTo>
                  <a:pt x="2216" y="309"/>
                </a:lnTo>
                <a:lnTo>
                  <a:pt x="2216" y="302"/>
                </a:lnTo>
                <a:lnTo>
                  <a:pt x="2209" y="302"/>
                </a:lnTo>
                <a:lnTo>
                  <a:pt x="2209" y="309"/>
                </a:lnTo>
                <a:close/>
                <a:moveTo>
                  <a:pt x="2226" y="309"/>
                </a:moveTo>
                <a:lnTo>
                  <a:pt x="2233" y="309"/>
                </a:lnTo>
                <a:lnTo>
                  <a:pt x="2233" y="302"/>
                </a:lnTo>
                <a:lnTo>
                  <a:pt x="2226" y="302"/>
                </a:lnTo>
                <a:lnTo>
                  <a:pt x="2226" y="309"/>
                </a:lnTo>
                <a:close/>
                <a:moveTo>
                  <a:pt x="2242" y="309"/>
                </a:moveTo>
                <a:lnTo>
                  <a:pt x="2249" y="309"/>
                </a:lnTo>
                <a:lnTo>
                  <a:pt x="2249" y="302"/>
                </a:lnTo>
                <a:lnTo>
                  <a:pt x="2242" y="302"/>
                </a:lnTo>
                <a:lnTo>
                  <a:pt x="2242" y="309"/>
                </a:lnTo>
                <a:close/>
                <a:moveTo>
                  <a:pt x="2259" y="309"/>
                </a:moveTo>
                <a:lnTo>
                  <a:pt x="2266" y="309"/>
                </a:lnTo>
                <a:lnTo>
                  <a:pt x="2266" y="302"/>
                </a:lnTo>
                <a:lnTo>
                  <a:pt x="2259" y="302"/>
                </a:lnTo>
                <a:lnTo>
                  <a:pt x="2259" y="309"/>
                </a:lnTo>
                <a:close/>
                <a:moveTo>
                  <a:pt x="2275" y="309"/>
                </a:moveTo>
                <a:lnTo>
                  <a:pt x="2282" y="309"/>
                </a:lnTo>
                <a:lnTo>
                  <a:pt x="2282" y="302"/>
                </a:lnTo>
                <a:lnTo>
                  <a:pt x="2275" y="302"/>
                </a:lnTo>
                <a:lnTo>
                  <a:pt x="2275" y="309"/>
                </a:lnTo>
                <a:close/>
                <a:moveTo>
                  <a:pt x="2292" y="309"/>
                </a:moveTo>
                <a:lnTo>
                  <a:pt x="2299" y="309"/>
                </a:lnTo>
                <a:lnTo>
                  <a:pt x="2299" y="302"/>
                </a:lnTo>
                <a:lnTo>
                  <a:pt x="2292" y="302"/>
                </a:lnTo>
                <a:lnTo>
                  <a:pt x="2292" y="309"/>
                </a:lnTo>
                <a:close/>
                <a:moveTo>
                  <a:pt x="2308" y="309"/>
                </a:moveTo>
                <a:lnTo>
                  <a:pt x="2316" y="309"/>
                </a:lnTo>
                <a:lnTo>
                  <a:pt x="2316" y="302"/>
                </a:lnTo>
                <a:lnTo>
                  <a:pt x="2308" y="302"/>
                </a:lnTo>
                <a:lnTo>
                  <a:pt x="2308" y="309"/>
                </a:lnTo>
                <a:close/>
                <a:moveTo>
                  <a:pt x="2325" y="309"/>
                </a:moveTo>
                <a:lnTo>
                  <a:pt x="2332" y="309"/>
                </a:lnTo>
                <a:lnTo>
                  <a:pt x="2332" y="302"/>
                </a:lnTo>
                <a:lnTo>
                  <a:pt x="2325" y="302"/>
                </a:lnTo>
                <a:lnTo>
                  <a:pt x="2325" y="309"/>
                </a:lnTo>
                <a:close/>
                <a:moveTo>
                  <a:pt x="2342" y="309"/>
                </a:moveTo>
                <a:lnTo>
                  <a:pt x="2349" y="309"/>
                </a:lnTo>
                <a:lnTo>
                  <a:pt x="2349" y="302"/>
                </a:lnTo>
                <a:lnTo>
                  <a:pt x="2342" y="302"/>
                </a:lnTo>
                <a:lnTo>
                  <a:pt x="2342" y="309"/>
                </a:lnTo>
                <a:close/>
                <a:moveTo>
                  <a:pt x="2358" y="309"/>
                </a:moveTo>
                <a:lnTo>
                  <a:pt x="2365" y="309"/>
                </a:lnTo>
                <a:lnTo>
                  <a:pt x="2365" y="302"/>
                </a:lnTo>
                <a:lnTo>
                  <a:pt x="2358" y="302"/>
                </a:lnTo>
                <a:lnTo>
                  <a:pt x="2358" y="309"/>
                </a:lnTo>
                <a:close/>
                <a:moveTo>
                  <a:pt x="2375" y="309"/>
                </a:moveTo>
                <a:lnTo>
                  <a:pt x="2382" y="309"/>
                </a:lnTo>
                <a:lnTo>
                  <a:pt x="2382" y="302"/>
                </a:lnTo>
                <a:lnTo>
                  <a:pt x="2375" y="302"/>
                </a:lnTo>
                <a:lnTo>
                  <a:pt x="2375" y="309"/>
                </a:lnTo>
                <a:close/>
                <a:moveTo>
                  <a:pt x="2391" y="309"/>
                </a:moveTo>
                <a:lnTo>
                  <a:pt x="2398" y="309"/>
                </a:lnTo>
                <a:lnTo>
                  <a:pt x="2398" y="302"/>
                </a:lnTo>
                <a:lnTo>
                  <a:pt x="2391" y="302"/>
                </a:lnTo>
                <a:lnTo>
                  <a:pt x="2391" y="309"/>
                </a:lnTo>
                <a:close/>
                <a:moveTo>
                  <a:pt x="2408" y="309"/>
                </a:moveTo>
                <a:lnTo>
                  <a:pt x="2415" y="309"/>
                </a:lnTo>
                <a:lnTo>
                  <a:pt x="2415" y="302"/>
                </a:lnTo>
                <a:lnTo>
                  <a:pt x="2408" y="302"/>
                </a:lnTo>
                <a:lnTo>
                  <a:pt x="2408" y="309"/>
                </a:lnTo>
                <a:close/>
                <a:moveTo>
                  <a:pt x="2427" y="309"/>
                </a:moveTo>
                <a:lnTo>
                  <a:pt x="2434" y="309"/>
                </a:lnTo>
                <a:lnTo>
                  <a:pt x="2434" y="302"/>
                </a:lnTo>
                <a:lnTo>
                  <a:pt x="2427" y="302"/>
                </a:lnTo>
                <a:lnTo>
                  <a:pt x="2427" y="309"/>
                </a:lnTo>
                <a:close/>
                <a:moveTo>
                  <a:pt x="2443" y="309"/>
                </a:moveTo>
                <a:lnTo>
                  <a:pt x="2451" y="309"/>
                </a:lnTo>
                <a:lnTo>
                  <a:pt x="2451" y="302"/>
                </a:lnTo>
                <a:lnTo>
                  <a:pt x="2443" y="302"/>
                </a:lnTo>
                <a:lnTo>
                  <a:pt x="2443" y="309"/>
                </a:lnTo>
                <a:close/>
                <a:moveTo>
                  <a:pt x="2460" y="309"/>
                </a:moveTo>
                <a:lnTo>
                  <a:pt x="2467" y="309"/>
                </a:lnTo>
                <a:lnTo>
                  <a:pt x="2467" y="302"/>
                </a:lnTo>
                <a:lnTo>
                  <a:pt x="2460" y="302"/>
                </a:lnTo>
                <a:lnTo>
                  <a:pt x="2460" y="309"/>
                </a:lnTo>
                <a:close/>
                <a:moveTo>
                  <a:pt x="2477" y="309"/>
                </a:moveTo>
                <a:lnTo>
                  <a:pt x="2484" y="309"/>
                </a:lnTo>
                <a:lnTo>
                  <a:pt x="2484" y="302"/>
                </a:lnTo>
                <a:lnTo>
                  <a:pt x="2477" y="302"/>
                </a:lnTo>
                <a:lnTo>
                  <a:pt x="2477" y="309"/>
                </a:lnTo>
                <a:close/>
                <a:moveTo>
                  <a:pt x="2493" y="309"/>
                </a:moveTo>
                <a:lnTo>
                  <a:pt x="2500" y="309"/>
                </a:lnTo>
                <a:lnTo>
                  <a:pt x="2500" y="302"/>
                </a:lnTo>
                <a:lnTo>
                  <a:pt x="2493" y="302"/>
                </a:lnTo>
                <a:lnTo>
                  <a:pt x="2493" y="309"/>
                </a:lnTo>
                <a:close/>
                <a:moveTo>
                  <a:pt x="2510" y="309"/>
                </a:moveTo>
                <a:lnTo>
                  <a:pt x="2517" y="309"/>
                </a:lnTo>
                <a:lnTo>
                  <a:pt x="2517" y="302"/>
                </a:lnTo>
                <a:lnTo>
                  <a:pt x="2510" y="302"/>
                </a:lnTo>
                <a:lnTo>
                  <a:pt x="2510" y="309"/>
                </a:lnTo>
                <a:close/>
                <a:moveTo>
                  <a:pt x="2526" y="309"/>
                </a:moveTo>
                <a:lnTo>
                  <a:pt x="2533" y="309"/>
                </a:lnTo>
                <a:lnTo>
                  <a:pt x="2533" y="302"/>
                </a:lnTo>
                <a:lnTo>
                  <a:pt x="2526" y="302"/>
                </a:lnTo>
                <a:lnTo>
                  <a:pt x="2526" y="309"/>
                </a:lnTo>
                <a:close/>
                <a:moveTo>
                  <a:pt x="2543" y="309"/>
                </a:moveTo>
                <a:lnTo>
                  <a:pt x="2550" y="309"/>
                </a:lnTo>
                <a:lnTo>
                  <a:pt x="2550" y="302"/>
                </a:lnTo>
                <a:lnTo>
                  <a:pt x="2543" y="302"/>
                </a:lnTo>
                <a:lnTo>
                  <a:pt x="2543" y="309"/>
                </a:lnTo>
                <a:close/>
                <a:moveTo>
                  <a:pt x="2560" y="309"/>
                </a:moveTo>
                <a:lnTo>
                  <a:pt x="2567" y="309"/>
                </a:lnTo>
                <a:lnTo>
                  <a:pt x="2567" y="302"/>
                </a:lnTo>
                <a:lnTo>
                  <a:pt x="2560" y="302"/>
                </a:lnTo>
                <a:lnTo>
                  <a:pt x="2560" y="309"/>
                </a:lnTo>
                <a:close/>
                <a:moveTo>
                  <a:pt x="2576" y="309"/>
                </a:moveTo>
                <a:lnTo>
                  <a:pt x="2583" y="309"/>
                </a:lnTo>
                <a:lnTo>
                  <a:pt x="2583" y="302"/>
                </a:lnTo>
                <a:lnTo>
                  <a:pt x="2576" y="302"/>
                </a:lnTo>
                <a:lnTo>
                  <a:pt x="2576" y="309"/>
                </a:lnTo>
                <a:close/>
                <a:moveTo>
                  <a:pt x="2593" y="309"/>
                </a:moveTo>
                <a:lnTo>
                  <a:pt x="2600" y="309"/>
                </a:lnTo>
                <a:lnTo>
                  <a:pt x="2600" y="302"/>
                </a:lnTo>
                <a:lnTo>
                  <a:pt x="2593" y="302"/>
                </a:lnTo>
                <a:lnTo>
                  <a:pt x="2593" y="309"/>
                </a:lnTo>
                <a:close/>
                <a:moveTo>
                  <a:pt x="2609" y="309"/>
                </a:moveTo>
                <a:lnTo>
                  <a:pt x="2616" y="309"/>
                </a:lnTo>
                <a:lnTo>
                  <a:pt x="2616" y="302"/>
                </a:lnTo>
                <a:lnTo>
                  <a:pt x="2609" y="302"/>
                </a:lnTo>
                <a:lnTo>
                  <a:pt x="2609" y="309"/>
                </a:lnTo>
                <a:close/>
                <a:moveTo>
                  <a:pt x="2626" y="309"/>
                </a:moveTo>
                <a:lnTo>
                  <a:pt x="2633" y="309"/>
                </a:lnTo>
                <a:lnTo>
                  <a:pt x="2633" y="302"/>
                </a:lnTo>
                <a:lnTo>
                  <a:pt x="2626" y="302"/>
                </a:lnTo>
                <a:lnTo>
                  <a:pt x="2626" y="309"/>
                </a:lnTo>
                <a:close/>
                <a:moveTo>
                  <a:pt x="2642" y="309"/>
                </a:moveTo>
                <a:lnTo>
                  <a:pt x="2649" y="309"/>
                </a:lnTo>
                <a:lnTo>
                  <a:pt x="2649" y="302"/>
                </a:lnTo>
                <a:lnTo>
                  <a:pt x="2642" y="302"/>
                </a:lnTo>
                <a:lnTo>
                  <a:pt x="2642" y="309"/>
                </a:lnTo>
                <a:close/>
                <a:moveTo>
                  <a:pt x="2659" y="309"/>
                </a:moveTo>
                <a:lnTo>
                  <a:pt x="2666" y="309"/>
                </a:lnTo>
                <a:lnTo>
                  <a:pt x="2666" y="302"/>
                </a:lnTo>
                <a:lnTo>
                  <a:pt x="2659" y="302"/>
                </a:lnTo>
                <a:lnTo>
                  <a:pt x="2659" y="309"/>
                </a:lnTo>
                <a:close/>
                <a:moveTo>
                  <a:pt x="2678" y="309"/>
                </a:moveTo>
                <a:lnTo>
                  <a:pt x="2683" y="309"/>
                </a:lnTo>
                <a:lnTo>
                  <a:pt x="2683" y="302"/>
                </a:lnTo>
                <a:lnTo>
                  <a:pt x="2678" y="302"/>
                </a:lnTo>
                <a:lnTo>
                  <a:pt x="2678" y="309"/>
                </a:lnTo>
                <a:close/>
                <a:moveTo>
                  <a:pt x="2694" y="309"/>
                </a:moveTo>
                <a:lnTo>
                  <a:pt x="2702" y="309"/>
                </a:lnTo>
                <a:lnTo>
                  <a:pt x="2702" y="302"/>
                </a:lnTo>
                <a:lnTo>
                  <a:pt x="2694" y="302"/>
                </a:lnTo>
                <a:lnTo>
                  <a:pt x="2694" y="309"/>
                </a:lnTo>
                <a:close/>
                <a:moveTo>
                  <a:pt x="2711" y="309"/>
                </a:moveTo>
                <a:lnTo>
                  <a:pt x="2718" y="309"/>
                </a:lnTo>
                <a:lnTo>
                  <a:pt x="2718" y="302"/>
                </a:lnTo>
                <a:lnTo>
                  <a:pt x="2711" y="302"/>
                </a:lnTo>
                <a:lnTo>
                  <a:pt x="2711" y="309"/>
                </a:lnTo>
                <a:close/>
                <a:moveTo>
                  <a:pt x="2728" y="309"/>
                </a:moveTo>
                <a:lnTo>
                  <a:pt x="2735" y="309"/>
                </a:lnTo>
                <a:lnTo>
                  <a:pt x="2735" y="302"/>
                </a:lnTo>
                <a:lnTo>
                  <a:pt x="2728" y="302"/>
                </a:lnTo>
                <a:lnTo>
                  <a:pt x="2728" y="309"/>
                </a:lnTo>
                <a:close/>
                <a:moveTo>
                  <a:pt x="2744" y="309"/>
                </a:moveTo>
                <a:lnTo>
                  <a:pt x="2751" y="309"/>
                </a:lnTo>
                <a:lnTo>
                  <a:pt x="2751" y="302"/>
                </a:lnTo>
                <a:lnTo>
                  <a:pt x="2744" y="302"/>
                </a:lnTo>
                <a:lnTo>
                  <a:pt x="2744" y="309"/>
                </a:lnTo>
                <a:close/>
                <a:moveTo>
                  <a:pt x="2761" y="309"/>
                </a:moveTo>
                <a:lnTo>
                  <a:pt x="2768" y="309"/>
                </a:lnTo>
                <a:lnTo>
                  <a:pt x="2768" y="302"/>
                </a:lnTo>
                <a:lnTo>
                  <a:pt x="2761" y="302"/>
                </a:lnTo>
                <a:lnTo>
                  <a:pt x="2761" y="309"/>
                </a:lnTo>
                <a:close/>
                <a:moveTo>
                  <a:pt x="2777" y="309"/>
                </a:moveTo>
                <a:lnTo>
                  <a:pt x="2784" y="309"/>
                </a:lnTo>
                <a:lnTo>
                  <a:pt x="2784" y="302"/>
                </a:lnTo>
                <a:lnTo>
                  <a:pt x="2777" y="302"/>
                </a:lnTo>
                <a:lnTo>
                  <a:pt x="2777" y="309"/>
                </a:lnTo>
                <a:close/>
                <a:moveTo>
                  <a:pt x="2794" y="309"/>
                </a:moveTo>
                <a:lnTo>
                  <a:pt x="2801" y="309"/>
                </a:lnTo>
                <a:lnTo>
                  <a:pt x="2801" y="302"/>
                </a:lnTo>
                <a:lnTo>
                  <a:pt x="2794" y="302"/>
                </a:lnTo>
                <a:lnTo>
                  <a:pt x="2794" y="309"/>
                </a:lnTo>
                <a:close/>
                <a:moveTo>
                  <a:pt x="2811" y="309"/>
                </a:moveTo>
                <a:lnTo>
                  <a:pt x="2818" y="309"/>
                </a:lnTo>
                <a:lnTo>
                  <a:pt x="2818" y="302"/>
                </a:lnTo>
                <a:lnTo>
                  <a:pt x="2811" y="302"/>
                </a:lnTo>
                <a:lnTo>
                  <a:pt x="2811" y="309"/>
                </a:lnTo>
                <a:close/>
                <a:moveTo>
                  <a:pt x="2827" y="309"/>
                </a:moveTo>
                <a:lnTo>
                  <a:pt x="2834" y="309"/>
                </a:lnTo>
                <a:lnTo>
                  <a:pt x="2834" y="302"/>
                </a:lnTo>
                <a:lnTo>
                  <a:pt x="2827" y="302"/>
                </a:lnTo>
                <a:lnTo>
                  <a:pt x="2827" y="309"/>
                </a:lnTo>
                <a:close/>
                <a:moveTo>
                  <a:pt x="2844" y="309"/>
                </a:moveTo>
                <a:lnTo>
                  <a:pt x="2851" y="309"/>
                </a:lnTo>
                <a:lnTo>
                  <a:pt x="2851" y="302"/>
                </a:lnTo>
                <a:lnTo>
                  <a:pt x="2844" y="302"/>
                </a:lnTo>
                <a:lnTo>
                  <a:pt x="2844" y="309"/>
                </a:lnTo>
                <a:close/>
                <a:moveTo>
                  <a:pt x="2860" y="309"/>
                </a:moveTo>
                <a:lnTo>
                  <a:pt x="2867" y="309"/>
                </a:lnTo>
                <a:lnTo>
                  <a:pt x="2867" y="302"/>
                </a:lnTo>
                <a:lnTo>
                  <a:pt x="2860" y="302"/>
                </a:lnTo>
                <a:lnTo>
                  <a:pt x="2860" y="309"/>
                </a:lnTo>
                <a:close/>
                <a:moveTo>
                  <a:pt x="2877" y="309"/>
                </a:moveTo>
                <a:lnTo>
                  <a:pt x="2884" y="309"/>
                </a:lnTo>
                <a:lnTo>
                  <a:pt x="2884" y="302"/>
                </a:lnTo>
                <a:lnTo>
                  <a:pt x="2877" y="302"/>
                </a:lnTo>
                <a:lnTo>
                  <a:pt x="2877" y="309"/>
                </a:lnTo>
                <a:close/>
                <a:moveTo>
                  <a:pt x="2893" y="309"/>
                </a:moveTo>
                <a:lnTo>
                  <a:pt x="2901" y="309"/>
                </a:lnTo>
                <a:lnTo>
                  <a:pt x="2901" y="302"/>
                </a:lnTo>
                <a:lnTo>
                  <a:pt x="2893" y="302"/>
                </a:lnTo>
                <a:lnTo>
                  <a:pt x="2893" y="309"/>
                </a:lnTo>
                <a:close/>
                <a:moveTo>
                  <a:pt x="2910" y="309"/>
                </a:moveTo>
                <a:lnTo>
                  <a:pt x="2917" y="309"/>
                </a:lnTo>
                <a:lnTo>
                  <a:pt x="2917" y="302"/>
                </a:lnTo>
                <a:lnTo>
                  <a:pt x="2910" y="302"/>
                </a:lnTo>
                <a:lnTo>
                  <a:pt x="2910" y="309"/>
                </a:lnTo>
                <a:close/>
                <a:moveTo>
                  <a:pt x="2927" y="309"/>
                </a:moveTo>
                <a:lnTo>
                  <a:pt x="2934" y="309"/>
                </a:lnTo>
                <a:lnTo>
                  <a:pt x="2934" y="302"/>
                </a:lnTo>
                <a:lnTo>
                  <a:pt x="2927" y="302"/>
                </a:lnTo>
                <a:lnTo>
                  <a:pt x="2927" y="309"/>
                </a:lnTo>
                <a:close/>
                <a:moveTo>
                  <a:pt x="2946" y="309"/>
                </a:moveTo>
                <a:lnTo>
                  <a:pt x="2953" y="309"/>
                </a:lnTo>
                <a:lnTo>
                  <a:pt x="2953" y="302"/>
                </a:lnTo>
                <a:lnTo>
                  <a:pt x="2946" y="302"/>
                </a:lnTo>
                <a:lnTo>
                  <a:pt x="2946" y="309"/>
                </a:lnTo>
                <a:close/>
                <a:moveTo>
                  <a:pt x="2962" y="309"/>
                </a:moveTo>
                <a:lnTo>
                  <a:pt x="2969" y="309"/>
                </a:lnTo>
                <a:lnTo>
                  <a:pt x="2969" y="302"/>
                </a:lnTo>
                <a:lnTo>
                  <a:pt x="2962" y="302"/>
                </a:lnTo>
                <a:lnTo>
                  <a:pt x="2962" y="309"/>
                </a:lnTo>
                <a:close/>
                <a:moveTo>
                  <a:pt x="2979" y="309"/>
                </a:moveTo>
                <a:lnTo>
                  <a:pt x="2986" y="309"/>
                </a:lnTo>
                <a:lnTo>
                  <a:pt x="2986" y="302"/>
                </a:lnTo>
                <a:lnTo>
                  <a:pt x="2979" y="302"/>
                </a:lnTo>
                <a:lnTo>
                  <a:pt x="2979" y="309"/>
                </a:lnTo>
                <a:close/>
                <a:moveTo>
                  <a:pt x="2995" y="309"/>
                </a:moveTo>
                <a:lnTo>
                  <a:pt x="3002" y="309"/>
                </a:lnTo>
                <a:lnTo>
                  <a:pt x="3002" y="302"/>
                </a:lnTo>
                <a:lnTo>
                  <a:pt x="2995" y="302"/>
                </a:lnTo>
                <a:lnTo>
                  <a:pt x="2995" y="309"/>
                </a:lnTo>
                <a:close/>
                <a:moveTo>
                  <a:pt x="3012" y="309"/>
                </a:moveTo>
                <a:lnTo>
                  <a:pt x="3019" y="309"/>
                </a:lnTo>
                <a:lnTo>
                  <a:pt x="3019" y="302"/>
                </a:lnTo>
                <a:lnTo>
                  <a:pt x="3012" y="302"/>
                </a:lnTo>
                <a:lnTo>
                  <a:pt x="3012" y="309"/>
                </a:lnTo>
                <a:close/>
                <a:moveTo>
                  <a:pt x="3028" y="309"/>
                </a:moveTo>
                <a:lnTo>
                  <a:pt x="3035" y="309"/>
                </a:lnTo>
                <a:lnTo>
                  <a:pt x="3035" y="302"/>
                </a:lnTo>
                <a:lnTo>
                  <a:pt x="3028" y="302"/>
                </a:lnTo>
                <a:lnTo>
                  <a:pt x="3028" y="309"/>
                </a:lnTo>
                <a:close/>
                <a:moveTo>
                  <a:pt x="3045" y="309"/>
                </a:moveTo>
                <a:lnTo>
                  <a:pt x="3052" y="309"/>
                </a:lnTo>
                <a:lnTo>
                  <a:pt x="3052" y="302"/>
                </a:lnTo>
                <a:lnTo>
                  <a:pt x="3045" y="302"/>
                </a:lnTo>
                <a:lnTo>
                  <a:pt x="3045" y="309"/>
                </a:lnTo>
                <a:close/>
                <a:moveTo>
                  <a:pt x="3062" y="309"/>
                </a:moveTo>
                <a:lnTo>
                  <a:pt x="3069" y="309"/>
                </a:lnTo>
                <a:lnTo>
                  <a:pt x="3069" y="302"/>
                </a:lnTo>
                <a:lnTo>
                  <a:pt x="3062" y="302"/>
                </a:lnTo>
                <a:lnTo>
                  <a:pt x="3062" y="309"/>
                </a:lnTo>
                <a:close/>
                <a:moveTo>
                  <a:pt x="33" y="325"/>
                </a:moveTo>
                <a:lnTo>
                  <a:pt x="40" y="325"/>
                </a:lnTo>
                <a:lnTo>
                  <a:pt x="40" y="318"/>
                </a:lnTo>
                <a:lnTo>
                  <a:pt x="33" y="318"/>
                </a:lnTo>
                <a:lnTo>
                  <a:pt x="33" y="325"/>
                </a:lnTo>
                <a:close/>
                <a:moveTo>
                  <a:pt x="49" y="325"/>
                </a:moveTo>
                <a:lnTo>
                  <a:pt x="56" y="325"/>
                </a:lnTo>
                <a:lnTo>
                  <a:pt x="56" y="318"/>
                </a:lnTo>
                <a:lnTo>
                  <a:pt x="49" y="318"/>
                </a:lnTo>
                <a:lnTo>
                  <a:pt x="49" y="325"/>
                </a:lnTo>
                <a:close/>
                <a:moveTo>
                  <a:pt x="66" y="325"/>
                </a:moveTo>
                <a:lnTo>
                  <a:pt x="73" y="325"/>
                </a:lnTo>
                <a:lnTo>
                  <a:pt x="73" y="318"/>
                </a:lnTo>
                <a:lnTo>
                  <a:pt x="66" y="318"/>
                </a:lnTo>
                <a:lnTo>
                  <a:pt x="66" y="325"/>
                </a:lnTo>
                <a:close/>
                <a:moveTo>
                  <a:pt x="83" y="325"/>
                </a:moveTo>
                <a:lnTo>
                  <a:pt x="90" y="325"/>
                </a:lnTo>
                <a:lnTo>
                  <a:pt x="90" y="318"/>
                </a:lnTo>
                <a:lnTo>
                  <a:pt x="83" y="318"/>
                </a:lnTo>
                <a:lnTo>
                  <a:pt x="83" y="325"/>
                </a:lnTo>
                <a:close/>
                <a:moveTo>
                  <a:pt x="101" y="325"/>
                </a:moveTo>
                <a:lnTo>
                  <a:pt x="106" y="325"/>
                </a:lnTo>
                <a:lnTo>
                  <a:pt x="106" y="318"/>
                </a:lnTo>
                <a:lnTo>
                  <a:pt x="101" y="318"/>
                </a:lnTo>
                <a:lnTo>
                  <a:pt x="101" y="325"/>
                </a:lnTo>
                <a:close/>
                <a:moveTo>
                  <a:pt x="118" y="325"/>
                </a:moveTo>
                <a:lnTo>
                  <a:pt x="125" y="325"/>
                </a:lnTo>
                <a:lnTo>
                  <a:pt x="125" y="318"/>
                </a:lnTo>
                <a:lnTo>
                  <a:pt x="118" y="318"/>
                </a:lnTo>
                <a:lnTo>
                  <a:pt x="118" y="325"/>
                </a:lnTo>
                <a:close/>
                <a:moveTo>
                  <a:pt x="135" y="325"/>
                </a:moveTo>
                <a:lnTo>
                  <a:pt x="142" y="325"/>
                </a:lnTo>
                <a:lnTo>
                  <a:pt x="142" y="318"/>
                </a:lnTo>
                <a:lnTo>
                  <a:pt x="135" y="318"/>
                </a:lnTo>
                <a:lnTo>
                  <a:pt x="135" y="325"/>
                </a:lnTo>
                <a:close/>
                <a:moveTo>
                  <a:pt x="151" y="325"/>
                </a:moveTo>
                <a:lnTo>
                  <a:pt x="158" y="325"/>
                </a:lnTo>
                <a:lnTo>
                  <a:pt x="158" y="318"/>
                </a:lnTo>
                <a:lnTo>
                  <a:pt x="151" y="318"/>
                </a:lnTo>
                <a:lnTo>
                  <a:pt x="151" y="325"/>
                </a:lnTo>
                <a:close/>
                <a:moveTo>
                  <a:pt x="168" y="325"/>
                </a:moveTo>
                <a:lnTo>
                  <a:pt x="175" y="325"/>
                </a:lnTo>
                <a:lnTo>
                  <a:pt x="175" y="318"/>
                </a:lnTo>
                <a:lnTo>
                  <a:pt x="168" y="318"/>
                </a:lnTo>
                <a:lnTo>
                  <a:pt x="168" y="325"/>
                </a:lnTo>
                <a:close/>
                <a:moveTo>
                  <a:pt x="184" y="325"/>
                </a:moveTo>
                <a:lnTo>
                  <a:pt x="191" y="325"/>
                </a:lnTo>
                <a:lnTo>
                  <a:pt x="191" y="318"/>
                </a:lnTo>
                <a:lnTo>
                  <a:pt x="184" y="318"/>
                </a:lnTo>
                <a:lnTo>
                  <a:pt x="184" y="325"/>
                </a:lnTo>
                <a:close/>
                <a:moveTo>
                  <a:pt x="201" y="325"/>
                </a:moveTo>
                <a:lnTo>
                  <a:pt x="208" y="325"/>
                </a:lnTo>
                <a:lnTo>
                  <a:pt x="208" y="318"/>
                </a:lnTo>
                <a:lnTo>
                  <a:pt x="201" y="318"/>
                </a:lnTo>
                <a:lnTo>
                  <a:pt x="201" y="325"/>
                </a:lnTo>
                <a:close/>
                <a:moveTo>
                  <a:pt x="218" y="325"/>
                </a:moveTo>
                <a:lnTo>
                  <a:pt x="225" y="325"/>
                </a:lnTo>
                <a:lnTo>
                  <a:pt x="225" y="318"/>
                </a:lnTo>
                <a:lnTo>
                  <a:pt x="218" y="318"/>
                </a:lnTo>
                <a:lnTo>
                  <a:pt x="218" y="325"/>
                </a:lnTo>
                <a:close/>
                <a:moveTo>
                  <a:pt x="234" y="325"/>
                </a:moveTo>
                <a:lnTo>
                  <a:pt x="241" y="325"/>
                </a:lnTo>
                <a:lnTo>
                  <a:pt x="241" y="318"/>
                </a:lnTo>
                <a:lnTo>
                  <a:pt x="234" y="318"/>
                </a:lnTo>
                <a:lnTo>
                  <a:pt x="234" y="325"/>
                </a:lnTo>
                <a:close/>
                <a:moveTo>
                  <a:pt x="251" y="325"/>
                </a:moveTo>
                <a:lnTo>
                  <a:pt x="258" y="325"/>
                </a:lnTo>
                <a:lnTo>
                  <a:pt x="258" y="318"/>
                </a:lnTo>
                <a:lnTo>
                  <a:pt x="251" y="318"/>
                </a:lnTo>
                <a:lnTo>
                  <a:pt x="251" y="325"/>
                </a:lnTo>
                <a:close/>
                <a:moveTo>
                  <a:pt x="267" y="325"/>
                </a:moveTo>
                <a:lnTo>
                  <a:pt x="274" y="325"/>
                </a:lnTo>
                <a:lnTo>
                  <a:pt x="274" y="318"/>
                </a:lnTo>
                <a:lnTo>
                  <a:pt x="267" y="318"/>
                </a:lnTo>
                <a:lnTo>
                  <a:pt x="267" y="325"/>
                </a:lnTo>
                <a:close/>
                <a:moveTo>
                  <a:pt x="284" y="325"/>
                </a:moveTo>
                <a:lnTo>
                  <a:pt x="291" y="325"/>
                </a:lnTo>
                <a:lnTo>
                  <a:pt x="291" y="318"/>
                </a:lnTo>
                <a:lnTo>
                  <a:pt x="284" y="318"/>
                </a:lnTo>
                <a:lnTo>
                  <a:pt x="284" y="325"/>
                </a:lnTo>
                <a:close/>
                <a:moveTo>
                  <a:pt x="300" y="325"/>
                </a:moveTo>
                <a:lnTo>
                  <a:pt x="307" y="325"/>
                </a:lnTo>
                <a:lnTo>
                  <a:pt x="307" y="318"/>
                </a:lnTo>
                <a:lnTo>
                  <a:pt x="300" y="318"/>
                </a:lnTo>
                <a:lnTo>
                  <a:pt x="300" y="325"/>
                </a:lnTo>
                <a:close/>
                <a:moveTo>
                  <a:pt x="317" y="325"/>
                </a:moveTo>
                <a:lnTo>
                  <a:pt x="324" y="325"/>
                </a:lnTo>
                <a:lnTo>
                  <a:pt x="324" y="318"/>
                </a:lnTo>
                <a:lnTo>
                  <a:pt x="317" y="318"/>
                </a:lnTo>
                <a:lnTo>
                  <a:pt x="317" y="325"/>
                </a:lnTo>
                <a:close/>
                <a:moveTo>
                  <a:pt x="334" y="325"/>
                </a:moveTo>
                <a:lnTo>
                  <a:pt x="341" y="325"/>
                </a:lnTo>
                <a:lnTo>
                  <a:pt x="341" y="318"/>
                </a:lnTo>
                <a:lnTo>
                  <a:pt x="334" y="318"/>
                </a:lnTo>
                <a:lnTo>
                  <a:pt x="334" y="325"/>
                </a:lnTo>
                <a:close/>
                <a:moveTo>
                  <a:pt x="350" y="325"/>
                </a:moveTo>
                <a:lnTo>
                  <a:pt x="357" y="325"/>
                </a:lnTo>
                <a:lnTo>
                  <a:pt x="357" y="318"/>
                </a:lnTo>
                <a:lnTo>
                  <a:pt x="350" y="318"/>
                </a:lnTo>
                <a:lnTo>
                  <a:pt x="350" y="325"/>
                </a:lnTo>
                <a:close/>
                <a:moveTo>
                  <a:pt x="369" y="325"/>
                </a:moveTo>
                <a:lnTo>
                  <a:pt x="376" y="325"/>
                </a:lnTo>
                <a:lnTo>
                  <a:pt x="376" y="318"/>
                </a:lnTo>
                <a:lnTo>
                  <a:pt x="369" y="318"/>
                </a:lnTo>
                <a:lnTo>
                  <a:pt x="369" y="325"/>
                </a:lnTo>
                <a:close/>
                <a:moveTo>
                  <a:pt x="386" y="325"/>
                </a:moveTo>
                <a:lnTo>
                  <a:pt x="393" y="325"/>
                </a:lnTo>
                <a:lnTo>
                  <a:pt x="393" y="318"/>
                </a:lnTo>
                <a:lnTo>
                  <a:pt x="386" y="318"/>
                </a:lnTo>
                <a:lnTo>
                  <a:pt x="386" y="325"/>
                </a:lnTo>
                <a:close/>
                <a:moveTo>
                  <a:pt x="402" y="325"/>
                </a:moveTo>
                <a:lnTo>
                  <a:pt x="409" y="325"/>
                </a:lnTo>
                <a:lnTo>
                  <a:pt x="409" y="318"/>
                </a:lnTo>
                <a:lnTo>
                  <a:pt x="402" y="318"/>
                </a:lnTo>
                <a:lnTo>
                  <a:pt x="402" y="325"/>
                </a:lnTo>
                <a:close/>
                <a:moveTo>
                  <a:pt x="419" y="325"/>
                </a:moveTo>
                <a:lnTo>
                  <a:pt x="426" y="325"/>
                </a:lnTo>
                <a:lnTo>
                  <a:pt x="426" y="318"/>
                </a:lnTo>
                <a:lnTo>
                  <a:pt x="419" y="318"/>
                </a:lnTo>
                <a:lnTo>
                  <a:pt x="419" y="325"/>
                </a:lnTo>
                <a:close/>
                <a:moveTo>
                  <a:pt x="435" y="325"/>
                </a:moveTo>
                <a:lnTo>
                  <a:pt x="442" y="325"/>
                </a:lnTo>
                <a:lnTo>
                  <a:pt x="442" y="318"/>
                </a:lnTo>
                <a:lnTo>
                  <a:pt x="435" y="318"/>
                </a:lnTo>
                <a:lnTo>
                  <a:pt x="435" y="325"/>
                </a:lnTo>
                <a:close/>
                <a:moveTo>
                  <a:pt x="452" y="325"/>
                </a:moveTo>
                <a:lnTo>
                  <a:pt x="459" y="325"/>
                </a:lnTo>
                <a:lnTo>
                  <a:pt x="459" y="318"/>
                </a:lnTo>
                <a:lnTo>
                  <a:pt x="452" y="318"/>
                </a:lnTo>
                <a:lnTo>
                  <a:pt x="452" y="325"/>
                </a:lnTo>
                <a:close/>
                <a:moveTo>
                  <a:pt x="469" y="325"/>
                </a:moveTo>
                <a:lnTo>
                  <a:pt x="476" y="325"/>
                </a:lnTo>
                <a:lnTo>
                  <a:pt x="476" y="318"/>
                </a:lnTo>
                <a:lnTo>
                  <a:pt x="469" y="318"/>
                </a:lnTo>
                <a:lnTo>
                  <a:pt x="469" y="325"/>
                </a:lnTo>
                <a:close/>
                <a:moveTo>
                  <a:pt x="485" y="325"/>
                </a:moveTo>
                <a:lnTo>
                  <a:pt x="492" y="325"/>
                </a:lnTo>
                <a:lnTo>
                  <a:pt x="492" y="318"/>
                </a:lnTo>
                <a:lnTo>
                  <a:pt x="485" y="318"/>
                </a:lnTo>
                <a:lnTo>
                  <a:pt x="485" y="325"/>
                </a:lnTo>
                <a:close/>
                <a:moveTo>
                  <a:pt x="502" y="325"/>
                </a:moveTo>
                <a:lnTo>
                  <a:pt x="509" y="325"/>
                </a:lnTo>
                <a:lnTo>
                  <a:pt x="509" y="318"/>
                </a:lnTo>
                <a:lnTo>
                  <a:pt x="502" y="318"/>
                </a:lnTo>
                <a:lnTo>
                  <a:pt x="502" y="325"/>
                </a:lnTo>
                <a:close/>
                <a:moveTo>
                  <a:pt x="518" y="325"/>
                </a:moveTo>
                <a:lnTo>
                  <a:pt x="525" y="325"/>
                </a:lnTo>
                <a:lnTo>
                  <a:pt x="525" y="318"/>
                </a:lnTo>
                <a:lnTo>
                  <a:pt x="518" y="318"/>
                </a:lnTo>
                <a:lnTo>
                  <a:pt x="518" y="325"/>
                </a:lnTo>
                <a:close/>
                <a:moveTo>
                  <a:pt x="535" y="325"/>
                </a:moveTo>
                <a:lnTo>
                  <a:pt x="542" y="325"/>
                </a:lnTo>
                <a:lnTo>
                  <a:pt x="542" y="318"/>
                </a:lnTo>
                <a:lnTo>
                  <a:pt x="535" y="318"/>
                </a:lnTo>
                <a:lnTo>
                  <a:pt x="535" y="325"/>
                </a:lnTo>
                <a:close/>
                <a:moveTo>
                  <a:pt x="551" y="325"/>
                </a:moveTo>
                <a:lnTo>
                  <a:pt x="559" y="325"/>
                </a:lnTo>
                <a:lnTo>
                  <a:pt x="559" y="318"/>
                </a:lnTo>
                <a:lnTo>
                  <a:pt x="551" y="318"/>
                </a:lnTo>
                <a:lnTo>
                  <a:pt x="551" y="325"/>
                </a:lnTo>
                <a:close/>
                <a:moveTo>
                  <a:pt x="568" y="325"/>
                </a:moveTo>
                <a:lnTo>
                  <a:pt x="575" y="325"/>
                </a:lnTo>
                <a:lnTo>
                  <a:pt x="575" y="318"/>
                </a:lnTo>
                <a:lnTo>
                  <a:pt x="568" y="318"/>
                </a:lnTo>
                <a:lnTo>
                  <a:pt x="568" y="325"/>
                </a:lnTo>
                <a:close/>
                <a:moveTo>
                  <a:pt x="585" y="325"/>
                </a:moveTo>
                <a:lnTo>
                  <a:pt x="592" y="325"/>
                </a:lnTo>
                <a:lnTo>
                  <a:pt x="592" y="318"/>
                </a:lnTo>
                <a:lnTo>
                  <a:pt x="585" y="318"/>
                </a:lnTo>
                <a:lnTo>
                  <a:pt x="585" y="325"/>
                </a:lnTo>
                <a:close/>
                <a:moveTo>
                  <a:pt x="601" y="325"/>
                </a:moveTo>
                <a:lnTo>
                  <a:pt x="608" y="325"/>
                </a:lnTo>
                <a:lnTo>
                  <a:pt x="608" y="318"/>
                </a:lnTo>
                <a:lnTo>
                  <a:pt x="601" y="318"/>
                </a:lnTo>
                <a:lnTo>
                  <a:pt x="601" y="325"/>
                </a:lnTo>
                <a:close/>
                <a:moveTo>
                  <a:pt x="620" y="325"/>
                </a:moveTo>
                <a:lnTo>
                  <a:pt x="625" y="325"/>
                </a:lnTo>
                <a:lnTo>
                  <a:pt x="625" y="318"/>
                </a:lnTo>
                <a:lnTo>
                  <a:pt x="620" y="318"/>
                </a:lnTo>
                <a:lnTo>
                  <a:pt x="620" y="325"/>
                </a:lnTo>
                <a:close/>
                <a:moveTo>
                  <a:pt x="637" y="325"/>
                </a:moveTo>
                <a:lnTo>
                  <a:pt x="644" y="325"/>
                </a:lnTo>
                <a:lnTo>
                  <a:pt x="644" y="318"/>
                </a:lnTo>
                <a:lnTo>
                  <a:pt x="637" y="318"/>
                </a:lnTo>
                <a:lnTo>
                  <a:pt x="637" y="325"/>
                </a:lnTo>
                <a:close/>
                <a:moveTo>
                  <a:pt x="653" y="325"/>
                </a:moveTo>
                <a:lnTo>
                  <a:pt x="660" y="325"/>
                </a:lnTo>
                <a:lnTo>
                  <a:pt x="660" y="318"/>
                </a:lnTo>
                <a:lnTo>
                  <a:pt x="653" y="318"/>
                </a:lnTo>
                <a:lnTo>
                  <a:pt x="653" y="325"/>
                </a:lnTo>
                <a:close/>
                <a:moveTo>
                  <a:pt x="670" y="325"/>
                </a:moveTo>
                <a:lnTo>
                  <a:pt x="677" y="325"/>
                </a:lnTo>
                <a:lnTo>
                  <a:pt x="677" y="318"/>
                </a:lnTo>
                <a:lnTo>
                  <a:pt x="670" y="318"/>
                </a:lnTo>
                <a:lnTo>
                  <a:pt x="670" y="325"/>
                </a:lnTo>
                <a:close/>
                <a:moveTo>
                  <a:pt x="686" y="325"/>
                </a:moveTo>
                <a:lnTo>
                  <a:pt x="693" y="325"/>
                </a:lnTo>
                <a:lnTo>
                  <a:pt x="693" y="318"/>
                </a:lnTo>
                <a:lnTo>
                  <a:pt x="686" y="318"/>
                </a:lnTo>
                <a:lnTo>
                  <a:pt x="686" y="325"/>
                </a:lnTo>
                <a:close/>
                <a:moveTo>
                  <a:pt x="703" y="325"/>
                </a:moveTo>
                <a:lnTo>
                  <a:pt x="710" y="325"/>
                </a:lnTo>
                <a:lnTo>
                  <a:pt x="710" y="318"/>
                </a:lnTo>
                <a:lnTo>
                  <a:pt x="703" y="318"/>
                </a:lnTo>
                <a:lnTo>
                  <a:pt x="703" y="325"/>
                </a:lnTo>
                <a:close/>
                <a:moveTo>
                  <a:pt x="720" y="325"/>
                </a:moveTo>
                <a:lnTo>
                  <a:pt x="727" y="325"/>
                </a:lnTo>
                <a:lnTo>
                  <a:pt x="727" y="318"/>
                </a:lnTo>
                <a:lnTo>
                  <a:pt x="720" y="318"/>
                </a:lnTo>
                <a:lnTo>
                  <a:pt x="720" y="325"/>
                </a:lnTo>
                <a:close/>
                <a:moveTo>
                  <a:pt x="736" y="325"/>
                </a:moveTo>
                <a:lnTo>
                  <a:pt x="743" y="325"/>
                </a:lnTo>
                <a:lnTo>
                  <a:pt x="743" y="318"/>
                </a:lnTo>
                <a:lnTo>
                  <a:pt x="736" y="318"/>
                </a:lnTo>
                <a:lnTo>
                  <a:pt x="736" y="325"/>
                </a:lnTo>
                <a:close/>
                <a:moveTo>
                  <a:pt x="753" y="325"/>
                </a:moveTo>
                <a:lnTo>
                  <a:pt x="760" y="325"/>
                </a:lnTo>
                <a:lnTo>
                  <a:pt x="760" y="318"/>
                </a:lnTo>
                <a:lnTo>
                  <a:pt x="753" y="318"/>
                </a:lnTo>
                <a:lnTo>
                  <a:pt x="753" y="325"/>
                </a:lnTo>
                <a:close/>
                <a:moveTo>
                  <a:pt x="802" y="325"/>
                </a:moveTo>
                <a:lnTo>
                  <a:pt x="810" y="325"/>
                </a:lnTo>
                <a:lnTo>
                  <a:pt x="810" y="318"/>
                </a:lnTo>
                <a:lnTo>
                  <a:pt x="802" y="318"/>
                </a:lnTo>
                <a:lnTo>
                  <a:pt x="802" y="325"/>
                </a:lnTo>
                <a:close/>
                <a:moveTo>
                  <a:pt x="819" y="325"/>
                </a:moveTo>
                <a:lnTo>
                  <a:pt x="826" y="325"/>
                </a:lnTo>
                <a:lnTo>
                  <a:pt x="826" y="318"/>
                </a:lnTo>
                <a:lnTo>
                  <a:pt x="819" y="318"/>
                </a:lnTo>
                <a:lnTo>
                  <a:pt x="819" y="325"/>
                </a:lnTo>
                <a:close/>
                <a:moveTo>
                  <a:pt x="836" y="325"/>
                </a:moveTo>
                <a:lnTo>
                  <a:pt x="843" y="325"/>
                </a:lnTo>
                <a:lnTo>
                  <a:pt x="843" y="318"/>
                </a:lnTo>
                <a:lnTo>
                  <a:pt x="836" y="318"/>
                </a:lnTo>
                <a:lnTo>
                  <a:pt x="836" y="325"/>
                </a:lnTo>
                <a:close/>
                <a:moveTo>
                  <a:pt x="852" y="325"/>
                </a:moveTo>
                <a:lnTo>
                  <a:pt x="859" y="325"/>
                </a:lnTo>
                <a:lnTo>
                  <a:pt x="859" y="318"/>
                </a:lnTo>
                <a:lnTo>
                  <a:pt x="852" y="318"/>
                </a:lnTo>
                <a:lnTo>
                  <a:pt x="852" y="325"/>
                </a:lnTo>
                <a:close/>
                <a:moveTo>
                  <a:pt x="871" y="325"/>
                </a:moveTo>
                <a:lnTo>
                  <a:pt x="876" y="325"/>
                </a:lnTo>
                <a:lnTo>
                  <a:pt x="876" y="318"/>
                </a:lnTo>
                <a:lnTo>
                  <a:pt x="871" y="318"/>
                </a:lnTo>
                <a:lnTo>
                  <a:pt x="871" y="325"/>
                </a:lnTo>
                <a:close/>
                <a:moveTo>
                  <a:pt x="888" y="325"/>
                </a:moveTo>
                <a:lnTo>
                  <a:pt x="895" y="325"/>
                </a:lnTo>
                <a:lnTo>
                  <a:pt x="895" y="318"/>
                </a:lnTo>
                <a:lnTo>
                  <a:pt x="888" y="318"/>
                </a:lnTo>
                <a:lnTo>
                  <a:pt x="888" y="325"/>
                </a:lnTo>
                <a:close/>
                <a:moveTo>
                  <a:pt x="904" y="325"/>
                </a:moveTo>
                <a:lnTo>
                  <a:pt x="911" y="325"/>
                </a:lnTo>
                <a:lnTo>
                  <a:pt x="911" y="318"/>
                </a:lnTo>
                <a:lnTo>
                  <a:pt x="904" y="318"/>
                </a:lnTo>
                <a:lnTo>
                  <a:pt x="904" y="325"/>
                </a:lnTo>
                <a:close/>
                <a:moveTo>
                  <a:pt x="921" y="325"/>
                </a:moveTo>
                <a:lnTo>
                  <a:pt x="928" y="325"/>
                </a:lnTo>
                <a:lnTo>
                  <a:pt x="928" y="318"/>
                </a:lnTo>
                <a:lnTo>
                  <a:pt x="921" y="318"/>
                </a:lnTo>
                <a:lnTo>
                  <a:pt x="921" y="325"/>
                </a:lnTo>
                <a:close/>
                <a:moveTo>
                  <a:pt x="1004" y="325"/>
                </a:moveTo>
                <a:lnTo>
                  <a:pt x="1011" y="325"/>
                </a:lnTo>
                <a:lnTo>
                  <a:pt x="1011" y="318"/>
                </a:lnTo>
                <a:lnTo>
                  <a:pt x="1004" y="318"/>
                </a:lnTo>
                <a:lnTo>
                  <a:pt x="1004" y="325"/>
                </a:lnTo>
                <a:close/>
                <a:moveTo>
                  <a:pt x="1020" y="325"/>
                </a:moveTo>
                <a:lnTo>
                  <a:pt x="1027" y="325"/>
                </a:lnTo>
                <a:lnTo>
                  <a:pt x="1027" y="318"/>
                </a:lnTo>
                <a:lnTo>
                  <a:pt x="1020" y="318"/>
                </a:lnTo>
                <a:lnTo>
                  <a:pt x="1020" y="325"/>
                </a:lnTo>
                <a:close/>
                <a:moveTo>
                  <a:pt x="1037" y="325"/>
                </a:moveTo>
                <a:lnTo>
                  <a:pt x="1044" y="325"/>
                </a:lnTo>
                <a:lnTo>
                  <a:pt x="1044" y="318"/>
                </a:lnTo>
                <a:lnTo>
                  <a:pt x="1037" y="318"/>
                </a:lnTo>
                <a:lnTo>
                  <a:pt x="1037" y="325"/>
                </a:lnTo>
                <a:close/>
                <a:moveTo>
                  <a:pt x="1053" y="325"/>
                </a:moveTo>
                <a:lnTo>
                  <a:pt x="1061" y="325"/>
                </a:lnTo>
                <a:lnTo>
                  <a:pt x="1061" y="318"/>
                </a:lnTo>
                <a:lnTo>
                  <a:pt x="1053" y="318"/>
                </a:lnTo>
                <a:lnTo>
                  <a:pt x="1053" y="325"/>
                </a:lnTo>
                <a:close/>
                <a:moveTo>
                  <a:pt x="1070" y="325"/>
                </a:moveTo>
                <a:lnTo>
                  <a:pt x="1077" y="325"/>
                </a:lnTo>
                <a:lnTo>
                  <a:pt x="1077" y="318"/>
                </a:lnTo>
                <a:lnTo>
                  <a:pt x="1070" y="318"/>
                </a:lnTo>
                <a:lnTo>
                  <a:pt x="1070" y="325"/>
                </a:lnTo>
                <a:close/>
                <a:moveTo>
                  <a:pt x="1087" y="325"/>
                </a:moveTo>
                <a:lnTo>
                  <a:pt x="1094" y="325"/>
                </a:lnTo>
                <a:lnTo>
                  <a:pt x="1094" y="318"/>
                </a:lnTo>
                <a:lnTo>
                  <a:pt x="1087" y="318"/>
                </a:lnTo>
                <a:lnTo>
                  <a:pt x="1087" y="325"/>
                </a:lnTo>
                <a:close/>
                <a:moveTo>
                  <a:pt x="1103" y="325"/>
                </a:moveTo>
                <a:lnTo>
                  <a:pt x="1110" y="325"/>
                </a:lnTo>
                <a:lnTo>
                  <a:pt x="1110" y="318"/>
                </a:lnTo>
                <a:lnTo>
                  <a:pt x="1103" y="318"/>
                </a:lnTo>
                <a:lnTo>
                  <a:pt x="1103" y="325"/>
                </a:lnTo>
                <a:close/>
                <a:moveTo>
                  <a:pt x="1120" y="325"/>
                </a:moveTo>
                <a:lnTo>
                  <a:pt x="1127" y="325"/>
                </a:lnTo>
                <a:lnTo>
                  <a:pt x="1127" y="318"/>
                </a:lnTo>
                <a:lnTo>
                  <a:pt x="1120" y="318"/>
                </a:lnTo>
                <a:lnTo>
                  <a:pt x="1120" y="325"/>
                </a:lnTo>
                <a:close/>
                <a:moveTo>
                  <a:pt x="1139" y="325"/>
                </a:moveTo>
                <a:lnTo>
                  <a:pt x="1146" y="325"/>
                </a:lnTo>
                <a:lnTo>
                  <a:pt x="1146" y="318"/>
                </a:lnTo>
                <a:lnTo>
                  <a:pt x="1139" y="318"/>
                </a:lnTo>
                <a:lnTo>
                  <a:pt x="1139" y="325"/>
                </a:lnTo>
                <a:close/>
                <a:moveTo>
                  <a:pt x="1155" y="325"/>
                </a:moveTo>
                <a:lnTo>
                  <a:pt x="1162" y="325"/>
                </a:lnTo>
                <a:lnTo>
                  <a:pt x="1162" y="318"/>
                </a:lnTo>
                <a:lnTo>
                  <a:pt x="1155" y="318"/>
                </a:lnTo>
                <a:lnTo>
                  <a:pt x="1155" y="325"/>
                </a:lnTo>
                <a:close/>
                <a:moveTo>
                  <a:pt x="1255" y="325"/>
                </a:moveTo>
                <a:lnTo>
                  <a:pt x="1262" y="325"/>
                </a:lnTo>
                <a:lnTo>
                  <a:pt x="1262" y="318"/>
                </a:lnTo>
                <a:lnTo>
                  <a:pt x="1255" y="318"/>
                </a:lnTo>
                <a:lnTo>
                  <a:pt x="1255" y="325"/>
                </a:lnTo>
                <a:close/>
                <a:moveTo>
                  <a:pt x="1271" y="325"/>
                </a:moveTo>
                <a:lnTo>
                  <a:pt x="1278" y="325"/>
                </a:lnTo>
                <a:lnTo>
                  <a:pt x="1278" y="318"/>
                </a:lnTo>
                <a:lnTo>
                  <a:pt x="1271" y="318"/>
                </a:lnTo>
                <a:lnTo>
                  <a:pt x="1271" y="325"/>
                </a:lnTo>
                <a:close/>
                <a:moveTo>
                  <a:pt x="1288" y="325"/>
                </a:moveTo>
                <a:lnTo>
                  <a:pt x="1295" y="325"/>
                </a:lnTo>
                <a:lnTo>
                  <a:pt x="1295" y="318"/>
                </a:lnTo>
                <a:lnTo>
                  <a:pt x="1288" y="318"/>
                </a:lnTo>
                <a:lnTo>
                  <a:pt x="1288" y="325"/>
                </a:lnTo>
                <a:close/>
                <a:moveTo>
                  <a:pt x="1304" y="325"/>
                </a:moveTo>
                <a:lnTo>
                  <a:pt x="1312" y="325"/>
                </a:lnTo>
                <a:lnTo>
                  <a:pt x="1312" y="318"/>
                </a:lnTo>
                <a:lnTo>
                  <a:pt x="1304" y="318"/>
                </a:lnTo>
                <a:lnTo>
                  <a:pt x="1304" y="325"/>
                </a:lnTo>
                <a:close/>
                <a:moveTo>
                  <a:pt x="1321" y="325"/>
                </a:moveTo>
                <a:lnTo>
                  <a:pt x="1328" y="325"/>
                </a:lnTo>
                <a:lnTo>
                  <a:pt x="1328" y="318"/>
                </a:lnTo>
                <a:lnTo>
                  <a:pt x="1321" y="318"/>
                </a:lnTo>
                <a:lnTo>
                  <a:pt x="1321" y="325"/>
                </a:lnTo>
                <a:close/>
                <a:moveTo>
                  <a:pt x="1338" y="325"/>
                </a:moveTo>
                <a:lnTo>
                  <a:pt x="1345" y="325"/>
                </a:lnTo>
                <a:lnTo>
                  <a:pt x="1345" y="318"/>
                </a:lnTo>
                <a:lnTo>
                  <a:pt x="1338" y="318"/>
                </a:lnTo>
                <a:lnTo>
                  <a:pt x="1338" y="325"/>
                </a:lnTo>
                <a:close/>
                <a:moveTo>
                  <a:pt x="1555" y="325"/>
                </a:moveTo>
                <a:lnTo>
                  <a:pt x="1563" y="325"/>
                </a:lnTo>
                <a:lnTo>
                  <a:pt x="1563" y="318"/>
                </a:lnTo>
                <a:lnTo>
                  <a:pt x="1555" y="318"/>
                </a:lnTo>
                <a:lnTo>
                  <a:pt x="1555" y="325"/>
                </a:lnTo>
                <a:close/>
                <a:moveTo>
                  <a:pt x="1572" y="325"/>
                </a:moveTo>
                <a:lnTo>
                  <a:pt x="1579" y="325"/>
                </a:lnTo>
                <a:lnTo>
                  <a:pt x="1579" y="318"/>
                </a:lnTo>
                <a:lnTo>
                  <a:pt x="1572" y="318"/>
                </a:lnTo>
                <a:lnTo>
                  <a:pt x="1572" y="325"/>
                </a:lnTo>
                <a:close/>
                <a:moveTo>
                  <a:pt x="1589" y="325"/>
                </a:moveTo>
                <a:lnTo>
                  <a:pt x="1596" y="325"/>
                </a:lnTo>
                <a:lnTo>
                  <a:pt x="1596" y="318"/>
                </a:lnTo>
                <a:lnTo>
                  <a:pt x="1589" y="318"/>
                </a:lnTo>
                <a:lnTo>
                  <a:pt x="1589" y="325"/>
                </a:lnTo>
                <a:close/>
                <a:moveTo>
                  <a:pt x="1605" y="325"/>
                </a:moveTo>
                <a:lnTo>
                  <a:pt x="1612" y="325"/>
                </a:lnTo>
                <a:lnTo>
                  <a:pt x="1612" y="318"/>
                </a:lnTo>
                <a:lnTo>
                  <a:pt x="1605" y="318"/>
                </a:lnTo>
                <a:lnTo>
                  <a:pt x="1605" y="325"/>
                </a:lnTo>
                <a:close/>
                <a:moveTo>
                  <a:pt x="1622" y="325"/>
                </a:moveTo>
                <a:lnTo>
                  <a:pt x="1629" y="325"/>
                </a:lnTo>
                <a:lnTo>
                  <a:pt x="1629" y="318"/>
                </a:lnTo>
                <a:lnTo>
                  <a:pt x="1622" y="318"/>
                </a:lnTo>
                <a:lnTo>
                  <a:pt x="1622" y="325"/>
                </a:lnTo>
                <a:close/>
                <a:moveTo>
                  <a:pt x="1638" y="325"/>
                </a:moveTo>
                <a:lnTo>
                  <a:pt x="1645" y="325"/>
                </a:lnTo>
                <a:lnTo>
                  <a:pt x="1645" y="318"/>
                </a:lnTo>
                <a:lnTo>
                  <a:pt x="1638" y="318"/>
                </a:lnTo>
                <a:lnTo>
                  <a:pt x="1638" y="325"/>
                </a:lnTo>
                <a:close/>
                <a:moveTo>
                  <a:pt x="1657" y="325"/>
                </a:moveTo>
                <a:lnTo>
                  <a:pt x="1664" y="325"/>
                </a:lnTo>
                <a:lnTo>
                  <a:pt x="1664" y="318"/>
                </a:lnTo>
                <a:lnTo>
                  <a:pt x="1657" y="318"/>
                </a:lnTo>
                <a:lnTo>
                  <a:pt x="1657" y="325"/>
                </a:lnTo>
                <a:close/>
                <a:moveTo>
                  <a:pt x="1674" y="325"/>
                </a:moveTo>
                <a:lnTo>
                  <a:pt x="1681" y="325"/>
                </a:lnTo>
                <a:lnTo>
                  <a:pt x="1681" y="318"/>
                </a:lnTo>
                <a:lnTo>
                  <a:pt x="1674" y="318"/>
                </a:lnTo>
                <a:lnTo>
                  <a:pt x="1674" y="325"/>
                </a:lnTo>
                <a:close/>
                <a:moveTo>
                  <a:pt x="1690" y="325"/>
                </a:moveTo>
                <a:lnTo>
                  <a:pt x="1698" y="325"/>
                </a:lnTo>
                <a:lnTo>
                  <a:pt x="1698" y="318"/>
                </a:lnTo>
                <a:lnTo>
                  <a:pt x="1690" y="318"/>
                </a:lnTo>
                <a:lnTo>
                  <a:pt x="1690" y="325"/>
                </a:lnTo>
                <a:close/>
                <a:moveTo>
                  <a:pt x="1707" y="325"/>
                </a:moveTo>
                <a:lnTo>
                  <a:pt x="1714" y="325"/>
                </a:lnTo>
                <a:lnTo>
                  <a:pt x="1714" y="318"/>
                </a:lnTo>
                <a:lnTo>
                  <a:pt x="1707" y="318"/>
                </a:lnTo>
                <a:lnTo>
                  <a:pt x="1707" y="325"/>
                </a:lnTo>
                <a:close/>
                <a:moveTo>
                  <a:pt x="1724" y="325"/>
                </a:moveTo>
                <a:lnTo>
                  <a:pt x="1731" y="325"/>
                </a:lnTo>
                <a:lnTo>
                  <a:pt x="1731" y="318"/>
                </a:lnTo>
                <a:lnTo>
                  <a:pt x="1724" y="318"/>
                </a:lnTo>
                <a:lnTo>
                  <a:pt x="1724" y="325"/>
                </a:lnTo>
                <a:close/>
                <a:moveTo>
                  <a:pt x="1740" y="325"/>
                </a:moveTo>
                <a:lnTo>
                  <a:pt x="1747" y="325"/>
                </a:lnTo>
                <a:lnTo>
                  <a:pt x="1747" y="318"/>
                </a:lnTo>
                <a:lnTo>
                  <a:pt x="1740" y="318"/>
                </a:lnTo>
                <a:lnTo>
                  <a:pt x="1740" y="325"/>
                </a:lnTo>
                <a:close/>
                <a:moveTo>
                  <a:pt x="1757" y="325"/>
                </a:moveTo>
                <a:lnTo>
                  <a:pt x="1764" y="325"/>
                </a:lnTo>
                <a:lnTo>
                  <a:pt x="1764" y="318"/>
                </a:lnTo>
                <a:lnTo>
                  <a:pt x="1757" y="318"/>
                </a:lnTo>
                <a:lnTo>
                  <a:pt x="1757" y="325"/>
                </a:lnTo>
                <a:close/>
                <a:moveTo>
                  <a:pt x="1773" y="325"/>
                </a:moveTo>
                <a:lnTo>
                  <a:pt x="1780" y="325"/>
                </a:lnTo>
                <a:lnTo>
                  <a:pt x="1780" y="318"/>
                </a:lnTo>
                <a:lnTo>
                  <a:pt x="1773" y="318"/>
                </a:lnTo>
                <a:lnTo>
                  <a:pt x="1773" y="325"/>
                </a:lnTo>
                <a:close/>
                <a:moveTo>
                  <a:pt x="1790" y="325"/>
                </a:moveTo>
                <a:lnTo>
                  <a:pt x="1797" y="325"/>
                </a:lnTo>
                <a:lnTo>
                  <a:pt x="1797" y="318"/>
                </a:lnTo>
                <a:lnTo>
                  <a:pt x="1790" y="318"/>
                </a:lnTo>
                <a:lnTo>
                  <a:pt x="1790" y="325"/>
                </a:lnTo>
                <a:close/>
                <a:moveTo>
                  <a:pt x="1806" y="325"/>
                </a:moveTo>
                <a:lnTo>
                  <a:pt x="1814" y="325"/>
                </a:lnTo>
                <a:lnTo>
                  <a:pt x="1814" y="318"/>
                </a:lnTo>
                <a:lnTo>
                  <a:pt x="1806" y="318"/>
                </a:lnTo>
                <a:lnTo>
                  <a:pt x="1806" y="325"/>
                </a:lnTo>
                <a:close/>
                <a:moveTo>
                  <a:pt x="1823" y="325"/>
                </a:moveTo>
                <a:lnTo>
                  <a:pt x="1830" y="325"/>
                </a:lnTo>
                <a:lnTo>
                  <a:pt x="1830" y="318"/>
                </a:lnTo>
                <a:lnTo>
                  <a:pt x="1823" y="318"/>
                </a:lnTo>
                <a:lnTo>
                  <a:pt x="1823" y="325"/>
                </a:lnTo>
                <a:close/>
                <a:moveTo>
                  <a:pt x="1840" y="325"/>
                </a:moveTo>
                <a:lnTo>
                  <a:pt x="1847" y="325"/>
                </a:lnTo>
                <a:lnTo>
                  <a:pt x="1847" y="318"/>
                </a:lnTo>
                <a:lnTo>
                  <a:pt x="1840" y="318"/>
                </a:lnTo>
                <a:lnTo>
                  <a:pt x="1840" y="325"/>
                </a:lnTo>
                <a:close/>
                <a:moveTo>
                  <a:pt x="1856" y="325"/>
                </a:moveTo>
                <a:lnTo>
                  <a:pt x="1863" y="325"/>
                </a:lnTo>
                <a:lnTo>
                  <a:pt x="1863" y="318"/>
                </a:lnTo>
                <a:lnTo>
                  <a:pt x="1856" y="318"/>
                </a:lnTo>
                <a:lnTo>
                  <a:pt x="1856" y="325"/>
                </a:lnTo>
                <a:close/>
                <a:moveTo>
                  <a:pt x="1873" y="325"/>
                </a:moveTo>
                <a:lnTo>
                  <a:pt x="1880" y="325"/>
                </a:lnTo>
                <a:lnTo>
                  <a:pt x="1880" y="318"/>
                </a:lnTo>
                <a:lnTo>
                  <a:pt x="1873" y="318"/>
                </a:lnTo>
                <a:lnTo>
                  <a:pt x="1873" y="325"/>
                </a:lnTo>
                <a:close/>
                <a:moveTo>
                  <a:pt x="1889" y="325"/>
                </a:moveTo>
                <a:lnTo>
                  <a:pt x="1896" y="325"/>
                </a:lnTo>
                <a:lnTo>
                  <a:pt x="1896" y="318"/>
                </a:lnTo>
                <a:lnTo>
                  <a:pt x="1889" y="318"/>
                </a:lnTo>
                <a:lnTo>
                  <a:pt x="1889" y="325"/>
                </a:lnTo>
                <a:close/>
                <a:moveTo>
                  <a:pt x="1908" y="325"/>
                </a:moveTo>
                <a:lnTo>
                  <a:pt x="1915" y="325"/>
                </a:lnTo>
                <a:lnTo>
                  <a:pt x="1915" y="318"/>
                </a:lnTo>
                <a:lnTo>
                  <a:pt x="1908" y="318"/>
                </a:lnTo>
                <a:lnTo>
                  <a:pt x="1908" y="325"/>
                </a:lnTo>
                <a:close/>
                <a:moveTo>
                  <a:pt x="1925" y="325"/>
                </a:moveTo>
                <a:lnTo>
                  <a:pt x="1932" y="325"/>
                </a:lnTo>
                <a:lnTo>
                  <a:pt x="1932" y="318"/>
                </a:lnTo>
                <a:lnTo>
                  <a:pt x="1925" y="318"/>
                </a:lnTo>
                <a:lnTo>
                  <a:pt x="1925" y="325"/>
                </a:lnTo>
                <a:close/>
                <a:moveTo>
                  <a:pt x="1941" y="325"/>
                </a:moveTo>
                <a:lnTo>
                  <a:pt x="1949" y="325"/>
                </a:lnTo>
                <a:lnTo>
                  <a:pt x="1949" y="318"/>
                </a:lnTo>
                <a:lnTo>
                  <a:pt x="1941" y="318"/>
                </a:lnTo>
                <a:lnTo>
                  <a:pt x="1941" y="325"/>
                </a:lnTo>
                <a:close/>
                <a:moveTo>
                  <a:pt x="1958" y="325"/>
                </a:moveTo>
                <a:lnTo>
                  <a:pt x="1965" y="325"/>
                </a:lnTo>
                <a:lnTo>
                  <a:pt x="1965" y="318"/>
                </a:lnTo>
                <a:lnTo>
                  <a:pt x="1958" y="318"/>
                </a:lnTo>
                <a:lnTo>
                  <a:pt x="1958" y="325"/>
                </a:lnTo>
                <a:close/>
                <a:moveTo>
                  <a:pt x="1975" y="325"/>
                </a:moveTo>
                <a:lnTo>
                  <a:pt x="1982" y="325"/>
                </a:lnTo>
                <a:lnTo>
                  <a:pt x="1982" y="318"/>
                </a:lnTo>
                <a:lnTo>
                  <a:pt x="1975" y="318"/>
                </a:lnTo>
                <a:lnTo>
                  <a:pt x="1975" y="325"/>
                </a:lnTo>
                <a:close/>
                <a:moveTo>
                  <a:pt x="1991" y="325"/>
                </a:moveTo>
                <a:lnTo>
                  <a:pt x="1998" y="325"/>
                </a:lnTo>
                <a:lnTo>
                  <a:pt x="1998" y="318"/>
                </a:lnTo>
                <a:lnTo>
                  <a:pt x="1991" y="318"/>
                </a:lnTo>
                <a:lnTo>
                  <a:pt x="1991" y="325"/>
                </a:lnTo>
                <a:close/>
                <a:moveTo>
                  <a:pt x="2008" y="325"/>
                </a:moveTo>
                <a:lnTo>
                  <a:pt x="2015" y="325"/>
                </a:lnTo>
                <a:lnTo>
                  <a:pt x="2015" y="318"/>
                </a:lnTo>
                <a:lnTo>
                  <a:pt x="2008" y="318"/>
                </a:lnTo>
                <a:lnTo>
                  <a:pt x="2008" y="325"/>
                </a:lnTo>
                <a:close/>
                <a:moveTo>
                  <a:pt x="2024" y="325"/>
                </a:moveTo>
                <a:lnTo>
                  <a:pt x="2031" y="325"/>
                </a:lnTo>
                <a:lnTo>
                  <a:pt x="2031" y="318"/>
                </a:lnTo>
                <a:lnTo>
                  <a:pt x="2024" y="318"/>
                </a:lnTo>
                <a:lnTo>
                  <a:pt x="2024" y="325"/>
                </a:lnTo>
                <a:close/>
                <a:moveTo>
                  <a:pt x="2041" y="325"/>
                </a:moveTo>
                <a:lnTo>
                  <a:pt x="2048" y="325"/>
                </a:lnTo>
                <a:lnTo>
                  <a:pt x="2048" y="318"/>
                </a:lnTo>
                <a:lnTo>
                  <a:pt x="2041" y="318"/>
                </a:lnTo>
                <a:lnTo>
                  <a:pt x="2041" y="325"/>
                </a:lnTo>
                <a:close/>
                <a:moveTo>
                  <a:pt x="2057" y="325"/>
                </a:moveTo>
                <a:lnTo>
                  <a:pt x="2065" y="325"/>
                </a:lnTo>
                <a:lnTo>
                  <a:pt x="2065" y="318"/>
                </a:lnTo>
                <a:lnTo>
                  <a:pt x="2057" y="318"/>
                </a:lnTo>
                <a:lnTo>
                  <a:pt x="2057" y="325"/>
                </a:lnTo>
                <a:close/>
                <a:moveTo>
                  <a:pt x="2074" y="325"/>
                </a:moveTo>
                <a:lnTo>
                  <a:pt x="2081" y="325"/>
                </a:lnTo>
                <a:lnTo>
                  <a:pt x="2081" y="318"/>
                </a:lnTo>
                <a:lnTo>
                  <a:pt x="2074" y="318"/>
                </a:lnTo>
                <a:lnTo>
                  <a:pt x="2074" y="325"/>
                </a:lnTo>
                <a:close/>
                <a:moveTo>
                  <a:pt x="2091" y="325"/>
                </a:moveTo>
                <a:lnTo>
                  <a:pt x="2098" y="325"/>
                </a:lnTo>
                <a:lnTo>
                  <a:pt x="2098" y="318"/>
                </a:lnTo>
                <a:lnTo>
                  <a:pt x="2091" y="318"/>
                </a:lnTo>
                <a:lnTo>
                  <a:pt x="2091" y="325"/>
                </a:lnTo>
                <a:close/>
                <a:moveTo>
                  <a:pt x="2107" y="325"/>
                </a:moveTo>
                <a:lnTo>
                  <a:pt x="2114" y="325"/>
                </a:lnTo>
                <a:lnTo>
                  <a:pt x="2114" y="318"/>
                </a:lnTo>
                <a:lnTo>
                  <a:pt x="2107" y="318"/>
                </a:lnTo>
                <a:lnTo>
                  <a:pt x="2107" y="325"/>
                </a:lnTo>
                <a:close/>
                <a:moveTo>
                  <a:pt x="2124" y="325"/>
                </a:moveTo>
                <a:lnTo>
                  <a:pt x="2131" y="325"/>
                </a:lnTo>
                <a:lnTo>
                  <a:pt x="2131" y="318"/>
                </a:lnTo>
                <a:lnTo>
                  <a:pt x="2124" y="318"/>
                </a:lnTo>
                <a:lnTo>
                  <a:pt x="2124" y="325"/>
                </a:lnTo>
                <a:close/>
                <a:moveTo>
                  <a:pt x="2140" y="325"/>
                </a:moveTo>
                <a:lnTo>
                  <a:pt x="2147" y="325"/>
                </a:lnTo>
                <a:lnTo>
                  <a:pt x="2147" y="318"/>
                </a:lnTo>
                <a:lnTo>
                  <a:pt x="2140" y="318"/>
                </a:lnTo>
                <a:lnTo>
                  <a:pt x="2140" y="325"/>
                </a:lnTo>
                <a:close/>
                <a:moveTo>
                  <a:pt x="2159" y="325"/>
                </a:moveTo>
                <a:lnTo>
                  <a:pt x="2164" y="325"/>
                </a:lnTo>
                <a:lnTo>
                  <a:pt x="2164" y="318"/>
                </a:lnTo>
                <a:lnTo>
                  <a:pt x="2159" y="318"/>
                </a:lnTo>
                <a:lnTo>
                  <a:pt x="2159" y="325"/>
                </a:lnTo>
                <a:close/>
                <a:moveTo>
                  <a:pt x="2176" y="325"/>
                </a:moveTo>
                <a:lnTo>
                  <a:pt x="2183" y="325"/>
                </a:lnTo>
                <a:lnTo>
                  <a:pt x="2183" y="318"/>
                </a:lnTo>
                <a:lnTo>
                  <a:pt x="2176" y="318"/>
                </a:lnTo>
                <a:lnTo>
                  <a:pt x="2176" y="325"/>
                </a:lnTo>
                <a:close/>
                <a:moveTo>
                  <a:pt x="2192" y="325"/>
                </a:moveTo>
                <a:lnTo>
                  <a:pt x="2200" y="325"/>
                </a:lnTo>
                <a:lnTo>
                  <a:pt x="2200" y="318"/>
                </a:lnTo>
                <a:lnTo>
                  <a:pt x="2192" y="318"/>
                </a:lnTo>
                <a:lnTo>
                  <a:pt x="2192" y="325"/>
                </a:lnTo>
                <a:close/>
                <a:moveTo>
                  <a:pt x="2209" y="325"/>
                </a:moveTo>
                <a:lnTo>
                  <a:pt x="2216" y="325"/>
                </a:lnTo>
                <a:lnTo>
                  <a:pt x="2216" y="318"/>
                </a:lnTo>
                <a:lnTo>
                  <a:pt x="2209" y="318"/>
                </a:lnTo>
                <a:lnTo>
                  <a:pt x="2209" y="325"/>
                </a:lnTo>
                <a:close/>
                <a:moveTo>
                  <a:pt x="2226" y="325"/>
                </a:moveTo>
                <a:lnTo>
                  <a:pt x="2233" y="325"/>
                </a:lnTo>
                <a:lnTo>
                  <a:pt x="2233" y="318"/>
                </a:lnTo>
                <a:lnTo>
                  <a:pt x="2226" y="318"/>
                </a:lnTo>
                <a:lnTo>
                  <a:pt x="2226" y="325"/>
                </a:lnTo>
                <a:close/>
                <a:moveTo>
                  <a:pt x="2242" y="325"/>
                </a:moveTo>
                <a:lnTo>
                  <a:pt x="2249" y="325"/>
                </a:lnTo>
                <a:lnTo>
                  <a:pt x="2249" y="318"/>
                </a:lnTo>
                <a:lnTo>
                  <a:pt x="2242" y="318"/>
                </a:lnTo>
                <a:lnTo>
                  <a:pt x="2242" y="325"/>
                </a:lnTo>
                <a:close/>
                <a:moveTo>
                  <a:pt x="2259" y="325"/>
                </a:moveTo>
                <a:lnTo>
                  <a:pt x="2266" y="325"/>
                </a:lnTo>
                <a:lnTo>
                  <a:pt x="2266" y="318"/>
                </a:lnTo>
                <a:lnTo>
                  <a:pt x="2259" y="318"/>
                </a:lnTo>
                <a:lnTo>
                  <a:pt x="2259" y="325"/>
                </a:lnTo>
                <a:close/>
                <a:moveTo>
                  <a:pt x="2275" y="325"/>
                </a:moveTo>
                <a:lnTo>
                  <a:pt x="2282" y="325"/>
                </a:lnTo>
                <a:lnTo>
                  <a:pt x="2282" y="318"/>
                </a:lnTo>
                <a:lnTo>
                  <a:pt x="2275" y="318"/>
                </a:lnTo>
                <a:lnTo>
                  <a:pt x="2275" y="325"/>
                </a:lnTo>
                <a:close/>
                <a:moveTo>
                  <a:pt x="2292" y="325"/>
                </a:moveTo>
                <a:lnTo>
                  <a:pt x="2299" y="325"/>
                </a:lnTo>
                <a:lnTo>
                  <a:pt x="2299" y="318"/>
                </a:lnTo>
                <a:lnTo>
                  <a:pt x="2292" y="318"/>
                </a:lnTo>
                <a:lnTo>
                  <a:pt x="2292" y="325"/>
                </a:lnTo>
                <a:close/>
                <a:moveTo>
                  <a:pt x="2308" y="325"/>
                </a:moveTo>
                <a:lnTo>
                  <a:pt x="2316" y="325"/>
                </a:lnTo>
                <a:lnTo>
                  <a:pt x="2316" y="318"/>
                </a:lnTo>
                <a:lnTo>
                  <a:pt x="2308" y="318"/>
                </a:lnTo>
                <a:lnTo>
                  <a:pt x="2308" y="325"/>
                </a:lnTo>
                <a:close/>
                <a:moveTo>
                  <a:pt x="2325" y="325"/>
                </a:moveTo>
                <a:lnTo>
                  <a:pt x="2332" y="325"/>
                </a:lnTo>
                <a:lnTo>
                  <a:pt x="2332" y="318"/>
                </a:lnTo>
                <a:lnTo>
                  <a:pt x="2325" y="318"/>
                </a:lnTo>
                <a:lnTo>
                  <a:pt x="2325" y="325"/>
                </a:lnTo>
                <a:close/>
                <a:moveTo>
                  <a:pt x="2342" y="325"/>
                </a:moveTo>
                <a:lnTo>
                  <a:pt x="2349" y="325"/>
                </a:lnTo>
                <a:lnTo>
                  <a:pt x="2349" y="318"/>
                </a:lnTo>
                <a:lnTo>
                  <a:pt x="2342" y="318"/>
                </a:lnTo>
                <a:lnTo>
                  <a:pt x="2342" y="325"/>
                </a:lnTo>
                <a:close/>
                <a:moveTo>
                  <a:pt x="2358" y="325"/>
                </a:moveTo>
                <a:lnTo>
                  <a:pt x="2365" y="325"/>
                </a:lnTo>
                <a:lnTo>
                  <a:pt x="2365" y="318"/>
                </a:lnTo>
                <a:lnTo>
                  <a:pt x="2358" y="318"/>
                </a:lnTo>
                <a:lnTo>
                  <a:pt x="2358" y="325"/>
                </a:lnTo>
                <a:close/>
                <a:moveTo>
                  <a:pt x="2375" y="325"/>
                </a:moveTo>
                <a:lnTo>
                  <a:pt x="2382" y="325"/>
                </a:lnTo>
                <a:lnTo>
                  <a:pt x="2382" y="318"/>
                </a:lnTo>
                <a:lnTo>
                  <a:pt x="2375" y="318"/>
                </a:lnTo>
                <a:lnTo>
                  <a:pt x="2375" y="325"/>
                </a:lnTo>
                <a:close/>
                <a:moveTo>
                  <a:pt x="2391" y="325"/>
                </a:moveTo>
                <a:lnTo>
                  <a:pt x="2398" y="325"/>
                </a:lnTo>
                <a:lnTo>
                  <a:pt x="2398" y="318"/>
                </a:lnTo>
                <a:lnTo>
                  <a:pt x="2391" y="318"/>
                </a:lnTo>
                <a:lnTo>
                  <a:pt x="2391" y="325"/>
                </a:lnTo>
                <a:close/>
                <a:moveTo>
                  <a:pt x="2408" y="325"/>
                </a:moveTo>
                <a:lnTo>
                  <a:pt x="2415" y="325"/>
                </a:lnTo>
                <a:lnTo>
                  <a:pt x="2415" y="318"/>
                </a:lnTo>
                <a:lnTo>
                  <a:pt x="2408" y="318"/>
                </a:lnTo>
                <a:lnTo>
                  <a:pt x="2408" y="325"/>
                </a:lnTo>
                <a:close/>
                <a:moveTo>
                  <a:pt x="2427" y="325"/>
                </a:moveTo>
                <a:lnTo>
                  <a:pt x="2434" y="325"/>
                </a:lnTo>
                <a:lnTo>
                  <a:pt x="2434" y="318"/>
                </a:lnTo>
                <a:lnTo>
                  <a:pt x="2427" y="318"/>
                </a:lnTo>
                <a:lnTo>
                  <a:pt x="2427" y="325"/>
                </a:lnTo>
                <a:close/>
                <a:moveTo>
                  <a:pt x="2443" y="325"/>
                </a:moveTo>
                <a:lnTo>
                  <a:pt x="2451" y="325"/>
                </a:lnTo>
                <a:lnTo>
                  <a:pt x="2451" y="318"/>
                </a:lnTo>
                <a:lnTo>
                  <a:pt x="2443" y="318"/>
                </a:lnTo>
                <a:lnTo>
                  <a:pt x="2443" y="325"/>
                </a:lnTo>
                <a:close/>
                <a:moveTo>
                  <a:pt x="2460" y="325"/>
                </a:moveTo>
                <a:lnTo>
                  <a:pt x="2467" y="325"/>
                </a:lnTo>
                <a:lnTo>
                  <a:pt x="2467" y="318"/>
                </a:lnTo>
                <a:lnTo>
                  <a:pt x="2460" y="318"/>
                </a:lnTo>
                <a:lnTo>
                  <a:pt x="2460" y="325"/>
                </a:lnTo>
                <a:close/>
                <a:moveTo>
                  <a:pt x="2477" y="325"/>
                </a:moveTo>
                <a:lnTo>
                  <a:pt x="2484" y="325"/>
                </a:lnTo>
                <a:lnTo>
                  <a:pt x="2484" y="318"/>
                </a:lnTo>
                <a:lnTo>
                  <a:pt x="2477" y="318"/>
                </a:lnTo>
                <a:lnTo>
                  <a:pt x="2477" y="325"/>
                </a:lnTo>
                <a:close/>
                <a:moveTo>
                  <a:pt x="2493" y="325"/>
                </a:moveTo>
                <a:lnTo>
                  <a:pt x="2500" y="325"/>
                </a:lnTo>
                <a:lnTo>
                  <a:pt x="2500" y="318"/>
                </a:lnTo>
                <a:lnTo>
                  <a:pt x="2493" y="318"/>
                </a:lnTo>
                <a:lnTo>
                  <a:pt x="2493" y="325"/>
                </a:lnTo>
                <a:close/>
                <a:moveTo>
                  <a:pt x="2510" y="325"/>
                </a:moveTo>
                <a:lnTo>
                  <a:pt x="2517" y="325"/>
                </a:lnTo>
                <a:lnTo>
                  <a:pt x="2517" y="318"/>
                </a:lnTo>
                <a:lnTo>
                  <a:pt x="2510" y="318"/>
                </a:lnTo>
                <a:lnTo>
                  <a:pt x="2510" y="325"/>
                </a:lnTo>
                <a:close/>
                <a:moveTo>
                  <a:pt x="2526" y="325"/>
                </a:moveTo>
                <a:lnTo>
                  <a:pt x="2533" y="325"/>
                </a:lnTo>
                <a:lnTo>
                  <a:pt x="2533" y="318"/>
                </a:lnTo>
                <a:lnTo>
                  <a:pt x="2526" y="318"/>
                </a:lnTo>
                <a:lnTo>
                  <a:pt x="2526" y="325"/>
                </a:lnTo>
                <a:close/>
                <a:moveTo>
                  <a:pt x="2543" y="325"/>
                </a:moveTo>
                <a:lnTo>
                  <a:pt x="2550" y="325"/>
                </a:lnTo>
                <a:lnTo>
                  <a:pt x="2550" y="318"/>
                </a:lnTo>
                <a:lnTo>
                  <a:pt x="2543" y="318"/>
                </a:lnTo>
                <a:lnTo>
                  <a:pt x="2543" y="325"/>
                </a:lnTo>
                <a:close/>
                <a:moveTo>
                  <a:pt x="2560" y="325"/>
                </a:moveTo>
                <a:lnTo>
                  <a:pt x="2567" y="325"/>
                </a:lnTo>
                <a:lnTo>
                  <a:pt x="2567" y="318"/>
                </a:lnTo>
                <a:lnTo>
                  <a:pt x="2560" y="318"/>
                </a:lnTo>
                <a:lnTo>
                  <a:pt x="2560" y="325"/>
                </a:lnTo>
                <a:close/>
                <a:moveTo>
                  <a:pt x="2576" y="325"/>
                </a:moveTo>
                <a:lnTo>
                  <a:pt x="2583" y="325"/>
                </a:lnTo>
                <a:lnTo>
                  <a:pt x="2583" y="318"/>
                </a:lnTo>
                <a:lnTo>
                  <a:pt x="2576" y="318"/>
                </a:lnTo>
                <a:lnTo>
                  <a:pt x="2576" y="325"/>
                </a:lnTo>
                <a:close/>
                <a:moveTo>
                  <a:pt x="2593" y="325"/>
                </a:moveTo>
                <a:lnTo>
                  <a:pt x="2600" y="325"/>
                </a:lnTo>
                <a:lnTo>
                  <a:pt x="2600" y="318"/>
                </a:lnTo>
                <a:lnTo>
                  <a:pt x="2593" y="318"/>
                </a:lnTo>
                <a:lnTo>
                  <a:pt x="2593" y="325"/>
                </a:lnTo>
                <a:close/>
                <a:moveTo>
                  <a:pt x="2609" y="325"/>
                </a:moveTo>
                <a:lnTo>
                  <a:pt x="2616" y="325"/>
                </a:lnTo>
                <a:lnTo>
                  <a:pt x="2616" y="318"/>
                </a:lnTo>
                <a:lnTo>
                  <a:pt x="2609" y="318"/>
                </a:lnTo>
                <a:lnTo>
                  <a:pt x="2609" y="325"/>
                </a:lnTo>
                <a:close/>
                <a:moveTo>
                  <a:pt x="2626" y="325"/>
                </a:moveTo>
                <a:lnTo>
                  <a:pt x="2633" y="325"/>
                </a:lnTo>
                <a:lnTo>
                  <a:pt x="2633" y="318"/>
                </a:lnTo>
                <a:lnTo>
                  <a:pt x="2626" y="318"/>
                </a:lnTo>
                <a:lnTo>
                  <a:pt x="2626" y="325"/>
                </a:lnTo>
                <a:close/>
                <a:moveTo>
                  <a:pt x="2642" y="325"/>
                </a:moveTo>
                <a:lnTo>
                  <a:pt x="2649" y="325"/>
                </a:lnTo>
                <a:lnTo>
                  <a:pt x="2649" y="318"/>
                </a:lnTo>
                <a:lnTo>
                  <a:pt x="2642" y="318"/>
                </a:lnTo>
                <a:lnTo>
                  <a:pt x="2642" y="325"/>
                </a:lnTo>
                <a:close/>
                <a:moveTo>
                  <a:pt x="2659" y="325"/>
                </a:moveTo>
                <a:lnTo>
                  <a:pt x="2666" y="325"/>
                </a:lnTo>
                <a:lnTo>
                  <a:pt x="2666" y="318"/>
                </a:lnTo>
                <a:lnTo>
                  <a:pt x="2659" y="318"/>
                </a:lnTo>
                <a:lnTo>
                  <a:pt x="2659" y="325"/>
                </a:lnTo>
                <a:close/>
                <a:moveTo>
                  <a:pt x="2678" y="325"/>
                </a:moveTo>
                <a:lnTo>
                  <a:pt x="2683" y="325"/>
                </a:lnTo>
                <a:lnTo>
                  <a:pt x="2683" y="318"/>
                </a:lnTo>
                <a:lnTo>
                  <a:pt x="2678" y="318"/>
                </a:lnTo>
                <a:lnTo>
                  <a:pt x="2678" y="325"/>
                </a:lnTo>
                <a:close/>
                <a:moveTo>
                  <a:pt x="2694" y="325"/>
                </a:moveTo>
                <a:lnTo>
                  <a:pt x="2702" y="325"/>
                </a:lnTo>
                <a:lnTo>
                  <a:pt x="2702" y="318"/>
                </a:lnTo>
                <a:lnTo>
                  <a:pt x="2694" y="318"/>
                </a:lnTo>
                <a:lnTo>
                  <a:pt x="2694" y="325"/>
                </a:lnTo>
                <a:close/>
                <a:moveTo>
                  <a:pt x="2711" y="325"/>
                </a:moveTo>
                <a:lnTo>
                  <a:pt x="2718" y="325"/>
                </a:lnTo>
                <a:lnTo>
                  <a:pt x="2718" y="318"/>
                </a:lnTo>
                <a:lnTo>
                  <a:pt x="2711" y="318"/>
                </a:lnTo>
                <a:lnTo>
                  <a:pt x="2711" y="325"/>
                </a:lnTo>
                <a:close/>
                <a:moveTo>
                  <a:pt x="2728" y="325"/>
                </a:moveTo>
                <a:lnTo>
                  <a:pt x="2735" y="325"/>
                </a:lnTo>
                <a:lnTo>
                  <a:pt x="2735" y="318"/>
                </a:lnTo>
                <a:lnTo>
                  <a:pt x="2728" y="318"/>
                </a:lnTo>
                <a:lnTo>
                  <a:pt x="2728" y="325"/>
                </a:lnTo>
                <a:close/>
                <a:moveTo>
                  <a:pt x="2744" y="325"/>
                </a:moveTo>
                <a:lnTo>
                  <a:pt x="2751" y="325"/>
                </a:lnTo>
                <a:lnTo>
                  <a:pt x="2751" y="318"/>
                </a:lnTo>
                <a:lnTo>
                  <a:pt x="2744" y="318"/>
                </a:lnTo>
                <a:lnTo>
                  <a:pt x="2744" y="325"/>
                </a:lnTo>
                <a:close/>
                <a:moveTo>
                  <a:pt x="2761" y="325"/>
                </a:moveTo>
                <a:lnTo>
                  <a:pt x="2768" y="325"/>
                </a:lnTo>
                <a:lnTo>
                  <a:pt x="2768" y="318"/>
                </a:lnTo>
                <a:lnTo>
                  <a:pt x="2761" y="318"/>
                </a:lnTo>
                <a:lnTo>
                  <a:pt x="2761" y="325"/>
                </a:lnTo>
                <a:close/>
                <a:moveTo>
                  <a:pt x="2777" y="325"/>
                </a:moveTo>
                <a:lnTo>
                  <a:pt x="2784" y="325"/>
                </a:lnTo>
                <a:lnTo>
                  <a:pt x="2784" y="318"/>
                </a:lnTo>
                <a:lnTo>
                  <a:pt x="2777" y="318"/>
                </a:lnTo>
                <a:lnTo>
                  <a:pt x="2777" y="325"/>
                </a:lnTo>
                <a:close/>
                <a:moveTo>
                  <a:pt x="2794" y="325"/>
                </a:moveTo>
                <a:lnTo>
                  <a:pt x="2801" y="325"/>
                </a:lnTo>
                <a:lnTo>
                  <a:pt x="2801" y="318"/>
                </a:lnTo>
                <a:lnTo>
                  <a:pt x="2794" y="318"/>
                </a:lnTo>
                <a:lnTo>
                  <a:pt x="2794" y="325"/>
                </a:lnTo>
                <a:close/>
                <a:moveTo>
                  <a:pt x="2811" y="325"/>
                </a:moveTo>
                <a:lnTo>
                  <a:pt x="2818" y="325"/>
                </a:lnTo>
                <a:lnTo>
                  <a:pt x="2818" y="318"/>
                </a:lnTo>
                <a:lnTo>
                  <a:pt x="2811" y="318"/>
                </a:lnTo>
                <a:lnTo>
                  <a:pt x="2811" y="325"/>
                </a:lnTo>
                <a:close/>
                <a:moveTo>
                  <a:pt x="2827" y="325"/>
                </a:moveTo>
                <a:lnTo>
                  <a:pt x="2834" y="325"/>
                </a:lnTo>
                <a:lnTo>
                  <a:pt x="2834" y="318"/>
                </a:lnTo>
                <a:lnTo>
                  <a:pt x="2827" y="318"/>
                </a:lnTo>
                <a:lnTo>
                  <a:pt x="2827" y="325"/>
                </a:lnTo>
                <a:close/>
                <a:moveTo>
                  <a:pt x="2844" y="325"/>
                </a:moveTo>
                <a:lnTo>
                  <a:pt x="2851" y="325"/>
                </a:lnTo>
                <a:lnTo>
                  <a:pt x="2851" y="318"/>
                </a:lnTo>
                <a:lnTo>
                  <a:pt x="2844" y="318"/>
                </a:lnTo>
                <a:lnTo>
                  <a:pt x="2844" y="325"/>
                </a:lnTo>
                <a:close/>
                <a:moveTo>
                  <a:pt x="2860" y="325"/>
                </a:moveTo>
                <a:lnTo>
                  <a:pt x="2867" y="325"/>
                </a:lnTo>
                <a:lnTo>
                  <a:pt x="2867" y="318"/>
                </a:lnTo>
                <a:lnTo>
                  <a:pt x="2860" y="318"/>
                </a:lnTo>
                <a:lnTo>
                  <a:pt x="2860" y="325"/>
                </a:lnTo>
                <a:close/>
                <a:moveTo>
                  <a:pt x="2877" y="325"/>
                </a:moveTo>
                <a:lnTo>
                  <a:pt x="2884" y="325"/>
                </a:lnTo>
                <a:lnTo>
                  <a:pt x="2884" y="318"/>
                </a:lnTo>
                <a:lnTo>
                  <a:pt x="2877" y="318"/>
                </a:lnTo>
                <a:lnTo>
                  <a:pt x="2877" y="325"/>
                </a:lnTo>
                <a:close/>
                <a:moveTo>
                  <a:pt x="2893" y="325"/>
                </a:moveTo>
                <a:lnTo>
                  <a:pt x="2901" y="325"/>
                </a:lnTo>
                <a:lnTo>
                  <a:pt x="2901" y="318"/>
                </a:lnTo>
                <a:lnTo>
                  <a:pt x="2893" y="318"/>
                </a:lnTo>
                <a:lnTo>
                  <a:pt x="2893" y="325"/>
                </a:lnTo>
                <a:close/>
                <a:moveTo>
                  <a:pt x="2910" y="325"/>
                </a:moveTo>
                <a:lnTo>
                  <a:pt x="2917" y="325"/>
                </a:lnTo>
                <a:lnTo>
                  <a:pt x="2917" y="318"/>
                </a:lnTo>
                <a:lnTo>
                  <a:pt x="2910" y="318"/>
                </a:lnTo>
                <a:lnTo>
                  <a:pt x="2910" y="325"/>
                </a:lnTo>
                <a:close/>
                <a:moveTo>
                  <a:pt x="2927" y="325"/>
                </a:moveTo>
                <a:lnTo>
                  <a:pt x="2934" y="325"/>
                </a:lnTo>
                <a:lnTo>
                  <a:pt x="2934" y="318"/>
                </a:lnTo>
                <a:lnTo>
                  <a:pt x="2927" y="318"/>
                </a:lnTo>
                <a:lnTo>
                  <a:pt x="2927" y="325"/>
                </a:lnTo>
                <a:close/>
                <a:moveTo>
                  <a:pt x="2946" y="325"/>
                </a:moveTo>
                <a:lnTo>
                  <a:pt x="2953" y="325"/>
                </a:lnTo>
                <a:lnTo>
                  <a:pt x="2953" y="318"/>
                </a:lnTo>
                <a:lnTo>
                  <a:pt x="2946" y="318"/>
                </a:lnTo>
                <a:lnTo>
                  <a:pt x="2946" y="325"/>
                </a:lnTo>
                <a:close/>
                <a:moveTo>
                  <a:pt x="2962" y="325"/>
                </a:moveTo>
                <a:lnTo>
                  <a:pt x="2969" y="325"/>
                </a:lnTo>
                <a:lnTo>
                  <a:pt x="2969" y="318"/>
                </a:lnTo>
                <a:lnTo>
                  <a:pt x="2962" y="318"/>
                </a:lnTo>
                <a:lnTo>
                  <a:pt x="2962" y="325"/>
                </a:lnTo>
                <a:close/>
                <a:moveTo>
                  <a:pt x="2979" y="325"/>
                </a:moveTo>
                <a:lnTo>
                  <a:pt x="2986" y="325"/>
                </a:lnTo>
                <a:lnTo>
                  <a:pt x="2986" y="318"/>
                </a:lnTo>
                <a:lnTo>
                  <a:pt x="2979" y="318"/>
                </a:lnTo>
                <a:lnTo>
                  <a:pt x="2979" y="325"/>
                </a:lnTo>
                <a:close/>
                <a:moveTo>
                  <a:pt x="2995" y="325"/>
                </a:moveTo>
                <a:lnTo>
                  <a:pt x="3002" y="325"/>
                </a:lnTo>
                <a:lnTo>
                  <a:pt x="3002" y="318"/>
                </a:lnTo>
                <a:lnTo>
                  <a:pt x="2995" y="318"/>
                </a:lnTo>
                <a:lnTo>
                  <a:pt x="2995" y="325"/>
                </a:lnTo>
                <a:close/>
                <a:moveTo>
                  <a:pt x="3012" y="325"/>
                </a:moveTo>
                <a:lnTo>
                  <a:pt x="3019" y="325"/>
                </a:lnTo>
                <a:lnTo>
                  <a:pt x="3019" y="318"/>
                </a:lnTo>
                <a:lnTo>
                  <a:pt x="3012" y="318"/>
                </a:lnTo>
                <a:lnTo>
                  <a:pt x="3012" y="325"/>
                </a:lnTo>
                <a:close/>
                <a:moveTo>
                  <a:pt x="3028" y="325"/>
                </a:moveTo>
                <a:lnTo>
                  <a:pt x="3035" y="325"/>
                </a:lnTo>
                <a:lnTo>
                  <a:pt x="3035" y="318"/>
                </a:lnTo>
                <a:lnTo>
                  <a:pt x="3028" y="318"/>
                </a:lnTo>
                <a:lnTo>
                  <a:pt x="3028" y="325"/>
                </a:lnTo>
                <a:close/>
                <a:moveTo>
                  <a:pt x="3045" y="325"/>
                </a:moveTo>
                <a:lnTo>
                  <a:pt x="3052" y="325"/>
                </a:lnTo>
                <a:lnTo>
                  <a:pt x="3052" y="318"/>
                </a:lnTo>
                <a:lnTo>
                  <a:pt x="3045" y="318"/>
                </a:lnTo>
                <a:lnTo>
                  <a:pt x="3045" y="325"/>
                </a:lnTo>
                <a:close/>
                <a:moveTo>
                  <a:pt x="3062" y="325"/>
                </a:moveTo>
                <a:lnTo>
                  <a:pt x="3069" y="325"/>
                </a:lnTo>
                <a:lnTo>
                  <a:pt x="3069" y="318"/>
                </a:lnTo>
                <a:lnTo>
                  <a:pt x="3062" y="318"/>
                </a:lnTo>
                <a:lnTo>
                  <a:pt x="3062" y="325"/>
                </a:lnTo>
                <a:close/>
                <a:moveTo>
                  <a:pt x="0" y="342"/>
                </a:moveTo>
                <a:lnTo>
                  <a:pt x="7" y="342"/>
                </a:lnTo>
                <a:lnTo>
                  <a:pt x="7" y="335"/>
                </a:lnTo>
                <a:lnTo>
                  <a:pt x="0" y="335"/>
                </a:lnTo>
                <a:lnTo>
                  <a:pt x="0" y="342"/>
                </a:lnTo>
                <a:close/>
                <a:moveTo>
                  <a:pt x="16" y="342"/>
                </a:moveTo>
                <a:lnTo>
                  <a:pt x="23" y="342"/>
                </a:lnTo>
                <a:lnTo>
                  <a:pt x="23" y="335"/>
                </a:lnTo>
                <a:lnTo>
                  <a:pt x="16" y="335"/>
                </a:lnTo>
                <a:lnTo>
                  <a:pt x="16" y="342"/>
                </a:lnTo>
                <a:close/>
                <a:moveTo>
                  <a:pt x="33" y="342"/>
                </a:moveTo>
                <a:lnTo>
                  <a:pt x="40" y="342"/>
                </a:lnTo>
                <a:lnTo>
                  <a:pt x="40" y="335"/>
                </a:lnTo>
                <a:lnTo>
                  <a:pt x="33" y="335"/>
                </a:lnTo>
                <a:lnTo>
                  <a:pt x="33" y="342"/>
                </a:lnTo>
                <a:close/>
                <a:moveTo>
                  <a:pt x="49" y="342"/>
                </a:moveTo>
                <a:lnTo>
                  <a:pt x="56" y="342"/>
                </a:lnTo>
                <a:lnTo>
                  <a:pt x="56" y="335"/>
                </a:lnTo>
                <a:lnTo>
                  <a:pt x="49" y="335"/>
                </a:lnTo>
                <a:lnTo>
                  <a:pt x="49" y="342"/>
                </a:lnTo>
                <a:close/>
                <a:moveTo>
                  <a:pt x="66" y="342"/>
                </a:moveTo>
                <a:lnTo>
                  <a:pt x="73" y="342"/>
                </a:lnTo>
                <a:lnTo>
                  <a:pt x="73" y="335"/>
                </a:lnTo>
                <a:lnTo>
                  <a:pt x="66" y="335"/>
                </a:lnTo>
                <a:lnTo>
                  <a:pt x="66" y="342"/>
                </a:lnTo>
                <a:close/>
                <a:moveTo>
                  <a:pt x="83" y="342"/>
                </a:moveTo>
                <a:lnTo>
                  <a:pt x="90" y="342"/>
                </a:lnTo>
                <a:lnTo>
                  <a:pt x="90" y="335"/>
                </a:lnTo>
                <a:lnTo>
                  <a:pt x="83" y="335"/>
                </a:lnTo>
                <a:lnTo>
                  <a:pt x="83" y="342"/>
                </a:lnTo>
                <a:close/>
                <a:moveTo>
                  <a:pt x="101" y="342"/>
                </a:moveTo>
                <a:lnTo>
                  <a:pt x="106" y="342"/>
                </a:lnTo>
                <a:lnTo>
                  <a:pt x="106" y="335"/>
                </a:lnTo>
                <a:lnTo>
                  <a:pt x="101" y="335"/>
                </a:lnTo>
                <a:lnTo>
                  <a:pt x="101" y="342"/>
                </a:lnTo>
                <a:close/>
                <a:moveTo>
                  <a:pt x="118" y="342"/>
                </a:moveTo>
                <a:lnTo>
                  <a:pt x="125" y="342"/>
                </a:lnTo>
                <a:lnTo>
                  <a:pt x="125" y="335"/>
                </a:lnTo>
                <a:lnTo>
                  <a:pt x="118" y="335"/>
                </a:lnTo>
                <a:lnTo>
                  <a:pt x="118" y="342"/>
                </a:lnTo>
                <a:close/>
                <a:moveTo>
                  <a:pt x="135" y="342"/>
                </a:moveTo>
                <a:lnTo>
                  <a:pt x="142" y="342"/>
                </a:lnTo>
                <a:lnTo>
                  <a:pt x="142" y="335"/>
                </a:lnTo>
                <a:lnTo>
                  <a:pt x="135" y="335"/>
                </a:lnTo>
                <a:lnTo>
                  <a:pt x="135" y="342"/>
                </a:lnTo>
                <a:close/>
                <a:moveTo>
                  <a:pt x="151" y="342"/>
                </a:moveTo>
                <a:lnTo>
                  <a:pt x="158" y="342"/>
                </a:lnTo>
                <a:lnTo>
                  <a:pt x="158" y="335"/>
                </a:lnTo>
                <a:lnTo>
                  <a:pt x="151" y="335"/>
                </a:lnTo>
                <a:lnTo>
                  <a:pt x="151" y="342"/>
                </a:lnTo>
                <a:close/>
                <a:moveTo>
                  <a:pt x="168" y="342"/>
                </a:moveTo>
                <a:lnTo>
                  <a:pt x="175" y="342"/>
                </a:lnTo>
                <a:lnTo>
                  <a:pt x="175" y="335"/>
                </a:lnTo>
                <a:lnTo>
                  <a:pt x="168" y="335"/>
                </a:lnTo>
                <a:lnTo>
                  <a:pt x="168" y="342"/>
                </a:lnTo>
                <a:close/>
                <a:moveTo>
                  <a:pt x="184" y="342"/>
                </a:moveTo>
                <a:lnTo>
                  <a:pt x="191" y="342"/>
                </a:lnTo>
                <a:lnTo>
                  <a:pt x="191" y="335"/>
                </a:lnTo>
                <a:lnTo>
                  <a:pt x="184" y="335"/>
                </a:lnTo>
                <a:lnTo>
                  <a:pt x="184" y="342"/>
                </a:lnTo>
                <a:close/>
                <a:moveTo>
                  <a:pt x="201" y="342"/>
                </a:moveTo>
                <a:lnTo>
                  <a:pt x="208" y="342"/>
                </a:lnTo>
                <a:lnTo>
                  <a:pt x="208" y="335"/>
                </a:lnTo>
                <a:lnTo>
                  <a:pt x="201" y="335"/>
                </a:lnTo>
                <a:lnTo>
                  <a:pt x="201" y="342"/>
                </a:lnTo>
                <a:close/>
                <a:moveTo>
                  <a:pt x="218" y="342"/>
                </a:moveTo>
                <a:lnTo>
                  <a:pt x="225" y="342"/>
                </a:lnTo>
                <a:lnTo>
                  <a:pt x="225" y="335"/>
                </a:lnTo>
                <a:lnTo>
                  <a:pt x="218" y="335"/>
                </a:lnTo>
                <a:lnTo>
                  <a:pt x="218" y="342"/>
                </a:lnTo>
                <a:close/>
                <a:moveTo>
                  <a:pt x="234" y="342"/>
                </a:moveTo>
                <a:lnTo>
                  <a:pt x="241" y="342"/>
                </a:lnTo>
                <a:lnTo>
                  <a:pt x="241" y="335"/>
                </a:lnTo>
                <a:lnTo>
                  <a:pt x="234" y="335"/>
                </a:lnTo>
                <a:lnTo>
                  <a:pt x="234" y="342"/>
                </a:lnTo>
                <a:close/>
                <a:moveTo>
                  <a:pt x="251" y="342"/>
                </a:moveTo>
                <a:lnTo>
                  <a:pt x="258" y="342"/>
                </a:lnTo>
                <a:lnTo>
                  <a:pt x="258" y="335"/>
                </a:lnTo>
                <a:lnTo>
                  <a:pt x="251" y="335"/>
                </a:lnTo>
                <a:lnTo>
                  <a:pt x="251" y="342"/>
                </a:lnTo>
                <a:close/>
                <a:moveTo>
                  <a:pt x="267" y="342"/>
                </a:moveTo>
                <a:lnTo>
                  <a:pt x="274" y="342"/>
                </a:lnTo>
                <a:lnTo>
                  <a:pt x="274" y="335"/>
                </a:lnTo>
                <a:lnTo>
                  <a:pt x="267" y="335"/>
                </a:lnTo>
                <a:lnTo>
                  <a:pt x="267" y="342"/>
                </a:lnTo>
                <a:close/>
                <a:moveTo>
                  <a:pt x="284" y="342"/>
                </a:moveTo>
                <a:lnTo>
                  <a:pt x="291" y="342"/>
                </a:lnTo>
                <a:lnTo>
                  <a:pt x="291" y="335"/>
                </a:lnTo>
                <a:lnTo>
                  <a:pt x="284" y="335"/>
                </a:lnTo>
                <a:lnTo>
                  <a:pt x="284" y="342"/>
                </a:lnTo>
                <a:close/>
                <a:moveTo>
                  <a:pt x="300" y="342"/>
                </a:moveTo>
                <a:lnTo>
                  <a:pt x="307" y="342"/>
                </a:lnTo>
                <a:lnTo>
                  <a:pt x="307" y="335"/>
                </a:lnTo>
                <a:lnTo>
                  <a:pt x="300" y="335"/>
                </a:lnTo>
                <a:lnTo>
                  <a:pt x="300" y="342"/>
                </a:lnTo>
                <a:close/>
                <a:moveTo>
                  <a:pt x="317" y="342"/>
                </a:moveTo>
                <a:lnTo>
                  <a:pt x="324" y="342"/>
                </a:lnTo>
                <a:lnTo>
                  <a:pt x="324" y="335"/>
                </a:lnTo>
                <a:lnTo>
                  <a:pt x="317" y="335"/>
                </a:lnTo>
                <a:lnTo>
                  <a:pt x="317" y="342"/>
                </a:lnTo>
                <a:close/>
                <a:moveTo>
                  <a:pt x="334" y="342"/>
                </a:moveTo>
                <a:lnTo>
                  <a:pt x="341" y="342"/>
                </a:lnTo>
                <a:lnTo>
                  <a:pt x="341" y="335"/>
                </a:lnTo>
                <a:lnTo>
                  <a:pt x="334" y="335"/>
                </a:lnTo>
                <a:lnTo>
                  <a:pt x="334" y="342"/>
                </a:lnTo>
                <a:close/>
                <a:moveTo>
                  <a:pt x="350" y="342"/>
                </a:moveTo>
                <a:lnTo>
                  <a:pt x="357" y="342"/>
                </a:lnTo>
                <a:lnTo>
                  <a:pt x="357" y="335"/>
                </a:lnTo>
                <a:lnTo>
                  <a:pt x="350" y="335"/>
                </a:lnTo>
                <a:lnTo>
                  <a:pt x="350" y="342"/>
                </a:lnTo>
                <a:close/>
                <a:moveTo>
                  <a:pt x="369" y="342"/>
                </a:moveTo>
                <a:lnTo>
                  <a:pt x="376" y="342"/>
                </a:lnTo>
                <a:lnTo>
                  <a:pt x="376" y="335"/>
                </a:lnTo>
                <a:lnTo>
                  <a:pt x="369" y="335"/>
                </a:lnTo>
                <a:lnTo>
                  <a:pt x="369" y="342"/>
                </a:lnTo>
                <a:close/>
                <a:moveTo>
                  <a:pt x="386" y="342"/>
                </a:moveTo>
                <a:lnTo>
                  <a:pt x="393" y="342"/>
                </a:lnTo>
                <a:lnTo>
                  <a:pt x="393" y="335"/>
                </a:lnTo>
                <a:lnTo>
                  <a:pt x="386" y="335"/>
                </a:lnTo>
                <a:lnTo>
                  <a:pt x="386" y="342"/>
                </a:lnTo>
                <a:close/>
                <a:moveTo>
                  <a:pt x="402" y="342"/>
                </a:moveTo>
                <a:lnTo>
                  <a:pt x="409" y="342"/>
                </a:lnTo>
                <a:lnTo>
                  <a:pt x="409" y="335"/>
                </a:lnTo>
                <a:lnTo>
                  <a:pt x="402" y="335"/>
                </a:lnTo>
                <a:lnTo>
                  <a:pt x="402" y="342"/>
                </a:lnTo>
                <a:close/>
                <a:moveTo>
                  <a:pt x="419" y="342"/>
                </a:moveTo>
                <a:lnTo>
                  <a:pt x="426" y="342"/>
                </a:lnTo>
                <a:lnTo>
                  <a:pt x="426" y="335"/>
                </a:lnTo>
                <a:lnTo>
                  <a:pt x="419" y="335"/>
                </a:lnTo>
                <a:lnTo>
                  <a:pt x="419" y="342"/>
                </a:lnTo>
                <a:close/>
                <a:moveTo>
                  <a:pt x="435" y="342"/>
                </a:moveTo>
                <a:lnTo>
                  <a:pt x="442" y="342"/>
                </a:lnTo>
                <a:lnTo>
                  <a:pt x="442" y="335"/>
                </a:lnTo>
                <a:lnTo>
                  <a:pt x="435" y="335"/>
                </a:lnTo>
                <a:lnTo>
                  <a:pt x="435" y="342"/>
                </a:lnTo>
                <a:close/>
                <a:moveTo>
                  <a:pt x="452" y="342"/>
                </a:moveTo>
                <a:lnTo>
                  <a:pt x="459" y="342"/>
                </a:lnTo>
                <a:lnTo>
                  <a:pt x="459" y="335"/>
                </a:lnTo>
                <a:lnTo>
                  <a:pt x="452" y="335"/>
                </a:lnTo>
                <a:lnTo>
                  <a:pt x="452" y="342"/>
                </a:lnTo>
                <a:close/>
                <a:moveTo>
                  <a:pt x="469" y="342"/>
                </a:moveTo>
                <a:lnTo>
                  <a:pt x="476" y="342"/>
                </a:lnTo>
                <a:lnTo>
                  <a:pt x="476" y="335"/>
                </a:lnTo>
                <a:lnTo>
                  <a:pt x="469" y="335"/>
                </a:lnTo>
                <a:lnTo>
                  <a:pt x="469" y="342"/>
                </a:lnTo>
                <a:close/>
                <a:moveTo>
                  <a:pt x="485" y="342"/>
                </a:moveTo>
                <a:lnTo>
                  <a:pt x="492" y="342"/>
                </a:lnTo>
                <a:lnTo>
                  <a:pt x="492" y="335"/>
                </a:lnTo>
                <a:lnTo>
                  <a:pt x="485" y="335"/>
                </a:lnTo>
                <a:lnTo>
                  <a:pt x="485" y="342"/>
                </a:lnTo>
                <a:close/>
                <a:moveTo>
                  <a:pt x="502" y="342"/>
                </a:moveTo>
                <a:lnTo>
                  <a:pt x="509" y="342"/>
                </a:lnTo>
                <a:lnTo>
                  <a:pt x="509" y="335"/>
                </a:lnTo>
                <a:lnTo>
                  <a:pt x="502" y="335"/>
                </a:lnTo>
                <a:lnTo>
                  <a:pt x="502" y="342"/>
                </a:lnTo>
                <a:close/>
                <a:moveTo>
                  <a:pt x="518" y="342"/>
                </a:moveTo>
                <a:lnTo>
                  <a:pt x="525" y="342"/>
                </a:lnTo>
                <a:lnTo>
                  <a:pt x="525" y="335"/>
                </a:lnTo>
                <a:lnTo>
                  <a:pt x="518" y="335"/>
                </a:lnTo>
                <a:lnTo>
                  <a:pt x="518" y="342"/>
                </a:lnTo>
                <a:close/>
                <a:moveTo>
                  <a:pt x="535" y="342"/>
                </a:moveTo>
                <a:lnTo>
                  <a:pt x="542" y="342"/>
                </a:lnTo>
                <a:lnTo>
                  <a:pt x="542" y="335"/>
                </a:lnTo>
                <a:lnTo>
                  <a:pt x="535" y="335"/>
                </a:lnTo>
                <a:lnTo>
                  <a:pt x="535" y="342"/>
                </a:lnTo>
                <a:close/>
                <a:moveTo>
                  <a:pt x="551" y="342"/>
                </a:moveTo>
                <a:lnTo>
                  <a:pt x="559" y="342"/>
                </a:lnTo>
                <a:lnTo>
                  <a:pt x="559" y="335"/>
                </a:lnTo>
                <a:lnTo>
                  <a:pt x="551" y="335"/>
                </a:lnTo>
                <a:lnTo>
                  <a:pt x="551" y="342"/>
                </a:lnTo>
                <a:close/>
                <a:moveTo>
                  <a:pt x="568" y="342"/>
                </a:moveTo>
                <a:lnTo>
                  <a:pt x="575" y="342"/>
                </a:lnTo>
                <a:lnTo>
                  <a:pt x="575" y="335"/>
                </a:lnTo>
                <a:lnTo>
                  <a:pt x="568" y="335"/>
                </a:lnTo>
                <a:lnTo>
                  <a:pt x="568" y="342"/>
                </a:lnTo>
                <a:close/>
                <a:moveTo>
                  <a:pt x="585" y="342"/>
                </a:moveTo>
                <a:lnTo>
                  <a:pt x="592" y="342"/>
                </a:lnTo>
                <a:lnTo>
                  <a:pt x="592" y="335"/>
                </a:lnTo>
                <a:lnTo>
                  <a:pt x="585" y="335"/>
                </a:lnTo>
                <a:lnTo>
                  <a:pt x="585" y="342"/>
                </a:lnTo>
                <a:close/>
                <a:moveTo>
                  <a:pt x="601" y="342"/>
                </a:moveTo>
                <a:lnTo>
                  <a:pt x="608" y="342"/>
                </a:lnTo>
                <a:lnTo>
                  <a:pt x="608" y="335"/>
                </a:lnTo>
                <a:lnTo>
                  <a:pt x="601" y="335"/>
                </a:lnTo>
                <a:lnTo>
                  <a:pt x="601" y="342"/>
                </a:lnTo>
                <a:close/>
                <a:moveTo>
                  <a:pt x="620" y="342"/>
                </a:moveTo>
                <a:lnTo>
                  <a:pt x="625" y="342"/>
                </a:lnTo>
                <a:lnTo>
                  <a:pt x="625" y="335"/>
                </a:lnTo>
                <a:lnTo>
                  <a:pt x="620" y="335"/>
                </a:lnTo>
                <a:lnTo>
                  <a:pt x="620" y="342"/>
                </a:lnTo>
                <a:close/>
                <a:moveTo>
                  <a:pt x="637" y="342"/>
                </a:moveTo>
                <a:lnTo>
                  <a:pt x="644" y="342"/>
                </a:lnTo>
                <a:lnTo>
                  <a:pt x="644" y="335"/>
                </a:lnTo>
                <a:lnTo>
                  <a:pt x="637" y="335"/>
                </a:lnTo>
                <a:lnTo>
                  <a:pt x="637" y="342"/>
                </a:lnTo>
                <a:close/>
                <a:moveTo>
                  <a:pt x="653" y="342"/>
                </a:moveTo>
                <a:lnTo>
                  <a:pt x="660" y="342"/>
                </a:lnTo>
                <a:lnTo>
                  <a:pt x="660" y="335"/>
                </a:lnTo>
                <a:lnTo>
                  <a:pt x="653" y="335"/>
                </a:lnTo>
                <a:lnTo>
                  <a:pt x="653" y="342"/>
                </a:lnTo>
                <a:close/>
                <a:moveTo>
                  <a:pt x="670" y="342"/>
                </a:moveTo>
                <a:lnTo>
                  <a:pt x="677" y="342"/>
                </a:lnTo>
                <a:lnTo>
                  <a:pt x="677" y="335"/>
                </a:lnTo>
                <a:lnTo>
                  <a:pt x="670" y="335"/>
                </a:lnTo>
                <a:lnTo>
                  <a:pt x="670" y="342"/>
                </a:lnTo>
                <a:close/>
                <a:moveTo>
                  <a:pt x="686" y="342"/>
                </a:moveTo>
                <a:lnTo>
                  <a:pt x="693" y="342"/>
                </a:lnTo>
                <a:lnTo>
                  <a:pt x="693" y="335"/>
                </a:lnTo>
                <a:lnTo>
                  <a:pt x="686" y="335"/>
                </a:lnTo>
                <a:lnTo>
                  <a:pt x="686" y="342"/>
                </a:lnTo>
                <a:close/>
                <a:moveTo>
                  <a:pt x="703" y="342"/>
                </a:moveTo>
                <a:lnTo>
                  <a:pt x="710" y="342"/>
                </a:lnTo>
                <a:lnTo>
                  <a:pt x="710" y="335"/>
                </a:lnTo>
                <a:lnTo>
                  <a:pt x="703" y="335"/>
                </a:lnTo>
                <a:lnTo>
                  <a:pt x="703" y="342"/>
                </a:lnTo>
                <a:close/>
                <a:moveTo>
                  <a:pt x="720" y="342"/>
                </a:moveTo>
                <a:lnTo>
                  <a:pt x="727" y="342"/>
                </a:lnTo>
                <a:lnTo>
                  <a:pt x="727" y="335"/>
                </a:lnTo>
                <a:lnTo>
                  <a:pt x="720" y="335"/>
                </a:lnTo>
                <a:lnTo>
                  <a:pt x="720" y="342"/>
                </a:lnTo>
                <a:close/>
                <a:moveTo>
                  <a:pt x="736" y="342"/>
                </a:moveTo>
                <a:lnTo>
                  <a:pt x="743" y="342"/>
                </a:lnTo>
                <a:lnTo>
                  <a:pt x="743" y="335"/>
                </a:lnTo>
                <a:lnTo>
                  <a:pt x="736" y="335"/>
                </a:lnTo>
                <a:lnTo>
                  <a:pt x="736" y="342"/>
                </a:lnTo>
                <a:close/>
                <a:moveTo>
                  <a:pt x="753" y="342"/>
                </a:moveTo>
                <a:lnTo>
                  <a:pt x="760" y="342"/>
                </a:lnTo>
                <a:lnTo>
                  <a:pt x="760" y="335"/>
                </a:lnTo>
                <a:lnTo>
                  <a:pt x="753" y="335"/>
                </a:lnTo>
                <a:lnTo>
                  <a:pt x="753" y="342"/>
                </a:lnTo>
                <a:close/>
                <a:moveTo>
                  <a:pt x="769" y="342"/>
                </a:moveTo>
                <a:lnTo>
                  <a:pt x="776" y="342"/>
                </a:lnTo>
                <a:lnTo>
                  <a:pt x="776" y="335"/>
                </a:lnTo>
                <a:lnTo>
                  <a:pt x="769" y="335"/>
                </a:lnTo>
                <a:lnTo>
                  <a:pt x="769" y="342"/>
                </a:lnTo>
                <a:close/>
                <a:moveTo>
                  <a:pt x="802" y="342"/>
                </a:moveTo>
                <a:lnTo>
                  <a:pt x="810" y="342"/>
                </a:lnTo>
                <a:lnTo>
                  <a:pt x="810" y="335"/>
                </a:lnTo>
                <a:lnTo>
                  <a:pt x="802" y="335"/>
                </a:lnTo>
                <a:lnTo>
                  <a:pt x="802" y="342"/>
                </a:lnTo>
                <a:close/>
                <a:moveTo>
                  <a:pt x="819" y="342"/>
                </a:moveTo>
                <a:lnTo>
                  <a:pt x="826" y="342"/>
                </a:lnTo>
                <a:lnTo>
                  <a:pt x="826" y="335"/>
                </a:lnTo>
                <a:lnTo>
                  <a:pt x="819" y="335"/>
                </a:lnTo>
                <a:lnTo>
                  <a:pt x="819" y="342"/>
                </a:lnTo>
                <a:close/>
                <a:moveTo>
                  <a:pt x="836" y="342"/>
                </a:moveTo>
                <a:lnTo>
                  <a:pt x="843" y="342"/>
                </a:lnTo>
                <a:lnTo>
                  <a:pt x="843" y="335"/>
                </a:lnTo>
                <a:lnTo>
                  <a:pt x="836" y="335"/>
                </a:lnTo>
                <a:lnTo>
                  <a:pt x="836" y="342"/>
                </a:lnTo>
                <a:close/>
                <a:moveTo>
                  <a:pt x="852" y="342"/>
                </a:moveTo>
                <a:lnTo>
                  <a:pt x="859" y="342"/>
                </a:lnTo>
                <a:lnTo>
                  <a:pt x="859" y="335"/>
                </a:lnTo>
                <a:lnTo>
                  <a:pt x="852" y="335"/>
                </a:lnTo>
                <a:lnTo>
                  <a:pt x="852" y="342"/>
                </a:lnTo>
                <a:close/>
                <a:moveTo>
                  <a:pt x="871" y="342"/>
                </a:moveTo>
                <a:lnTo>
                  <a:pt x="876" y="342"/>
                </a:lnTo>
                <a:lnTo>
                  <a:pt x="876" y="335"/>
                </a:lnTo>
                <a:lnTo>
                  <a:pt x="871" y="335"/>
                </a:lnTo>
                <a:lnTo>
                  <a:pt x="871" y="342"/>
                </a:lnTo>
                <a:close/>
                <a:moveTo>
                  <a:pt x="888" y="342"/>
                </a:moveTo>
                <a:lnTo>
                  <a:pt x="895" y="342"/>
                </a:lnTo>
                <a:lnTo>
                  <a:pt x="895" y="335"/>
                </a:lnTo>
                <a:lnTo>
                  <a:pt x="888" y="335"/>
                </a:lnTo>
                <a:lnTo>
                  <a:pt x="888" y="342"/>
                </a:lnTo>
                <a:close/>
                <a:moveTo>
                  <a:pt x="904" y="342"/>
                </a:moveTo>
                <a:lnTo>
                  <a:pt x="911" y="342"/>
                </a:lnTo>
                <a:lnTo>
                  <a:pt x="911" y="335"/>
                </a:lnTo>
                <a:lnTo>
                  <a:pt x="904" y="335"/>
                </a:lnTo>
                <a:lnTo>
                  <a:pt x="904" y="342"/>
                </a:lnTo>
                <a:close/>
                <a:moveTo>
                  <a:pt x="1020" y="342"/>
                </a:moveTo>
                <a:lnTo>
                  <a:pt x="1027" y="342"/>
                </a:lnTo>
                <a:lnTo>
                  <a:pt x="1027" y="335"/>
                </a:lnTo>
                <a:lnTo>
                  <a:pt x="1020" y="335"/>
                </a:lnTo>
                <a:lnTo>
                  <a:pt x="1020" y="342"/>
                </a:lnTo>
                <a:close/>
                <a:moveTo>
                  <a:pt x="1037" y="342"/>
                </a:moveTo>
                <a:lnTo>
                  <a:pt x="1044" y="342"/>
                </a:lnTo>
                <a:lnTo>
                  <a:pt x="1044" y="335"/>
                </a:lnTo>
                <a:lnTo>
                  <a:pt x="1037" y="335"/>
                </a:lnTo>
                <a:lnTo>
                  <a:pt x="1037" y="342"/>
                </a:lnTo>
                <a:close/>
                <a:moveTo>
                  <a:pt x="1053" y="342"/>
                </a:moveTo>
                <a:lnTo>
                  <a:pt x="1061" y="342"/>
                </a:lnTo>
                <a:lnTo>
                  <a:pt x="1061" y="335"/>
                </a:lnTo>
                <a:lnTo>
                  <a:pt x="1053" y="335"/>
                </a:lnTo>
                <a:lnTo>
                  <a:pt x="1053" y="342"/>
                </a:lnTo>
                <a:close/>
                <a:moveTo>
                  <a:pt x="1070" y="342"/>
                </a:moveTo>
                <a:lnTo>
                  <a:pt x="1077" y="342"/>
                </a:lnTo>
                <a:lnTo>
                  <a:pt x="1077" y="335"/>
                </a:lnTo>
                <a:lnTo>
                  <a:pt x="1070" y="335"/>
                </a:lnTo>
                <a:lnTo>
                  <a:pt x="1070" y="342"/>
                </a:lnTo>
                <a:close/>
                <a:moveTo>
                  <a:pt x="1087" y="342"/>
                </a:moveTo>
                <a:lnTo>
                  <a:pt x="1094" y="342"/>
                </a:lnTo>
                <a:lnTo>
                  <a:pt x="1094" y="335"/>
                </a:lnTo>
                <a:lnTo>
                  <a:pt x="1087" y="335"/>
                </a:lnTo>
                <a:lnTo>
                  <a:pt x="1087" y="342"/>
                </a:lnTo>
                <a:close/>
                <a:moveTo>
                  <a:pt x="1103" y="342"/>
                </a:moveTo>
                <a:lnTo>
                  <a:pt x="1110" y="342"/>
                </a:lnTo>
                <a:lnTo>
                  <a:pt x="1110" y="335"/>
                </a:lnTo>
                <a:lnTo>
                  <a:pt x="1103" y="335"/>
                </a:lnTo>
                <a:lnTo>
                  <a:pt x="1103" y="342"/>
                </a:lnTo>
                <a:close/>
                <a:moveTo>
                  <a:pt x="1120" y="342"/>
                </a:moveTo>
                <a:lnTo>
                  <a:pt x="1127" y="342"/>
                </a:lnTo>
                <a:lnTo>
                  <a:pt x="1127" y="335"/>
                </a:lnTo>
                <a:lnTo>
                  <a:pt x="1120" y="335"/>
                </a:lnTo>
                <a:lnTo>
                  <a:pt x="1120" y="342"/>
                </a:lnTo>
                <a:close/>
                <a:moveTo>
                  <a:pt x="1271" y="342"/>
                </a:moveTo>
                <a:lnTo>
                  <a:pt x="1278" y="342"/>
                </a:lnTo>
                <a:lnTo>
                  <a:pt x="1278" y="335"/>
                </a:lnTo>
                <a:lnTo>
                  <a:pt x="1271" y="335"/>
                </a:lnTo>
                <a:lnTo>
                  <a:pt x="1271" y="342"/>
                </a:lnTo>
                <a:close/>
                <a:moveTo>
                  <a:pt x="1288" y="342"/>
                </a:moveTo>
                <a:lnTo>
                  <a:pt x="1295" y="342"/>
                </a:lnTo>
                <a:lnTo>
                  <a:pt x="1295" y="335"/>
                </a:lnTo>
                <a:lnTo>
                  <a:pt x="1288" y="335"/>
                </a:lnTo>
                <a:lnTo>
                  <a:pt x="1288" y="342"/>
                </a:lnTo>
                <a:close/>
                <a:moveTo>
                  <a:pt x="1304" y="342"/>
                </a:moveTo>
                <a:lnTo>
                  <a:pt x="1312" y="342"/>
                </a:lnTo>
                <a:lnTo>
                  <a:pt x="1312" y="335"/>
                </a:lnTo>
                <a:lnTo>
                  <a:pt x="1304" y="335"/>
                </a:lnTo>
                <a:lnTo>
                  <a:pt x="1304" y="342"/>
                </a:lnTo>
                <a:close/>
                <a:moveTo>
                  <a:pt x="1321" y="342"/>
                </a:moveTo>
                <a:lnTo>
                  <a:pt x="1328" y="342"/>
                </a:lnTo>
                <a:lnTo>
                  <a:pt x="1328" y="335"/>
                </a:lnTo>
                <a:lnTo>
                  <a:pt x="1321" y="335"/>
                </a:lnTo>
                <a:lnTo>
                  <a:pt x="1321" y="342"/>
                </a:lnTo>
                <a:close/>
                <a:moveTo>
                  <a:pt x="1338" y="342"/>
                </a:moveTo>
                <a:lnTo>
                  <a:pt x="1345" y="342"/>
                </a:lnTo>
                <a:lnTo>
                  <a:pt x="1345" y="335"/>
                </a:lnTo>
                <a:lnTo>
                  <a:pt x="1338" y="335"/>
                </a:lnTo>
                <a:lnTo>
                  <a:pt x="1338" y="342"/>
                </a:lnTo>
                <a:close/>
                <a:moveTo>
                  <a:pt x="1522" y="342"/>
                </a:moveTo>
                <a:lnTo>
                  <a:pt x="1529" y="342"/>
                </a:lnTo>
                <a:lnTo>
                  <a:pt x="1529" y="335"/>
                </a:lnTo>
                <a:lnTo>
                  <a:pt x="1522" y="335"/>
                </a:lnTo>
                <a:lnTo>
                  <a:pt x="1522" y="342"/>
                </a:lnTo>
                <a:close/>
                <a:moveTo>
                  <a:pt x="1539" y="342"/>
                </a:moveTo>
                <a:lnTo>
                  <a:pt x="1546" y="342"/>
                </a:lnTo>
                <a:lnTo>
                  <a:pt x="1546" y="335"/>
                </a:lnTo>
                <a:lnTo>
                  <a:pt x="1539" y="335"/>
                </a:lnTo>
                <a:lnTo>
                  <a:pt x="1539" y="342"/>
                </a:lnTo>
                <a:close/>
                <a:moveTo>
                  <a:pt x="1555" y="342"/>
                </a:moveTo>
                <a:lnTo>
                  <a:pt x="1563" y="342"/>
                </a:lnTo>
                <a:lnTo>
                  <a:pt x="1563" y="335"/>
                </a:lnTo>
                <a:lnTo>
                  <a:pt x="1555" y="335"/>
                </a:lnTo>
                <a:lnTo>
                  <a:pt x="1555" y="342"/>
                </a:lnTo>
                <a:close/>
                <a:moveTo>
                  <a:pt x="1572" y="342"/>
                </a:moveTo>
                <a:lnTo>
                  <a:pt x="1579" y="342"/>
                </a:lnTo>
                <a:lnTo>
                  <a:pt x="1579" y="335"/>
                </a:lnTo>
                <a:lnTo>
                  <a:pt x="1572" y="335"/>
                </a:lnTo>
                <a:lnTo>
                  <a:pt x="1572" y="342"/>
                </a:lnTo>
                <a:close/>
                <a:moveTo>
                  <a:pt x="1589" y="342"/>
                </a:moveTo>
                <a:lnTo>
                  <a:pt x="1596" y="342"/>
                </a:lnTo>
                <a:lnTo>
                  <a:pt x="1596" y="335"/>
                </a:lnTo>
                <a:lnTo>
                  <a:pt x="1589" y="335"/>
                </a:lnTo>
                <a:lnTo>
                  <a:pt x="1589" y="342"/>
                </a:lnTo>
                <a:close/>
                <a:moveTo>
                  <a:pt x="1605" y="342"/>
                </a:moveTo>
                <a:lnTo>
                  <a:pt x="1612" y="342"/>
                </a:lnTo>
                <a:lnTo>
                  <a:pt x="1612" y="335"/>
                </a:lnTo>
                <a:lnTo>
                  <a:pt x="1605" y="335"/>
                </a:lnTo>
                <a:lnTo>
                  <a:pt x="1605" y="342"/>
                </a:lnTo>
                <a:close/>
                <a:moveTo>
                  <a:pt x="1622" y="342"/>
                </a:moveTo>
                <a:lnTo>
                  <a:pt x="1629" y="342"/>
                </a:lnTo>
                <a:lnTo>
                  <a:pt x="1629" y="335"/>
                </a:lnTo>
                <a:lnTo>
                  <a:pt x="1622" y="335"/>
                </a:lnTo>
                <a:lnTo>
                  <a:pt x="1622" y="342"/>
                </a:lnTo>
                <a:close/>
                <a:moveTo>
                  <a:pt x="1638" y="342"/>
                </a:moveTo>
                <a:lnTo>
                  <a:pt x="1645" y="342"/>
                </a:lnTo>
                <a:lnTo>
                  <a:pt x="1645" y="335"/>
                </a:lnTo>
                <a:lnTo>
                  <a:pt x="1638" y="335"/>
                </a:lnTo>
                <a:lnTo>
                  <a:pt x="1638" y="342"/>
                </a:lnTo>
                <a:close/>
                <a:moveTo>
                  <a:pt x="1657" y="342"/>
                </a:moveTo>
                <a:lnTo>
                  <a:pt x="1664" y="342"/>
                </a:lnTo>
                <a:lnTo>
                  <a:pt x="1664" y="335"/>
                </a:lnTo>
                <a:lnTo>
                  <a:pt x="1657" y="335"/>
                </a:lnTo>
                <a:lnTo>
                  <a:pt x="1657" y="342"/>
                </a:lnTo>
                <a:close/>
                <a:moveTo>
                  <a:pt x="1674" y="342"/>
                </a:moveTo>
                <a:lnTo>
                  <a:pt x="1681" y="342"/>
                </a:lnTo>
                <a:lnTo>
                  <a:pt x="1681" y="335"/>
                </a:lnTo>
                <a:lnTo>
                  <a:pt x="1674" y="335"/>
                </a:lnTo>
                <a:lnTo>
                  <a:pt x="1674" y="342"/>
                </a:lnTo>
                <a:close/>
                <a:moveTo>
                  <a:pt x="1690" y="342"/>
                </a:moveTo>
                <a:lnTo>
                  <a:pt x="1698" y="342"/>
                </a:lnTo>
                <a:lnTo>
                  <a:pt x="1698" y="335"/>
                </a:lnTo>
                <a:lnTo>
                  <a:pt x="1690" y="335"/>
                </a:lnTo>
                <a:lnTo>
                  <a:pt x="1690" y="342"/>
                </a:lnTo>
                <a:close/>
                <a:moveTo>
                  <a:pt x="1707" y="342"/>
                </a:moveTo>
                <a:lnTo>
                  <a:pt x="1714" y="342"/>
                </a:lnTo>
                <a:lnTo>
                  <a:pt x="1714" y="335"/>
                </a:lnTo>
                <a:lnTo>
                  <a:pt x="1707" y="335"/>
                </a:lnTo>
                <a:lnTo>
                  <a:pt x="1707" y="342"/>
                </a:lnTo>
                <a:close/>
                <a:moveTo>
                  <a:pt x="1724" y="342"/>
                </a:moveTo>
                <a:lnTo>
                  <a:pt x="1731" y="342"/>
                </a:lnTo>
                <a:lnTo>
                  <a:pt x="1731" y="335"/>
                </a:lnTo>
                <a:lnTo>
                  <a:pt x="1724" y="335"/>
                </a:lnTo>
                <a:lnTo>
                  <a:pt x="1724" y="342"/>
                </a:lnTo>
                <a:close/>
                <a:moveTo>
                  <a:pt x="1740" y="342"/>
                </a:moveTo>
                <a:lnTo>
                  <a:pt x="1747" y="342"/>
                </a:lnTo>
                <a:lnTo>
                  <a:pt x="1747" y="335"/>
                </a:lnTo>
                <a:lnTo>
                  <a:pt x="1740" y="335"/>
                </a:lnTo>
                <a:lnTo>
                  <a:pt x="1740" y="342"/>
                </a:lnTo>
                <a:close/>
                <a:moveTo>
                  <a:pt x="1757" y="342"/>
                </a:moveTo>
                <a:lnTo>
                  <a:pt x="1764" y="342"/>
                </a:lnTo>
                <a:lnTo>
                  <a:pt x="1764" y="335"/>
                </a:lnTo>
                <a:lnTo>
                  <a:pt x="1757" y="335"/>
                </a:lnTo>
                <a:lnTo>
                  <a:pt x="1757" y="342"/>
                </a:lnTo>
                <a:close/>
                <a:moveTo>
                  <a:pt x="1773" y="342"/>
                </a:moveTo>
                <a:lnTo>
                  <a:pt x="1780" y="342"/>
                </a:lnTo>
                <a:lnTo>
                  <a:pt x="1780" y="335"/>
                </a:lnTo>
                <a:lnTo>
                  <a:pt x="1773" y="335"/>
                </a:lnTo>
                <a:lnTo>
                  <a:pt x="1773" y="342"/>
                </a:lnTo>
                <a:close/>
                <a:moveTo>
                  <a:pt x="1790" y="342"/>
                </a:moveTo>
                <a:lnTo>
                  <a:pt x="1797" y="342"/>
                </a:lnTo>
                <a:lnTo>
                  <a:pt x="1797" y="335"/>
                </a:lnTo>
                <a:lnTo>
                  <a:pt x="1790" y="335"/>
                </a:lnTo>
                <a:lnTo>
                  <a:pt x="1790" y="342"/>
                </a:lnTo>
                <a:close/>
                <a:moveTo>
                  <a:pt x="1806" y="342"/>
                </a:moveTo>
                <a:lnTo>
                  <a:pt x="1814" y="342"/>
                </a:lnTo>
                <a:lnTo>
                  <a:pt x="1814" y="335"/>
                </a:lnTo>
                <a:lnTo>
                  <a:pt x="1806" y="335"/>
                </a:lnTo>
                <a:lnTo>
                  <a:pt x="1806" y="342"/>
                </a:lnTo>
                <a:close/>
                <a:moveTo>
                  <a:pt x="1823" y="342"/>
                </a:moveTo>
                <a:lnTo>
                  <a:pt x="1830" y="342"/>
                </a:lnTo>
                <a:lnTo>
                  <a:pt x="1830" y="335"/>
                </a:lnTo>
                <a:lnTo>
                  <a:pt x="1823" y="335"/>
                </a:lnTo>
                <a:lnTo>
                  <a:pt x="1823" y="342"/>
                </a:lnTo>
                <a:close/>
                <a:moveTo>
                  <a:pt x="1840" y="342"/>
                </a:moveTo>
                <a:lnTo>
                  <a:pt x="1847" y="342"/>
                </a:lnTo>
                <a:lnTo>
                  <a:pt x="1847" y="335"/>
                </a:lnTo>
                <a:lnTo>
                  <a:pt x="1840" y="335"/>
                </a:lnTo>
                <a:lnTo>
                  <a:pt x="1840" y="342"/>
                </a:lnTo>
                <a:close/>
                <a:moveTo>
                  <a:pt x="1856" y="342"/>
                </a:moveTo>
                <a:lnTo>
                  <a:pt x="1863" y="342"/>
                </a:lnTo>
                <a:lnTo>
                  <a:pt x="1863" y="335"/>
                </a:lnTo>
                <a:lnTo>
                  <a:pt x="1856" y="335"/>
                </a:lnTo>
                <a:lnTo>
                  <a:pt x="1856" y="342"/>
                </a:lnTo>
                <a:close/>
                <a:moveTo>
                  <a:pt x="1873" y="342"/>
                </a:moveTo>
                <a:lnTo>
                  <a:pt x="1880" y="342"/>
                </a:lnTo>
                <a:lnTo>
                  <a:pt x="1880" y="335"/>
                </a:lnTo>
                <a:lnTo>
                  <a:pt x="1873" y="335"/>
                </a:lnTo>
                <a:lnTo>
                  <a:pt x="1873" y="342"/>
                </a:lnTo>
                <a:close/>
                <a:moveTo>
                  <a:pt x="1889" y="342"/>
                </a:moveTo>
                <a:lnTo>
                  <a:pt x="1896" y="342"/>
                </a:lnTo>
                <a:lnTo>
                  <a:pt x="1896" y="335"/>
                </a:lnTo>
                <a:lnTo>
                  <a:pt x="1889" y="335"/>
                </a:lnTo>
                <a:lnTo>
                  <a:pt x="1889" y="342"/>
                </a:lnTo>
                <a:close/>
                <a:moveTo>
                  <a:pt x="1908" y="342"/>
                </a:moveTo>
                <a:lnTo>
                  <a:pt x="1915" y="342"/>
                </a:lnTo>
                <a:lnTo>
                  <a:pt x="1915" y="335"/>
                </a:lnTo>
                <a:lnTo>
                  <a:pt x="1908" y="335"/>
                </a:lnTo>
                <a:lnTo>
                  <a:pt x="1908" y="342"/>
                </a:lnTo>
                <a:close/>
                <a:moveTo>
                  <a:pt x="1925" y="342"/>
                </a:moveTo>
                <a:lnTo>
                  <a:pt x="1932" y="342"/>
                </a:lnTo>
                <a:lnTo>
                  <a:pt x="1932" y="335"/>
                </a:lnTo>
                <a:lnTo>
                  <a:pt x="1925" y="335"/>
                </a:lnTo>
                <a:lnTo>
                  <a:pt x="1925" y="342"/>
                </a:lnTo>
                <a:close/>
                <a:moveTo>
                  <a:pt x="1941" y="342"/>
                </a:moveTo>
                <a:lnTo>
                  <a:pt x="1949" y="342"/>
                </a:lnTo>
                <a:lnTo>
                  <a:pt x="1949" y="335"/>
                </a:lnTo>
                <a:lnTo>
                  <a:pt x="1941" y="335"/>
                </a:lnTo>
                <a:lnTo>
                  <a:pt x="1941" y="342"/>
                </a:lnTo>
                <a:close/>
                <a:moveTo>
                  <a:pt x="1958" y="342"/>
                </a:moveTo>
                <a:lnTo>
                  <a:pt x="1965" y="342"/>
                </a:lnTo>
                <a:lnTo>
                  <a:pt x="1965" y="335"/>
                </a:lnTo>
                <a:lnTo>
                  <a:pt x="1958" y="335"/>
                </a:lnTo>
                <a:lnTo>
                  <a:pt x="1958" y="342"/>
                </a:lnTo>
                <a:close/>
                <a:moveTo>
                  <a:pt x="1975" y="342"/>
                </a:moveTo>
                <a:lnTo>
                  <a:pt x="1982" y="342"/>
                </a:lnTo>
                <a:lnTo>
                  <a:pt x="1982" y="335"/>
                </a:lnTo>
                <a:lnTo>
                  <a:pt x="1975" y="335"/>
                </a:lnTo>
                <a:lnTo>
                  <a:pt x="1975" y="342"/>
                </a:lnTo>
                <a:close/>
                <a:moveTo>
                  <a:pt x="1991" y="342"/>
                </a:moveTo>
                <a:lnTo>
                  <a:pt x="1998" y="342"/>
                </a:lnTo>
                <a:lnTo>
                  <a:pt x="1998" y="335"/>
                </a:lnTo>
                <a:lnTo>
                  <a:pt x="1991" y="335"/>
                </a:lnTo>
                <a:lnTo>
                  <a:pt x="1991" y="342"/>
                </a:lnTo>
                <a:close/>
                <a:moveTo>
                  <a:pt x="2008" y="342"/>
                </a:moveTo>
                <a:lnTo>
                  <a:pt x="2015" y="342"/>
                </a:lnTo>
                <a:lnTo>
                  <a:pt x="2015" y="335"/>
                </a:lnTo>
                <a:lnTo>
                  <a:pt x="2008" y="335"/>
                </a:lnTo>
                <a:lnTo>
                  <a:pt x="2008" y="342"/>
                </a:lnTo>
                <a:close/>
                <a:moveTo>
                  <a:pt x="2024" y="342"/>
                </a:moveTo>
                <a:lnTo>
                  <a:pt x="2031" y="342"/>
                </a:lnTo>
                <a:lnTo>
                  <a:pt x="2031" y="335"/>
                </a:lnTo>
                <a:lnTo>
                  <a:pt x="2024" y="335"/>
                </a:lnTo>
                <a:lnTo>
                  <a:pt x="2024" y="342"/>
                </a:lnTo>
                <a:close/>
                <a:moveTo>
                  <a:pt x="2041" y="342"/>
                </a:moveTo>
                <a:lnTo>
                  <a:pt x="2048" y="342"/>
                </a:lnTo>
                <a:lnTo>
                  <a:pt x="2048" y="335"/>
                </a:lnTo>
                <a:lnTo>
                  <a:pt x="2041" y="335"/>
                </a:lnTo>
                <a:lnTo>
                  <a:pt x="2041" y="342"/>
                </a:lnTo>
                <a:close/>
                <a:moveTo>
                  <a:pt x="2057" y="342"/>
                </a:moveTo>
                <a:lnTo>
                  <a:pt x="2065" y="342"/>
                </a:lnTo>
                <a:lnTo>
                  <a:pt x="2065" y="335"/>
                </a:lnTo>
                <a:lnTo>
                  <a:pt x="2057" y="335"/>
                </a:lnTo>
                <a:lnTo>
                  <a:pt x="2057" y="342"/>
                </a:lnTo>
                <a:close/>
                <a:moveTo>
                  <a:pt x="2074" y="342"/>
                </a:moveTo>
                <a:lnTo>
                  <a:pt x="2081" y="342"/>
                </a:lnTo>
                <a:lnTo>
                  <a:pt x="2081" y="335"/>
                </a:lnTo>
                <a:lnTo>
                  <a:pt x="2074" y="335"/>
                </a:lnTo>
                <a:lnTo>
                  <a:pt x="2074" y="342"/>
                </a:lnTo>
                <a:close/>
                <a:moveTo>
                  <a:pt x="2091" y="342"/>
                </a:moveTo>
                <a:lnTo>
                  <a:pt x="2098" y="342"/>
                </a:lnTo>
                <a:lnTo>
                  <a:pt x="2098" y="335"/>
                </a:lnTo>
                <a:lnTo>
                  <a:pt x="2091" y="335"/>
                </a:lnTo>
                <a:lnTo>
                  <a:pt x="2091" y="342"/>
                </a:lnTo>
                <a:close/>
                <a:moveTo>
                  <a:pt x="2107" y="342"/>
                </a:moveTo>
                <a:lnTo>
                  <a:pt x="2114" y="342"/>
                </a:lnTo>
                <a:lnTo>
                  <a:pt x="2114" y="335"/>
                </a:lnTo>
                <a:lnTo>
                  <a:pt x="2107" y="335"/>
                </a:lnTo>
                <a:lnTo>
                  <a:pt x="2107" y="342"/>
                </a:lnTo>
                <a:close/>
                <a:moveTo>
                  <a:pt x="2124" y="342"/>
                </a:moveTo>
                <a:lnTo>
                  <a:pt x="2131" y="342"/>
                </a:lnTo>
                <a:lnTo>
                  <a:pt x="2131" y="335"/>
                </a:lnTo>
                <a:lnTo>
                  <a:pt x="2124" y="335"/>
                </a:lnTo>
                <a:lnTo>
                  <a:pt x="2124" y="342"/>
                </a:lnTo>
                <a:close/>
                <a:moveTo>
                  <a:pt x="2140" y="342"/>
                </a:moveTo>
                <a:lnTo>
                  <a:pt x="2147" y="342"/>
                </a:lnTo>
                <a:lnTo>
                  <a:pt x="2147" y="335"/>
                </a:lnTo>
                <a:lnTo>
                  <a:pt x="2140" y="335"/>
                </a:lnTo>
                <a:lnTo>
                  <a:pt x="2140" y="342"/>
                </a:lnTo>
                <a:close/>
                <a:moveTo>
                  <a:pt x="2159" y="342"/>
                </a:moveTo>
                <a:lnTo>
                  <a:pt x="2164" y="342"/>
                </a:lnTo>
                <a:lnTo>
                  <a:pt x="2164" y="335"/>
                </a:lnTo>
                <a:lnTo>
                  <a:pt x="2159" y="335"/>
                </a:lnTo>
                <a:lnTo>
                  <a:pt x="2159" y="342"/>
                </a:lnTo>
                <a:close/>
                <a:moveTo>
                  <a:pt x="2176" y="342"/>
                </a:moveTo>
                <a:lnTo>
                  <a:pt x="2183" y="342"/>
                </a:lnTo>
                <a:lnTo>
                  <a:pt x="2183" y="335"/>
                </a:lnTo>
                <a:lnTo>
                  <a:pt x="2176" y="335"/>
                </a:lnTo>
                <a:lnTo>
                  <a:pt x="2176" y="342"/>
                </a:lnTo>
                <a:close/>
                <a:moveTo>
                  <a:pt x="2192" y="342"/>
                </a:moveTo>
                <a:lnTo>
                  <a:pt x="2200" y="342"/>
                </a:lnTo>
                <a:lnTo>
                  <a:pt x="2200" y="335"/>
                </a:lnTo>
                <a:lnTo>
                  <a:pt x="2192" y="335"/>
                </a:lnTo>
                <a:lnTo>
                  <a:pt x="2192" y="342"/>
                </a:lnTo>
                <a:close/>
                <a:moveTo>
                  <a:pt x="2209" y="342"/>
                </a:moveTo>
                <a:lnTo>
                  <a:pt x="2216" y="342"/>
                </a:lnTo>
                <a:lnTo>
                  <a:pt x="2216" y="335"/>
                </a:lnTo>
                <a:lnTo>
                  <a:pt x="2209" y="335"/>
                </a:lnTo>
                <a:lnTo>
                  <a:pt x="2209" y="342"/>
                </a:lnTo>
                <a:close/>
                <a:moveTo>
                  <a:pt x="2226" y="342"/>
                </a:moveTo>
                <a:lnTo>
                  <a:pt x="2233" y="342"/>
                </a:lnTo>
                <a:lnTo>
                  <a:pt x="2233" y="335"/>
                </a:lnTo>
                <a:lnTo>
                  <a:pt x="2226" y="335"/>
                </a:lnTo>
                <a:lnTo>
                  <a:pt x="2226" y="342"/>
                </a:lnTo>
                <a:close/>
                <a:moveTo>
                  <a:pt x="2242" y="342"/>
                </a:moveTo>
                <a:lnTo>
                  <a:pt x="2249" y="342"/>
                </a:lnTo>
                <a:lnTo>
                  <a:pt x="2249" y="335"/>
                </a:lnTo>
                <a:lnTo>
                  <a:pt x="2242" y="335"/>
                </a:lnTo>
                <a:lnTo>
                  <a:pt x="2242" y="342"/>
                </a:lnTo>
                <a:close/>
                <a:moveTo>
                  <a:pt x="2259" y="342"/>
                </a:moveTo>
                <a:lnTo>
                  <a:pt x="2266" y="342"/>
                </a:lnTo>
                <a:lnTo>
                  <a:pt x="2266" y="335"/>
                </a:lnTo>
                <a:lnTo>
                  <a:pt x="2259" y="335"/>
                </a:lnTo>
                <a:lnTo>
                  <a:pt x="2259" y="342"/>
                </a:lnTo>
                <a:close/>
                <a:moveTo>
                  <a:pt x="2275" y="342"/>
                </a:moveTo>
                <a:lnTo>
                  <a:pt x="2282" y="342"/>
                </a:lnTo>
                <a:lnTo>
                  <a:pt x="2282" y="335"/>
                </a:lnTo>
                <a:lnTo>
                  <a:pt x="2275" y="335"/>
                </a:lnTo>
                <a:lnTo>
                  <a:pt x="2275" y="342"/>
                </a:lnTo>
                <a:close/>
                <a:moveTo>
                  <a:pt x="2292" y="342"/>
                </a:moveTo>
                <a:lnTo>
                  <a:pt x="2299" y="342"/>
                </a:lnTo>
                <a:lnTo>
                  <a:pt x="2299" y="335"/>
                </a:lnTo>
                <a:lnTo>
                  <a:pt x="2292" y="335"/>
                </a:lnTo>
                <a:lnTo>
                  <a:pt x="2292" y="342"/>
                </a:lnTo>
                <a:close/>
                <a:moveTo>
                  <a:pt x="2308" y="342"/>
                </a:moveTo>
                <a:lnTo>
                  <a:pt x="2316" y="342"/>
                </a:lnTo>
                <a:lnTo>
                  <a:pt x="2316" y="335"/>
                </a:lnTo>
                <a:lnTo>
                  <a:pt x="2308" y="335"/>
                </a:lnTo>
                <a:lnTo>
                  <a:pt x="2308" y="342"/>
                </a:lnTo>
                <a:close/>
                <a:moveTo>
                  <a:pt x="2325" y="342"/>
                </a:moveTo>
                <a:lnTo>
                  <a:pt x="2332" y="342"/>
                </a:lnTo>
                <a:lnTo>
                  <a:pt x="2332" y="335"/>
                </a:lnTo>
                <a:lnTo>
                  <a:pt x="2325" y="335"/>
                </a:lnTo>
                <a:lnTo>
                  <a:pt x="2325" y="342"/>
                </a:lnTo>
                <a:close/>
                <a:moveTo>
                  <a:pt x="2342" y="342"/>
                </a:moveTo>
                <a:lnTo>
                  <a:pt x="2349" y="342"/>
                </a:lnTo>
                <a:lnTo>
                  <a:pt x="2349" y="335"/>
                </a:lnTo>
                <a:lnTo>
                  <a:pt x="2342" y="335"/>
                </a:lnTo>
                <a:lnTo>
                  <a:pt x="2342" y="342"/>
                </a:lnTo>
                <a:close/>
                <a:moveTo>
                  <a:pt x="2358" y="342"/>
                </a:moveTo>
                <a:lnTo>
                  <a:pt x="2365" y="342"/>
                </a:lnTo>
                <a:lnTo>
                  <a:pt x="2365" y="335"/>
                </a:lnTo>
                <a:lnTo>
                  <a:pt x="2358" y="335"/>
                </a:lnTo>
                <a:lnTo>
                  <a:pt x="2358" y="342"/>
                </a:lnTo>
                <a:close/>
                <a:moveTo>
                  <a:pt x="2375" y="342"/>
                </a:moveTo>
                <a:lnTo>
                  <a:pt x="2382" y="342"/>
                </a:lnTo>
                <a:lnTo>
                  <a:pt x="2382" y="335"/>
                </a:lnTo>
                <a:lnTo>
                  <a:pt x="2375" y="335"/>
                </a:lnTo>
                <a:lnTo>
                  <a:pt x="2375" y="342"/>
                </a:lnTo>
                <a:close/>
                <a:moveTo>
                  <a:pt x="2391" y="342"/>
                </a:moveTo>
                <a:lnTo>
                  <a:pt x="2398" y="342"/>
                </a:lnTo>
                <a:lnTo>
                  <a:pt x="2398" y="335"/>
                </a:lnTo>
                <a:lnTo>
                  <a:pt x="2391" y="335"/>
                </a:lnTo>
                <a:lnTo>
                  <a:pt x="2391" y="342"/>
                </a:lnTo>
                <a:close/>
                <a:moveTo>
                  <a:pt x="2408" y="342"/>
                </a:moveTo>
                <a:lnTo>
                  <a:pt x="2415" y="342"/>
                </a:lnTo>
                <a:lnTo>
                  <a:pt x="2415" y="335"/>
                </a:lnTo>
                <a:lnTo>
                  <a:pt x="2408" y="335"/>
                </a:lnTo>
                <a:lnTo>
                  <a:pt x="2408" y="342"/>
                </a:lnTo>
                <a:close/>
                <a:moveTo>
                  <a:pt x="2427" y="342"/>
                </a:moveTo>
                <a:lnTo>
                  <a:pt x="2434" y="342"/>
                </a:lnTo>
                <a:lnTo>
                  <a:pt x="2434" y="335"/>
                </a:lnTo>
                <a:lnTo>
                  <a:pt x="2427" y="335"/>
                </a:lnTo>
                <a:lnTo>
                  <a:pt x="2427" y="342"/>
                </a:lnTo>
                <a:close/>
                <a:moveTo>
                  <a:pt x="2443" y="342"/>
                </a:moveTo>
                <a:lnTo>
                  <a:pt x="2451" y="342"/>
                </a:lnTo>
                <a:lnTo>
                  <a:pt x="2451" y="335"/>
                </a:lnTo>
                <a:lnTo>
                  <a:pt x="2443" y="335"/>
                </a:lnTo>
                <a:lnTo>
                  <a:pt x="2443" y="342"/>
                </a:lnTo>
                <a:close/>
                <a:moveTo>
                  <a:pt x="2460" y="342"/>
                </a:moveTo>
                <a:lnTo>
                  <a:pt x="2467" y="342"/>
                </a:lnTo>
                <a:lnTo>
                  <a:pt x="2467" y="335"/>
                </a:lnTo>
                <a:lnTo>
                  <a:pt x="2460" y="335"/>
                </a:lnTo>
                <a:lnTo>
                  <a:pt x="2460" y="342"/>
                </a:lnTo>
                <a:close/>
                <a:moveTo>
                  <a:pt x="2477" y="342"/>
                </a:moveTo>
                <a:lnTo>
                  <a:pt x="2484" y="342"/>
                </a:lnTo>
                <a:lnTo>
                  <a:pt x="2484" y="335"/>
                </a:lnTo>
                <a:lnTo>
                  <a:pt x="2477" y="335"/>
                </a:lnTo>
                <a:lnTo>
                  <a:pt x="2477" y="342"/>
                </a:lnTo>
                <a:close/>
                <a:moveTo>
                  <a:pt x="2493" y="342"/>
                </a:moveTo>
                <a:lnTo>
                  <a:pt x="2500" y="342"/>
                </a:lnTo>
                <a:lnTo>
                  <a:pt x="2500" y="335"/>
                </a:lnTo>
                <a:lnTo>
                  <a:pt x="2493" y="335"/>
                </a:lnTo>
                <a:lnTo>
                  <a:pt x="2493" y="342"/>
                </a:lnTo>
                <a:close/>
                <a:moveTo>
                  <a:pt x="2510" y="342"/>
                </a:moveTo>
                <a:lnTo>
                  <a:pt x="2517" y="342"/>
                </a:lnTo>
                <a:lnTo>
                  <a:pt x="2517" y="335"/>
                </a:lnTo>
                <a:lnTo>
                  <a:pt x="2510" y="335"/>
                </a:lnTo>
                <a:lnTo>
                  <a:pt x="2510" y="342"/>
                </a:lnTo>
                <a:close/>
                <a:moveTo>
                  <a:pt x="2526" y="342"/>
                </a:moveTo>
                <a:lnTo>
                  <a:pt x="2533" y="342"/>
                </a:lnTo>
                <a:lnTo>
                  <a:pt x="2533" y="335"/>
                </a:lnTo>
                <a:lnTo>
                  <a:pt x="2526" y="335"/>
                </a:lnTo>
                <a:lnTo>
                  <a:pt x="2526" y="342"/>
                </a:lnTo>
                <a:close/>
                <a:moveTo>
                  <a:pt x="2543" y="342"/>
                </a:moveTo>
                <a:lnTo>
                  <a:pt x="2550" y="342"/>
                </a:lnTo>
                <a:lnTo>
                  <a:pt x="2550" y="335"/>
                </a:lnTo>
                <a:lnTo>
                  <a:pt x="2543" y="335"/>
                </a:lnTo>
                <a:lnTo>
                  <a:pt x="2543" y="342"/>
                </a:lnTo>
                <a:close/>
                <a:moveTo>
                  <a:pt x="2560" y="342"/>
                </a:moveTo>
                <a:lnTo>
                  <a:pt x="2567" y="342"/>
                </a:lnTo>
                <a:lnTo>
                  <a:pt x="2567" y="335"/>
                </a:lnTo>
                <a:lnTo>
                  <a:pt x="2560" y="335"/>
                </a:lnTo>
                <a:lnTo>
                  <a:pt x="2560" y="342"/>
                </a:lnTo>
                <a:close/>
                <a:moveTo>
                  <a:pt x="2576" y="342"/>
                </a:moveTo>
                <a:lnTo>
                  <a:pt x="2583" y="342"/>
                </a:lnTo>
                <a:lnTo>
                  <a:pt x="2583" y="335"/>
                </a:lnTo>
                <a:lnTo>
                  <a:pt x="2576" y="335"/>
                </a:lnTo>
                <a:lnTo>
                  <a:pt x="2576" y="342"/>
                </a:lnTo>
                <a:close/>
                <a:moveTo>
                  <a:pt x="2593" y="342"/>
                </a:moveTo>
                <a:lnTo>
                  <a:pt x="2600" y="342"/>
                </a:lnTo>
                <a:lnTo>
                  <a:pt x="2600" y="335"/>
                </a:lnTo>
                <a:lnTo>
                  <a:pt x="2593" y="335"/>
                </a:lnTo>
                <a:lnTo>
                  <a:pt x="2593" y="342"/>
                </a:lnTo>
                <a:close/>
                <a:moveTo>
                  <a:pt x="2609" y="342"/>
                </a:moveTo>
                <a:lnTo>
                  <a:pt x="2616" y="342"/>
                </a:lnTo>
                <a:lnTo>
                  <a:pt x="2616" y="335"/>
                </a:lnTo>
                <a:lnTo>
                  <a:pt x="2609" y="335"/>
                </a:lnTo>
                <a:lnTo>
                  <a:pt x="2609" y="342"/>
                </a:lnTo>
                <a:close/>
                <a:moveTo>
                  <a:pt x="2626" y="342"/>
                </a:moveTo>
                <a:lnTo>
                  <a:pt x="2633" y="342"/>
                </a:lnTo>
                <a:lnTo>
                  <a:pt x="2633" y="335"/>
                </a:lnTo>
                <a:lnTo>
                  <a:pt x="2626" y="335"/>
                </a:lnTo>
                <a:lnTo>
                  <a:pt x="2626" y="342"/>
                </a:lnTo>
                <a:close/>
                <a:moveTo>
                  <a:pt x="2642" y="342"/>
                </a:moveTo>
                <a:lnTo>
                  <a:pt x="2649" y="342"/>
                </a:lnTo>
                <a:lnTo>
                  <a:pt x="2649" y="335"/>
                </a:lnTo>
                <a:lnTo>
                  <a:pt x="2642" y="335"/>
                </a:lnTo>
                <a:lnTo>
                  <a:pt x="2642" y="342"/>
                </a:lnTo>
                <a:close/>
                <a:moveTo>
                  <a:pt x="2659" y="342"/>
                </a:moveTo>
                <a:lnTo>
                  <a:pt x="2666" y="342"/>
                </a:lnTo>
                <a:lnTo>
                  <a:pt x="2666" y="335"/>
                </a:lnTo>
                <a:lnTo>
                  <a:pt x="2659" y="335"/>
                </a:lnTo>
                <a:lnTo>
                  <a:pt x="2659" y="342"/>
                </a:lnTo>
                <a:close/>
                <a:moveTo>
                  <a:pt x="2678" y="342"/>
                </a:moveTo>
                <a:lnTo>
                  <a:pt x="2683" y="342"/>
                </a:lnTo>
                <a:lnTo>
                  <a:pt x="2683" y="335"/>
                </a:lnTo>
                <a:lnTo>
                  <a:pt x="2678" y="335"/>
                </a:lnTo>
                <a:lnTo>
                  <a:pt x="2678" y="342"/>
                </a:lnTo>
                <a:close/>
                <a:moveTo>
                  <a:pt x="2694" y="342"/>
                </a:moveTo>
                <a:lnTo>
                  <a:pt x="2702" y="342"/>
                </a:lnTo>
                <a:lnTo>
                  <a:pt x="2702" y="335"/>
                </a:lnTo>
                <a:lnTo>
                  <a:pt x="2694" y="335"/>
                </a:lnTo>
                <a:lnTo>
                  <a:pt x="2694" y="342"/>
                </a:lnTo>
                <a:close/>
                <a:moveTo>
                  <a:pt x="2711" y="342"/>
                </a:moveTo>
                <a:lnTo>
                  <a:pt x="2718" y="342"/>
                </a:lnTo>
                <a:lnTo>
                  <a:pt x="2718" y="335"/>
                </a:lnTo>
                <a:lnTo>
                  <a:pt x="2711" y="335"/>
                </a:lnTo>
                <a:lnTo>
                  <a:pt x="2711" y="342"/>
                </a:lnTo>
                <a:close/>
                <a:moveTo>
                  <a:pt x="2728" y="342"/>
                </a:moveTo>
                <a:lnTo>
                  <a:pt x="2735" y="342"/>
                </a:lnTo>
                <a:lnTo>
                  <a:pt x="2735" y="335"/>
                </a:lnTo>
                <a:lnTo>
                  <a:pt x="2728" y="335"/>
                </a:lnTo>
                <a:lnTo>
                  <a:pt x="2728" y="342"/>
                </a:lnTo>
                <a:close/>
                <a:moveTo>
                  <a:pt x="2744" y="342"/>
                </a:moveTo>
                <a:lnTo>
                  <a:pt x="2751" y="342"/>
                </a:lnTo>
                <a:lnTo>
                  <a:pt x="2751" y="335"/>
                </a:lnTo>
                <a:lnTo>
                  <a:pt x="2744" y="335"/>
                </a:lnTo>
                <a:lnTo>
                  <a:pt x="2744" y="342"/>
                </a:lnTo>
                <a:close/>
                <a:moveTo>
                  <a:pt x="2761" y="342"/>
                </a:moveTo>
                <a:lnTo>
                  <a:pt x="2768" y="342"/>
                </a:lnTo>
                <a:lnTo>
                  <a:pt x="2768" y="335"/>
                </a:lnTo>
                <a:lnTo>
                  <a:pt x="2761" y="335"/>
                </a:lnTo>
                <a:lnTo>
                  <a:pt x="2761" y="342"/>
                </a:lnTo>
                <a:close/>
                <a:moveTo>
                  <a:pt x="2777" y="342"/>
                </a:moveTo>
                <a:lnTo>
                  <a:pt x="2784" y="342"/>
                </a:lnTo>
                <a:lnTo>
                  <a:pt x="2784" y="335"/>
                </a:lnTo>
                <a:lnTo>
                  <a:pt x="2777" y="335"/>
                </a:lnTo>
                <a:lnTo>
                  <a:pt x="2777" y="342"/>
                </a:lnTo>
                <a:close/>
                <a:moveTo>
                  <a:pt x="2794" y="342"/>
                </a:moveTo>
                <a:lnTo>
                  <a:pt x="2801" y="342"/>
                </a:lnTo>
                <a:lnTo>
                  <a:pt x="2801" y="335"/>
                </a:lnTo>
                <a:lnTo>
                  <a:pt x="2794" y="335"/>
                </a:lnTo>
                <a:lnTo>
                  <a:pt x="2794" y="342"/>
                </a:lnTo>
                <a:close/>
                <a:moveTo>
                  <a:pt x="2811" y="342"/>
                </a:moveTo>
                <a:lnTo>
                  <a:pt x="2818" y="342"/>
                </a:lnTo>
                <a:lnTo>
                  <a:pt x="2818" y="335"/>
                </a:lnTo>
                <a:lnTo>
                  <a:pt x="2811" y="335"/>
                </a:lnTo>
                <a:lnTo>
                  <a:pt x="2811" y="342"/>
                </a:lnTo>
                <a:close/>
                <a:moveTo>
                  <a:pt x="2827" y="342"/>
                </a:moveTo>
                <a:lnTo>
                  <a:pt x="2834" y="342"/>
                </a:lnTo>
                <a:lnTo>
                  <a:pt x="2834" y="335"/>
                </a:lnTo>
                <a:lnTo>
                  <a:pt x="2827" y="335"/>
                </a:lnTo>
                <a:lnTo>
                  <a:pt x="2827" y="342"/>
                </a:lnTo>
                <a:close/>
                <a:moveTo>
                  <a:pt x="2844" y="342"/>
                </a:moveTo>
                <a:lnTo>
                  <a:pt x="2851" y="342"/>
                </a:lnTo>
                <a:lnTo>
                  <a:pt x="2851" y="335"/>
                </a:lnTo>
                <a:lnTo>
                  <a:pt x="2844" y="335"/>
                </a:lnTo>
                <a:lnTo>
                  <a:pt x="2844" y="342"/>
                </a:lnTo>
                <a:close/>
                <a:moveTo>
                  <a:pt x="2860" y="342"/>
                </a:moveTo>
                <a:lnTo>
                  <a:pt x="2867" y="342"/>
                </a:lnTo>
                <a:lnTo>
                  <a:pt x="2867" y="335"/>
                </a:lnTo>
                <a:lnTo>
                  <a:pt x="2860" y="335"/>
                </a:lnTo>
                <a:lnTo>
                  <a:pt x="2860" y="342"/>
                </a:lnTo>
                <a:close/>
                <a:moveTo>
                  <a:pt x="2877" y="342"/>
                </a:moveTo>
                <a:lnTo>
                  <a:pt x="2884" y="342"/>
                </a:lnTo>
                <a:lnTo>
                  <a:pt x="2884" y="335"/>
                </a:lnTo>
                <a:lnTo>
                  <a:pt x="2877" y="335"/>
                </a:lnTo>
                <a:lnTo>
                  <a:pt x="2877" y="342"/>
                </a:lnTo>
                <a:close/>
                <a:moveTo>
                  <a:pt x="2893" y="342"/>
                </a:moveTo>
                <a:lnTo>
                  <a:pt x="2901" y="342"/>
                </a:lnTo>
                <a:lnTo>
                  <a:pt x="2901" y="335"/>
                </a:lnTo>
                <a:lnTo>
                  <a:pt x="2893" y="335"/>
                </a:lnTo>
                <a:lnTo>
                  <a:pt x="2893" y="342"/>
                </a:lnTo>
                <a:close/>
                <a:moveTo>
                  <a:pt x="2910" y="342"/>
                </a:moveTo>
                <a:lnTo>
                  <a:pt x="2917" y="342"/>
                </a:lnTo>
                <a:lnTo>
                  <a:pt x="2917" y="335"/>
                </a:lnTo>
                <a:lnTo>
                  <a:pt x="2910" y="335"/>
                </a:lnTo>
                <a:lnTo>
                  <a:pt x="2910" y="342"/>
                </a:lnTo>
                <a:close/>
                <a:moveTo>
                  <a:pt x="2927" y="342"/>
                </a:moveTo>
                <a:lnTo>
                  <a:pt x="2934" y="342"/>
                </a:lnTo>
                <a:lnTo>
                  <a:pt x="2934" y="335"/>
                </a:lnTo>
                <a:lnTo>
                  <a:pt x="2927" y="335"/>
                </a:lnTo>
                <a:lnTo>
                  <a:pt x="2927" y="342"/>
                </a:lnTo>
                <a:close/>
                <a:moveTo>
                  <a:pt x="2946" y="342"/>
                </a:moveTo>
                <a:lnTo>
                  <a:pt x="2953" y="342"/>
                </a:lnTo>
                <a:lnTo>
                  <a:pt x="2953" y="335"/>
                </a:lnTo>
                <a:lnTo>
                  <a:pt x="2946" y="335"/>
                </a:lnTo>
                <a:lnTo>
                  <a:pt x="2946" y="342"/>
                </a:lnTo>
                <a:close/>
                <a:moveTo>
                  <a:pt x="2962" y="342"/>
                </a:moveTo>
                <a:lnTo>
                  <a:pt x="2969" y="342"/>
                </a:lnTo>
                <a:lnTo>
                  <a:pt x="2969" y="335"/>
                </a:lnTo>
                <a:lnTo>
                  <a:pt x="2962" y="335"/>
                </a:lnTo>
                <a:lnTo>
                  <a:pt x="2962" y="342"/>
                </a:lnTo>
                <a:close/>
                <a:moveTo>
                  <a:pt x="3012" y="342"/>
                </a:moveTo>
                <a:lnTo>
                  <a:pt x="3019" y="342"/>
                </a:lnTo>
                <a:lnTo>
                  <a:pt x="3019" y="335"/>
                </a:lnTo>
                <a:lnTo>
                  <a:pt x="3012" y="335"/>
                </a:lnTo>
                <a:lnTo>
                  <a:pt x="3012" y="342"/>
                </a:lnTo>
                <a:close/>
                <a:moveTo>
                  <a:pt x="3028" y="342"/>
                </a:moveTo>
                <a:lnTo>
                  <a:pt x="3035" y="342"/>
                </a:lnTo>
                <a:lnTo>
                  <a:pt x="3035" y="335"/>
                </a:lnTo>
                <a:lnTo>
                  <a:pt x="3028" y="335"/>
                </a:lnTo>
                <a:lnTo>
                  <a:pt x="3028" y="342"/>
                </a:lnTo>
                <a:close/>
                <a:moveTo>
                  <a:pt x="3045" y="342"/>
                </a:moveTo>
                <a:lnTo>
                  <a:pt x="3052" y="342"/>
                </a:lnTo>
                <a:lnTo>
                  <a:pt x="3052" y="335"/>
                </a:lnTo>
                <a:lnTo>
                  <a:pt x="3045" y="335"/>
                </a:lnTo>
                <a:lnTo>
                  <a:pt x="3045" y="342"/>
                </a:lnTo>
                <a:close/>
                <a:moveTo>
                  <a:pt x="3062" y="342"/>
                </a:moveTo>
                <a:lnTo>
                  <a:pt x="3069" y="342"/>
                </a:lnTo>
                <a:lnTo>
                  <a:pt x="3069" y="335"/>
                </a:lnTo>
                <a:lnTo>
                  <a:pt x="3062" y="335"/>
                </a:lnTo>
                <a:lnTo>
                  <a:pt x="3062" y="342"/>
                </a:lnTo>
                <a:close/>
                <a:moveTo>
                  <a:pt x="0" y="361"/>
                </a:moveTo>
                <a:lnTo>
                  <a:pt x="7" y="361"/>
                </a:lnTo>
                <a:lnTo>
                  <a:pt x="7" y="354"/>
                </a:lnTo>
                <a:lnTo>
                  <a:pt x="0" y="354"/>
                </a:lnTo>
                <a:lnTo>
                  <a:pt x="0" y="361"/>
                </a:lnTo>
                <a:close/>
                <a:moveTo>
                  <a:pt x="16" y="361"/>
                </a:moveTo>
                <a:lnTo>
                  <a:pt x="23" y="361"/>
                </a:lnTo>
                <a:lnTo>
                  <a:pt x="23" y="354"/>
                </a:lnTo>
                <a:lnTo>
                  <a:pt x="16" y="354"/>
                </a:lnTo>
                <a:lnTo>
                  <a:pt x="16" y="361"/>
                </a:lnTo>
                <a:close/>
                <a:moveTo>
                  <a:pt x="33" y="361"/>
                </a:moveTo>
                <a:lnTo>
                  <a:pt x="40" y="361"/>
                </a:lnTo>
                <a:lnTo>
                  <a:pt x="40" y="354"/>
                </a:lnTo>
                <a:lnTo>
                  <a:pt x="33" y="354"/>
                </a:lnTo>
                <a:lnTo>
                  <a:pt x="33" y="361"/>
                </a:lnTo>
                <a:close/>
                <a:moveTo>
                  <a:pt x="66" y="361"/>
                </a:moveTo>
                <a:lnTo>
                  <a:pt x="73" y="361"/>
                </a:lnTo>
                <a:lnTo>
                  <a:pt x="73" y="354"/>
                </a:lnTo>
                <a:lnTo>
                  <a:pt x="66" y="354"/>
                </a:lnTo>
                <a:lnTo>
                  <a:pt x="66" y="361"/>
                </a:lnTo>
                <a:close/>
                <a:moveTo>
                  <a:pt x="83" y="361"/>
                </a:moveTo>
                <a:lnTo>
                  <a:pt x="90" y="361"/>
                </a:lnTo>
                <a:lnTo>
                  <a:pt x="90" y="354"/>
                </a:lnTo>
                <a:lnTo>
                  <a:pt x="83" y="354"/>
                </a:lnTo>
                <a:lnTo>
                  <a:pt x="83" y="361"/>
                </a:lnTo>
                <a:close/>
                <a:moveTo>
                  <a:pt x="101" y="361"/>
                </a:moveTo>
                <a:lnTo>
                  <a:pt x="106" y="361"/>
                </a:lnTo>
                <a:lnTo>
                  <a:pt x="106" y="354"/>
                </a:lnTo>
                <a:lnTo>
                  <a:pt x="101" y="354"/>
                </a:lnTo>
                <a:lnTo>
                  <a:pt x="101" y="361"/>
                </a:lnTo>
                <a:close/>
                <a:moveTo>
                  <a:pt x="118" y="361"/>
                </a:moveTo>
                <a:lnTo>
                  <a:pt x="125" y="361"/>
                </a:lnTo>
                <a:lnTo>
                  <a:pt x="125" y="354"/>
                </a:lnTo>
                <a:lnTo>
                  <a:pt x="118" y="354"/>
                </a:lnTo>
                <a:lnTo>
                  <a:pt x="118" y="361"/>
                </a:lnTo>
                <a:close/>
                <a:moveTo>
                  <a:pt x="135" y="361"/>
                </a:moveTo>
                <a:lnTo>
                  <a:pt x="142" y="361"/>
                </a:lnTo>
                <a:lnTo>
                  <a:pt x="142" y="354"/>
                </a:lnTo>
                <a:lnTo>
                  <a:pt x="135" y="354"/>
                </a:lnTo>
                <a:lnTo>
                  <a:pt x="135" y="361"/>
                </a:lnTo>
                <a:close/>
                <a:moveTo>
                  <a:pt x="151" y="361"/>
                </a:moveTo>
                <a:lnTo>
                  <a:pt x="158" y="361"/>
                </a:lnTo>
                <a:lnTo>
                  <a:pt x="158" y="354"/>
                </a:lnTo>
                <a:lnTo>
                  <a:pt x="151" y="354"/>
                </a:lnTo>
                <a:lnTo>
                  <a:pt x="151" y="361"/>
                </a:lnTo>
                <a:close/>
                <a:moveTo>
                  <a:pt x="168" y="361"/>
                </a:moveTo>
                <a:lnTo>
                  <a:pt x="175" y="361"/>
                </a:lnTo>
                <a:lnTo>
                  <a:pt x="175" y="354"/>
                </a:lnTo>
                <a:lnTo>
                  <a:pt x="168" y="354"/>
                </a:lnTo>
                <a:lnTo>
                  <a:pt x="168" y="361"/>
                </a:lnTo>
                <a:close/>
                <a:moveTo>
                  <a:pt x="184" y="361"/>
                </a:moveTo>
                <a:lnTo>
                  <a:pt x="191" y="361"/>
                </a:lnTo>
                <a:lnTo>
                  <a:pt x="191" y="354"/>
                </a:lnTo>
                <a:lnTo>
                  <a:pt x="184" y="354"/>
                </a:lnTo>
                <a:lnTo>
                  <a:pt x="184" y="361"/>
                </a:lnTo>
                <a:close/>
                <a:moveTo>
                  <a:pt x="201" y="361"/>
                </a:moveTo>
                <a:lnTo>
                  <a:pt x="208" y="361"/>
                </a:lnTo>
                <a:lnTo>
                  <a:pt x="208" y="354"/>
                </a:lnTo>
                <a:lnTo>
                  <a:pt x="201" y="354"/>
                </a:lnTo>
                <a:lnTo>
                  <a:pt x="201" y="361"/>
                </a:lnTo>
                <a:close/>
                <a:moveTo>
                  <a:pt x="218" y="361"/>
                </a:moveTo>
                <a:lnTo>
                  <a:pt x="225" y="361"/>
                </a:lnTo>
                <a:lnTo>
                  <a:pt x="225" y="354"/>
                </a:lnTo>
                <a:lnTo>
                  <a:pt x="218" y="354"/>
                </a:lnTo>
                <a:lnTo>
                  <a:pt x="218" y="361"/>
                </a:lnTo>
                <a:close/>
                <a:moveTo>
                  <a:pt x="234" y="361"/>
                </a:moveTo>
                <a:lnTo>
                  <a:pt x="241" y="361"/>
                </a:lnTo>
                <a:lnTo>
                  <a:pt x="241" y="354"/>
                </a:lnTo>
                <a:lnTo>
                  <a:pt x="234" y="354"/>
                </a:lnTo>
                <a:lnTo>
                  <a:pt x="234" y="361"/>
                </a:lnTo>
                <a:close/>
                <a:moveTo>
                  <a:pt x="251" y="361"/>
                </a:moveTo>
                <a:lnTo>
                  <a:pt x="258" y="361"/>
                </a:lnTo>
                <a:lnTo>
                  <a:pt x="258" y="354"/>
                </a:lnTo>
                <a:lnTo>
                  <a:pt x="251" y="354"/>
                </a:lnTo>
                <a:lnTo>
                  <a:pt x="251" y="361"/>
                </a:lnTo>
                <a:close/>
                <a:moveTo>
                  <a:pt x="267" y="361"/>
                </a:moveTo>
                <a:lnTo>
                  <a:pt x="274" y="361"/>
                </a:lnTo>
                <a:lnTo>
                  <a:pt x="274" y="354"/>
                </a:lnTo>
                <a:lnTo>
                  <a:pt x="267" y="354"/>
                </a:lnTo>
                <a:lnTo>
                  <a:pt x="267" y="361"/>
                </a:lnTo>
                <a:close/>
                <a:moveTo>
                  <a:pt x="284" y="361"/>
                </a:moveTo>
                <a:lnTo>
                  <a:pt x="291" y="361"/>
                </a:lnTo>
                <a:lnTo>
                  <a:pt x="291" y="354"/>
                </a:lnTo>
                <a:lnTo>
                  <a:pt x="284" y="354"/>
                </a:lnTo>
                <a:lnTo>
                  <a:pt x="284" y="361"/>
                </a:lnTo>
                <a:close/>
                <a:moveTo>
                  <a:pt x="300" y="361"/>
                </a:moveTo>
                <a:lnTo>
                  <a:pt x="307" y="361"/>
                </a:lnTo>
                <a:lnTo>
                  <a:pt x="307" y="354"/>
                </a:lnTo>
                <a:lnTo>
                  <a:pt x="300" y="354"/>
                </a:lnTo>
                <a:lnTo>
                  <a:pt x="300" y="361"/>
                </a:lnTo>
                <a:close/>
                <a:moveTo>
                  <a:pt x="317" y="361"/>
                </a:moveTo>
                <a:lnTo>
                  <a:pt x="324" y="361"/>
                </a:lnTo>
                <a:lnTo>
                  <a:pt x="324" y="354"/>
                </a:lnTo>
                <a:lnTo>
                  <a:pt x="317" y="354"/>
                </a:lnTo>
                <a:lnTo>
                  <a:pt x="317" y="361"/>
                </a:lnTo>
                <a:close/>
                <a:moveTo>
                  <a:pt x="334" y="361"/>
                </a:moveTo>
                <a:lnTo>
                  <a:pt x="341" y="361"/>
                </a:lnTo>
                <a:lnTo>
                  <a:pt x="341" y="354"/>
                </a:lnTo>
                <a:lnTo>
                  <a:pt x="334" y="354"/>
                </a:lnTo>
                <a:lnTo>
                  <a:pt x="334" y="361"/>
                </a:lnTo>
                <a:close/>
                <a:moveTo>
                  <a:pt x="350" y="361"/>
                </a:moveTo>
                <a:lnTo>
                  <a:pt x="357" y="361"/>
                </a:lnTo>
                <a:lnTo>
                  <a:pt x="357" y="354"/>
                </a:lnTo>
                <a:lnTo>
                  <a:pt x="350" y="354"/>
                </a:lnTo>
                <a:lnTo>
                  <a:pt x="350" y="361"/>
                </a:lnTo>
                <a:close/>
                <a:moveTo>
                  <a:pt x="369" y="361"/>
                </a:moveTo>
                <a:lnTo>
                  <a:pt x="376" y="361"/>
                </a:lnTo>
                <a:lnTo>
                  <a:pt x="376" y="354"/>
                </a:lnTo>
                <a:lnTo>
                  <a:pt x="369" y="354"/>
                </a:lnTo>
                <a:lnTo>
                  <a:pt x="369" y="361"/>
                </a:lnTo>
                <a:close/>
                <a:moveTo>
                  <a:pt x="386" y="361"/>
                </a:moveTo>
                <a:lnTo>
                  <a:pt x="393" y="361"/>
                </a:lnTo>
                <a:lnTo>
                  <a:pt x="393" y="354"/>
                </a:lnTo>
                <a:lnTo>
                  <a:pt x="386" y="354"/>
                </a:lnTo>
                <a:lnTo>
                  <a:pt x="386" y="361"/>
                </a:lnTo>
                <a:close/>
                <a:moveTo>
                  <a:pt x="402" y="361"/>
                </a:moveTo>
                <a:lnTo>
                  <a:pt x="409" y="361"/>
                </a:lnTo>
                <a:lnTo>
                  <a:pt x="409" y="354"/>
                </a:lnTo>
                <a:lnTo>
                  <a:pt x="402" y="354"/>
                </a:lnTo>
                <a:lnTo>
                  <a:pt x="402" y="361"/>
                </a:lnTo>
                <a:close/>
                <a:moveTo>
                  <a:pt x="419" y="361"/>
                </a:moveTo>
                <a:lnTo>
                  <a:pt x="426" y="361"/>
                </a:lnTo>
                <a:lnTo>
                  <a:pt x="426" y="354"/>
                </a:lnTo>
                <a:lnTo>
                  <a:pt x="419" y="354"/>
                </a:lnTo>
                <a:lnTo>
                  <a:pt x="419" y="361"/>
                </a:lnTo>
                <a:close/>
                <a:moveTo>
                  <a:pt x="435" y="361"/>
                </a:moveTo>
                <a:lnTo>
                  <a:pt x="442" y="361"/>
                </a:lnTo>
                <a:lnTo>
                  <a:pt x="442" y="354"/>
                </a:lnTo>
                <a:lnTo>
                  <a:pt x="435" y="354"/>
                </a:lnTo>
                <a:lnTo>
                  <a:pt x="435" y="361"/>
                </a:lnTo>
                <a:close/>
                <a:moveTo>
                  <a:pt x="452" y="361"/>
                </a:moveTo>
                <a:lnTo>
                  <a:pt x="459" y="361"/>
                </a:lnTo>
                <a:lnTo>
                  <a:pt x="459" y="354"/>
                </a:lnTo>
                <a:lnTo>
                  <a:pt x="452" y="354"/>
                </a:lnTo>
                <a:lnTo>
                  <a:pt x="452" y="361"/>
                </a:lnTo>
                <a:close/>
                <a:moveTo>
                  <a:pt x="469" y="361"/>
                </a:moveTo>
                <a:lnTo>
                  <a:pt x="476" y="361"/>
                </a:lnTo>
                <a:lnTo>
                  <a:pt x="476" y="354"/>
                </a:lnTo>
                <a:lnTo>
                  <a:pt x="469" y="354"/>
                </a:lnTo>
                <a:lnTo>
                  <a:pt x="469" y="361"/>
                </a:lnTo>
                <a:close/>
                <a:moveTo>
                  <a:pt x="485" y="361"/>
                </a:moveTo>
                <a:lnTo>
                  <a:pt x="492" y="361"/>
                </a:lnTo>
                <a:lnTo>
                  <a:pt x="492" y="354"/>
                </a:lnTo>
                <a:lnTo>
                  <a:pt x="485" y="354"/>
                </a:lnTo>
                <a:lnTo>
                  <a:pt x="485" y="361"/>
                </a:lnTo>
                <a:close/>
                <a:moveTo>
                  <a:pt x="502" y="361"/>
                </a:moveTo>
                <a:lnTo>
                  <a:pt x="509" y="361"/>
                </a:lnTo>
                <a:lnTo>
                  <a:pt x="509" y="354"/>
                </a:lnTo>
                <a:lnTo>
                  <a:pt x="502" y="354"/>
                </a:lnTo>
                <a:lnTo>
                  <a:pt x="502" y="361"/>
                </a:lnTo>
                <a:close/>
                <a:moveTo>
                  <a:pt x="518" y="361"/>
                </a:moveTo>
                <a:lnTo>
                  <a:pt x="525" y="361"/>
                </a:lnTo>
                <a:lnTo>
                  <a:pt x="525" y="354"/>
                </a:lnTo>
                <a:lnTo>
                  <a:pt x="518" y="354"/>
                </a:lnTo>
                <a:lnTo>
                  <a:pt x="518" y="361"/>
                </a:lnTo>
                <a:close/>
                <a:moveTo>
                  <a:pt x="535" y="361"/>
                </a:moveTo>
                <a:lnTo>
                  <a:pt x="542" y="361"/>
                </a:lnTo>
                <a:lnTo>
                  <a:pt x="542" y="354"/>
                </a:lnTo>
                <a:lnTo>
                  <a:pt x="535" y="354"/>
                </a:lnTo>
                <a:lnTo>
                  <a:pt x="535" y="361"/>
                </a:lnTo>
                <a:close/>
                <a:moveTo>
                  <a:pt x="551" y="361"/>
                </a:moveTo>
                <a:lnTo>
                  <a:pt x="559" y="361"/>
                </a:lnTo>
                <a:lnTo>
                  <a:pt x="559" y="354"/>
                </a:lnTo>
                <a:lnTo>
                  <a:pt x="551" y="354"/>
                </a:lnTo>
                <a:lnTo>
                  <a:pt x="551" y="361"/>
                </a:lnTo>
                <a:close/>
                <a:moveTo>
                  <a:pt x="568" y="361"/>
                </a:moveTo>
                <a:lnTo>
                  <a:pt x="575" y="361"/>
                </a:lnTo>
                <a:lnTo>
                  <a:pt x="575" y="354"/>
                </a:lnTo>
                <a:lnTo>
                  <a:pt x="568" y="354"/>
                </a:lnTo>
                <a:lnTo>
                  <a:pt x="568" y="361"/>
                </a:lnTo>
                <a:close/>
                <a:moveTo>
                  <a:pt x="585" y="361"/>
                </a:moveTo>
                <a:lnTo>
                  <a:pt x="592" y="361"/>
                </a:lnTo>
                <a:lnTo>
                  <a:pt x="592" y="354"/>
                </a:lnTo>
                <a:lnTo>
                  <a:pt x="585" y="354"/>
                </a:lnTo>
                <a:lnTo>
                  <a:pt x="585" y="361"/>
                </a:lnTo>
                <a:close/>
                <a:moveTo>
                  <a:pt x="601" y="361"/>
                </a:moveTo>
                <a:lnTo>
                  <a:pt x="608" y="361"/>
                </a:lnTo>
                <a:lnTo>
                  <a:pt x="608" y="354"/>
                </a:lnTo>
                <a:lnTo>
                  <a:pt x="601" y="354"/>
                </a:lnTo>
                <a:lnTo>
                  <a:pt x="601" y="361"/>
                </a:lnTo>
                <a:close/>
                <a:moveTo>
                  <a:pt x="620" y="361"/>
                </a:moveTo>
                <a:lnTo>
                  <a:pt x="625" y="361"/>
                </a:lnTo>
                <a:lnTo>
                  <a:pt x="625" y="354"/>
                </a:lnTo>
                <a:lnTo>
                  <a:pt x="620" y="354"/>
                </a:lnTo>
                <a:lnTo>
                  <a:pt x="620" y="361"/>
                </a:lnTo>
                <a:close/>
                <a:moveTo>
                  <a:pt x="637" y="361"/>
                </a:moveTo>
                <a:lnTo>
                  <a:pt x="644" y="361"/>
                </a:lnTo>
                <a:lnTo>
                  <a:pt x="644" y="354"/>
                </a:lnTo>
                <a:lnTo>
                  <a:pt x="637" y="354"/>
                </a:lnTo>
                <a:lnTo>
                  <a:pt x="637" y="361"/>
                </a:lnTo>
                <a:close/>
                <a:moveTo>
                  <a:pt x="653" y="361"/>
                </a:moveTo>
                <a:lnTo>
                  <a:pt x="660" y="361"/>
                </a:lnTo>
                <a:lnTo>
                  <a:pt x="660" y="354"/>
                </a:lnTo>
                <a:lnTo>
                  <a:pt x="653" y="354"/>
                </a:lnTo>
                <a:lnTo>
                  <a:pt x="653" y="361"/>
                </a:lnTo>
                <a:close/>
                <a:moveTo>
                  <a:pt x="670" y="361"/>
                </a:moveTo>
                <a:lnTo>
                  <a:pt x="677" y="361"/>
                </a:lnTo>
                <a:lnTo>
                  <a:pt x="677" y="354"/>
                </a:lnTo>
                <a:lnTo>
                  <a:pt x="670" y="354"/>
                </a:lnTo>
                <a:lnTo>
                  <a:pt x="670" y="361"/>
                </a:lnTo>
                <a:close/>
                <a:moveTo>
                  <a:pt x="686" y="361"/>
                </a:moveTo>
                <a:lnTo>
                  <a:pt x="693" y="361"/>
                </a:lnTo>
                <a:lnTo>
                  <a:pt x="693" y="354"/>
                </a:lnTo>
                <a:lnTo>
                  <a:pt x="686" y="354"/>
                </a:lnTo>
                <a:lnTo>
                  <a:pt x="686" y="361"/>
                </a:lnTo>
                <a:close/>
                <a:moveTo>
                  <a:pt x="736" y="361"/>
                </a:moveTo>
                <a:lnTo>
                  <a:pt x="743" y="361"/>
                </a:lnTo>
                <a:lnTo>
                  <a:pt x="743" y="354"/>
                </a:lnTo>
                <a:lnTo>
                  <a:pt x="736" y="354"/>
                </a:lnTo>
                <a:lnTo>
                  <a:pt x="736" y="361"/>
                </a:lnTo>
                <a:close/>
                <a:moveTo>
                  <a:pt x="753" y="361"/>
                </a:moveTo>
                <a:lnTo>
                  <a:pt x="760" y="361"/>
                </a:lnTo>
                <a:lnTo>
                  <a:pt x="760" y="354"/>
                </a:lnTo>
                <a:lnTo>
                  <a:pt x="753" y="354"/>
                </a:lnTo>
                <a:lnTo>
                  <a:pt x="753" y="361"/>
                </a:lnTo>
                <a:close/>
                <a:moveTo>
                  <a:pt x="769" y="361"/>
                </a:moveTo>
                <a:lnTo>
                  <a:pt x="776" y="361"/>
                </a:lnTo>
                <a:lnTo>
                  <a:pt x="776" y="354"/>
                </a:lnTo>
                <a:lnTo>
                  <a:pt x="769" y="354"/>
                </a:lnTo>
                <a:lnTo>
                  <a:pt x="769" y="361"/>
                </a:lnTo>
                <a:close/>
                <a:moveTo>
                  <a:pt x="786" y="361"/>
                </a:moveTo>
                <a:lnTo>
                  <a:pt x="793" y="361"/>
                </a:lnTo>
                <a:lnTo>
                  <a:pt x="793" y="354"/>
                </a:lnTo>
                <a:lnTo>
                  <a:pt x="786" y="354"/>
                </a:lnTo>
                <a:lnTo>
                  <a:pt x="786" y="361"/>
                </a:lnTo>
                <a:close/>
                <a:moveTo>
                  <a:pt x="802" y="361"/>
                </a:moveTo>
                <a:lnTo>
                  <a:pt x="810" y="361"/>
                </a:lnTo>
                <a:lnTo>
                  <a:pt x="810" y="354"/>
                </a:lnTo>
                <a:lnTo>
                  <a:pt x="802" y="354"/>
                </a:lnTo>
                <a:lnTo>
                  <a:pt x="802" y="361"/>
                </a:lnTo>
                <a:close/>
                <a:moveTo>
                  <a:pt x="819" y="361"/>
                </a:moveTo>
                <a:lnTo>
                  <a:pt x="826" y="361"/>
                </a:lnTo>
                <a:lnTo>
                  <a:pt x="826" y="354"/>
                </a:lnTo>
                <a:lnTo>
                  <a:pt x="819" y="354"/>
                </a:lnTo>
                <a:lnTo>
                  <a:pt x="819" y="361"/>
                </a:lnTo>
                <a:close/>
                <a:moveTo>
                  <a:pt x="836" y="361"/>
                </a:moveTo>
                <a:lnTo>
                  <a:pt x="843" y="361"/>
                </a:lnTo>
                <a:lnTo>
                  <a:pt x="843" y="354"/>
                </a:lnTo>
                <a:lnTo>
                  <a:pt x="836" y="354"/>
                </a:lnTo>
                <a:lnTo>
                  <a:pt x="836" y="361"/>
                </a:lnTo>
                <a:close/>
                <a:moveTo>
                  <a:pt x="852" y="361"/>
                </a:moveTo>
                <a:lnTo>
                  <a:pt x="859" y="361"/>
                </a:lnTo>
                <a:lnTo>
                  <a:pt x="859" y="354"/>
                </a:lnTo>
                <a:lnTo>
                  <a:pt x="852" y="354"/>
                </a:lnTo>
                <a:lnTo>
                  <a:pt x="852" y="361"/>
                </a:lnTo>
                <a:close/>
                <a:moveTo>
                  <a:pt x="871" y="361"/>
                </a:moveTo>
                <a:lnTo>
                  <a:pt x="876" y="361"/>
                </a:lnTo>
                <a:lnTo>
                  <a:pt x="876" y="354"/>
                </a:lnTo>
                <a:lnTo>
                  <a:pt x="871" y="354"/>
                </a:lnTo>
                <a:lnTo>
                  <a:pt x="871" y="361"/>
                </a:lnTo>
                <a:close/>
                <a:moveTo>
                  <a:pt x="888" y="361"/>
                </a:moveTo>
                <a:lnTo>
                  <a:pt x="895" y="361"/>
                </a:lnTo>
                <a:lnTo>
                  <a:pt x="895" y="354"/>
                </a:lnTo>
                <a:lnTo>
                  <a:pt x="888" y="354"/>
                </a:lnTo>
                <a:lnTo>
                  <a:pt x="888" y="361"/>
                </a:lnTo>
                <a:close/>
                <a:moveTo>
                  <a:pt x="904" y="361"/>
                </a:moveTo>
                <a:lnTo>
                  <a:pt x="911" y="361"/>
                </a:lnTo>
                <a:lnTo>
                  <a:pt x="911" y="354"/>
                </a:lnTo>
                <a:lnTo>
                  <a:pt x="904" y="354"/>
                </a:lnTo>
                <a:lnTo>
                  <a:pt x="904" y="361"/>
                </a:lnTo>
                <a:close/>
                <a:moveTo>
                  <a:pt x="921" y="361"/>
                </a:moveTo>
                <a:lnTo>
                  <a:pt x="928" y="361"/>
                </a:lnTo>
                <a:lnTo>
                  <a:pt x="928" y="354"/>
                </a:lnTo>
                <a:lnTo>
                  <a:pt x="921" y="354"/>
                </a:lnTo>
                <a:lnTo>
                  <a:pt x="921" y="361"/>
                </a:lnTo>
                <a:close/>
                <a:moveTo>
                  <a:pt x="1020" y="361"/>
                </a:moveTo>
                <a:lnTo>
                  <a:pt x="1027" y="361"/>
                </a:lnTo>
                <a:lnTo>
                  <a:pt x="1027" y="354"/>
                </a:lnTo>
                <a:lnTo>
                  <a:pt x="1020" y="354"/>
                </a:lnTo>
                <a:lnTo>
                  <a:pt x="1020" y="361"/>
                </a:lnTo>
                <a:close/>
                <a:moveTo>
                  <a:pt x="1037" y="361"/>
                </a:moveTo>
                <a:lnTo>
                  <a:pt x="1044" y="361"/>
                </a:lnTo>
                <a:lnTo>
                  <a:pt x="1044" y="354"/>
                </a:lnTo>
                <a:lnTo>
                  <a:pt x="1037" y="354"/>
                </a:lnTo>
                <a:lnTo>
                  <a:pt x="1037" y="361"/>
                </a:lnTo>
                <a:close/>
                <a:moveTo>
                  <a:pt x="1053" y="361"/>
                </a:moveTo>
                <a:lnTo>
                  <a:pt x="1061" y="361"/>
                </a:lnTo>
                <a:lnTo>
                  <a:pt x="1061" y="354"/>
                </a:lnTo>
                <a:lnTo>
                  <a:pt x="1053" y="354"/>
                </a:lnTo>
                <a:lnTo>
                  <a:pt x="1053" y="361"/>
                </a:lnTo>
                <a:close/>
                <a:moveTo>
                  <a:pt x="1070" y="361"/>
                </a:moveTo>
                <a:lnTo>
                  <a:pt x="1077" y="361"/>
                </a:lnTo>
                <a:lnTo>
                  <a:pt x="1077" y="354"/>
                </a:lnTo>
                <a:lnTo>
                  <a:pt x="1070" y="354"/>
                </a:lnTo>
                <a:lnTo>
                  <a:pt x="1070" y="361"/>
                </a:lnTo>
                <a:close/>
                <a:moveTo>
                  <a:pt x="1087" y="361"/>
                </a:moveTo>
                <a:lnTo>
                  <a:pt x="1094" y="361"/>
                </a:lnTo>
                <a:lnTo>
                  <a:pt x="1094" y="354"/>
                </a:lnTo>
                <a:lnTo>
                  <a:pt x="1087" y="354"/>
                </a:lnTo>
                <a:lnTo>
                  <a:pt x="1087" y="361"/>
                </a:lnTo>
                <a:close/>
                <a:moveTo>
                  <a:pt x="1103" y="361"/>
                </a:moveTo>
                <a:lnTo>
                  <a:pt x="1110" y="361"/>
                </a:lnTo>
                <a:lnTo>
                  <a:pt x="1110" y="354"/>
                </a:lnTo>
                <a:lnTo>
                  <a:pt x="1103" y="354"/>
                </a:lnTo>
                <a:lnTo>
                  <a:pt x="1103" y="361"/>
                </a:lnTo>
                <a:close/>
                <a:moveTo>
                  <a:pt x="1288" y="361"/>
                </a:moveTo>
                <a:lnTo>
                  <a:pt x="1295" y="361"/>
                </a:lnTo>
                <a:lnTo>
                  <a:pt x="1295" y="354"/>
                </a:lnTo>
                <a:lnTo>
                  <a:pt x="1288" y="354"/>
                </a:lnTo>
                <a:lnTo>
                  <a:pt x="1288" y="361"/>
                </a:lnTo>
                <a:close/>
                <a:moveTo>
                  <a:pt x="1304" y="361"/>
                </a:moveTo>
                <a:lnTo>
                  <a:pt x="1312" y="361"/>
                </a:lnTo>
                <a:lnTo>
                  <a:pt x="1312" y="354"/>
                </a:lnTo>
                <a:lnTo>
                  <a:pt x="1304" y="354"/>
                </a:lnTo>
                <a:lnTo>
                  <a:pt x="1304" y="361"/>
                </a:lnTo>
                <a:close/>
                <a:moveTo>
                  <a:pt x="1506" y="361"/>
                </a:moveTo>
                <a:lnTo>
                  <a:pt x="1513" y="361"/>
                </a:lnTo>
                <a:lnTo>
                  <a:pt x="1513" y="354"/>
                </a:lnTo>
                <a:lnTo>
                  <a:pt x="1506" y="354"/>
                </a:lnTo>
                <a:lnTo>
                  <a:pt x="1506" y="361"/>
                </a:lnTo>
                <a:close/>
                <a:moveTo>
                  <a:pt x="1522" y="361"/>
                </a:moveTo>
                <a:lnTo>
                  <a:pt x="1529" y="361"/>
                </a:lnTo>
                <a:lnTo>
                  <a:pt x="1529" y="354"/>
                </a:lnTo>
                <a:lnTo>
                  <a:pt x="1522" y="354"/>
                </a:lnTo>
                <a:lnTo>
                  <a:pt x="1522" y="361"/>
                </a:lnTo>
                <a:close/>
                <a:moveTo>
                  <a:pt x="1539" y="361"/>
                </a:moveTo>
                <a:lnTo>
                  <a:pt x="1546" y="361"/>
                </a:lnTo>
                <a:lnTo>
                  <a:pt x="1546" y="354"/>
                </a:lnTo>
                <a:lnTo>
                  <a:pt x="1539" y="354"/>
                </a:lnTo>
                <a:lnTo>
                  <a:pt x="1539" y="361"/>
                </a:lnTo>
                <a:close/>
                <a:moveTo>
                  <a:pt x="1555" y="361"/>
                </a:moveTo>
                <a:lnTo>
                  <a:pt x="1563" y="361"/>
                </a:lnTo>
                <a:lnTo>
                  <a:pt x="1563" y="354"/>
                </a:lnTo>
                <a:lnTo>
                  <a:pt x="1555" y="354"/>
                </a:lnTo>
                <a:lnTo>
                  <a:pt x="1555" y="361"/>
                </a:lnTo>
                <a:close/>
                <a:moveTo>
                  <a:pt x="1572" y="361"/>
                </a:moveTo>
                <a:lnTo>
                  <a:pt x="1579" y="361"/>
                </a:lnTo>
                <a:lnTo>
                  <a:pt x="1579" y="354"/>
                </a:lnTo>
                <a:lnTo>
                  <a:pt x="1572" y="354"/>
                </a:lnTo>
                <a:lnTo>
                  <a:pt x="1572" y="361"/>
                </a:lnTo>
                <a:close/>
                <a:moveTo>
                  <a:pt x="1589" y="361"/>
                </a:moveTo>
                <a:lnTo>
                  <a:pt x="1596" y="361"/>
                </a:lnTo>
                <a:lnTo>
                  <a:pt x="1596" y="354"/>
                </a:lnTo>
                <a:lnTo>
                  <a:pt x="1589" y="354"/>
                </a:lnTo>
                <a:lnTo>
                  <a:pt x="1589" y="361"/>
                </a:lnTo>
                <a:close/>
                <a:moveTo>
                  <a:pt x="1605" y="361"/>
                </a:moveTo>
                <a:lnTo>
                  <a:pt x="1612" y="361"/>
                </a:lnTo>
                <a:lnTo>
                  <a:pt x="1612" y="354"/>
                </a:lnTo>
                <a:lnTo>
                  <a:pt x="1605" y="354"/>
                </a:lnTo>
                <a:lnTo>
                  <a:pt x="1605" y="361"/>
                </a:lnTo>
                <a:close/>
                <a:moveTo>
                  <a:pt x="1622" y="361"/>
                </a:moveTo>
                <a:lnTo>
                  <a:pt x="1629" y="361"/>
                </a:lnTo>
                <a:lnTo>
                  <a:pt x="1629" y="354"/>
                </a:lnTo>
                <a:lnTo>
                  <a:pt x="1622" y="354"/>
                </a:lnTo>
                <a:lnTo>
                  <a:pt x="1622" y="361"/>
                </a:lnTo>
                <a:close/>
                <a:moveTo>
                  <a:pt x="1638" y="361"/>
                </a:moveTo>
                <a:lnTo>
                  <a:pt x="1645" y="361"/>
                </a:lnTo>
                <a:lnTo>
                  <a:pt x="1645" y="354"/>
                </a:lnTo>
                <a:lnTo>
                  <a:pt x="1638" y="354"/>
                </a:lnTo>
                <a:lnTo>
                  <a:pt x="1638" y="361"/>
                </a:lnTo>
                <a:close/>
                <a:moveTo>
                  <a:pt x="1657" y="361"/>
                </a:moveTo>
                <a:lnTo>
                  <a:pt x="1664" y="361"/>
                </a:lnTo>
                <a:lnTo>
                  <a:pt x="1664" y="354"/>
                </a:lnTo>
                <a:lnTo>
                  <a:pt x="1657" y="354"/>
                </a:lnTo>
                <a:lnTo>
                  <a:pt x="1657" y="361"/>
                </a:lnTo>
                <a:close/>
                <a:moveTo>
                  <a:pt x="1674" y="361"/>
                </a:moveTo>
                <a:lnTo>
                  <a:pt x="1681" y="361"/>
                </a:lnTo>
                <a:lnTo>
                  <a:pt x="1681" y="354"/>
                </a:lnTo>
                <a:lnTo>
                  <a:pt x="1674" y="354"/>
                </a:lnTo>
                <a:lnTo>
                  <a:pt x="1674" y="361"/>
                </a:lnTo>
                <a:close/>
                <a:moveTo>
                  <a:pt x="1690" y="361"/>
                </a:moveTo>
                <a:lnTo>
                  <a:pt x="1698" y="361"/>
                </a:lnTo>
                <a:lnTo>
                  <a:pt x="1698" y="354"/>
                </a:lnTo>
                <a:lnTo>
                  <a:pt x="1690" y="354"/>
                </a:lnTo>
                <a:lnTo>
                  <a:pt x="1690" y="361"/>
                </a:lnTo>
                <a:close/>
                <a:moveTo>
                  <a:pt x="1707" y="361"/>
                </a:moveTo>
                <a:lnTo>
                  <a:pt x="1714" y="361"/>
                </a:lnTo>
                <a:lnTo>
                  <a:pt x="1714" y="354"/>
                </a:lnTo>
                <a:lnTo>
                  <a:pt x="1707" y="354"/>
                </a:lnTo>
                <a:lnTo>
                  <a:pt x="1707" y="361"/>
                </a:lnTo>
                <a:close/>
                <a:moveTo>
                  <a:pt x="1724" y="361"/>
                </a:moveTo>
                <a:lnTo>
                  <a:pt x="1731" y="361"/>
                </a:lnTo>
                <a:lnTo>
                  <a:pt x="1731" y="354"/>
                </a:lnTo>
                <a:lnTo>
                  <a:pt x="1724" y="354"/>
                </a:lnTo>
                <a:lnTo>
                  <a:pt x="1724" y="361"/>
                </a:lnTo>
                <a:close/>
                <a:moveTo>
                  <a:pt x="1740" y="361"/>
                </a:moveTo>
                <a:lnTo>
                  <a:pt x="1747" y="361"/>
                </a:lnTo>
                <a:lnTo>
                  <a:pt x="1747" y="354"/>
                </a:lnTo>
                <a:lnTo>
                  <a:pt x="1740" y="354"/>
                </a:lnTo>
                <a:lnTo>
                  <a:pt x="1740" y="361"/>
                </a:lnTo>
                <a:close/>
                <a:moveTo>
                  <a:pt x="1757" y="361"/>
                </a:moveTo>
                <a:lnTo>
                  <a:pt x="1764" y="361"/>
                </a:lnTo>
                <a:lnTo>
                  <a:pt x="1764" y="354"/>
                </a:lnTo>
                <a:lnTo>
                  <a:pt x="1757" y="354"/>
                </a:lnTo>
                <a:lnTo>
                  <a:pt x="1757" y="361"/>
                </a:lnTo>
                <a:close/>
                <a:moveTo>
                  <a:pt x="1773" y="361"/>
                </a:moveTo>
                <a:lnTo>
                  <a:pt x="1780" y="361"/>
                </a:lnTo>
                <a:lnTo>
                  <a:pt x="1780" y="354"/>
                </a:lnTo>
                <a:lnTo>
                  <a:pt x="1773" y="354"/>
                </a:lnTo>
                <a:lnTo>
                  <a:pt x="1773" y="361"/>
                </a:lnTo>
                <a:close/>
                <a:moveTo>
                  <a:pt x="1790" y="361"/>
                </a:moveTo>
                <a:lnTo>
                  <a:pt x="1797" y="361"/>
                </a:lnTo>
                <a:lnTo>
                  <a:pt x="1797" y="354"/>
                </a:lnTo>
                <a:lnTo>
                  <a:pt x="1790" y="354"/>
                </a:lnTo>
                <a:lnTo>
                  <a:pt x="1790" y="361"/>
                </a:lnTo>
                <a:close/>
                <a:moveTo>
                  <a:pt x="1806" y="361"/>
                </a:moveTo>
                <a:lnTo>
                  <a:pt x="1814" y="361"/>
                </a:lnTo>
                <a:lnTo>
                  <a:pt x="1814" y="354"/>
                </a:lnTo>
                <a:lnTo>
                  <a:pt x="1806" y="354"/>
                </a:lnTo>
                <a:lnTo>
                  <a:pt x="1806" y="361"/>
                </a:lnTo>
                <a:close/>
                <a:moveTo>
                  <a:pt x="1823" y="361"/>
                </a:moveTo>
                <a:lnTo>
                  <a:pt x="1830" y="361"/>
                </a:lnTo>
                <a:lnTo>
                  <a:pt x="1830" y="354"/>
                </a:lnTo>
                <a:lnTo>
                  <a:pt x="1823" y="354"/>
                </a:lnTo>
                <a:lnTo>
                  <a:pt x="1823" y="361"/>
                </a:lnTo>
                <a:close/>
                <a:moveTo>
                  <a:pt x="1840" y="361"/>
                </a:moveTo>
                <a:lnTo>
                  <a:pt x="1847" y="361"/>
                </a:lnTo>
                <a:lnTo>
                  <a:pt x="1847" y="354"/>
                </a:lnTo>
                <a:lnTo>
                  <a:pt x="1840" y="354"/>
                </a:lnTo>
                <a:lnTo>
                  <a:pt x="1840" y="361"/>
                </a:lnTo>
                <a:close/>
                <a:moveTo>
                  <a:pt x="1856" y="361"/>
                </a:moveTo>
                <a:lnTo>
                  <a:pt x="1863" y="361"/>
                </a:lnTo>
                <a:lnTo>
                  <a:pt x="1863" y="354"/>
                </a:lnTo>
                <a:lnTo>
                  <a:pt x="1856" y="354"/>
                </a:lnTo>
                <a:lnTo>
                  <a:pt x="1856" y="361"/>
                </a:lnTo>
                <a:close/>
                <a:moveTo>
                  <a:pt x="1873" y="361"/>
                </a:moveTo>
                <a:lnTo>
                  <a:pt x="1880" y="361"/>
                </a:lnTo>
                <a:lnTo>
                  <a:pt x="1880" y="354"/>
                </a:lnTo>
                <a:lnTo>
                  <a:pt x="1873" y="354"/>
                </a:lnTo>
                <a:lnTo>
                  <a:pt x="1873" y="361"/>
                </a:lnTo>
                <a:close/>
                <a:moveTo>
                  <a:pt x="1889" y="361"/>
                </a:moveTo>
                <a:lnTo>
                  <a:pt x="1896" y="361"/>
                </a:lnTo>
                <a:lnTo>
                  <a:pt x="1896" y="354"/>
                </a:lnTo>
                <a:lnTo>
                  <a:pt x="1889" y="354"/>
                </a:lnTo>
                <a:lnTo>
                  <a:pt x="1889" y="361"/>
                </a:lnTo>
                <a:close/>
                <a:moveTo>
                  <a:pt x="1908" y="361"/>
                </a:moveTo>
                <a:lnTo>
                  <a:pt x="1915" y="361"/>
                </a:lnTo>
                <a:lnTo>
                  <a:pt x="1915" y="354"/>
                </a:lnTo>
                <a:lnTo>
                  <a:pt x="1908" y="354"/>
                </a:lnTo>
                <a:lnTo>
                  <a:pt x="1908" y="361"/>
                </a:lnTo>
                <a:close/>
                <a:moveTo>
                  <a:pt x="1925" y="361"/>
                </a:moveTo>
                <a:lnTo>
                  <a:pt x="1932" y="361"/>
                </a:lnTo>
                <a:lnTo>
                  <a:pt x="1932" y="354"/>
                </a:lnTo>
                <a:lnTo>
                  <a:pt x="1925" y="354"/>
                </a:lnTo>
                <a:lnTo>
                  <a:pt x="1925" y="361"/>
                </a:lnTo>
                <a:close/>
                <a:moveTo>
                  <a:pt x="1941" y="361"/>
                </a:moveTo>
                <a:lnTo>
                  <a:pt x="1949" y="361"/>
                </a:lnTo>
                <a:lnTo>
                  <a:pt x="1949" y="354"/>
                </a:lnTo>
                <a:lnTo>
                  <a:pt x="1941" y="354"/>
                </a:lnTo>
                <a:lnTo>
                  <a:pt x="1941" y="361"/>
                </a:lnTo>
                <a:close/>
                <a:moveTo>
                  <a:pt x="1958" y="361"/>
                </a:moveTo>
                <a:lnTo>
                  <a:pt x="1965" y="361"/>
                </a:lnTo>
                <a:lnTo>
                  <a:pt x="1965" y="354"/>
                </a:lnTo>
                <a:lnTo>
                  <a:pt x="1958" y="354"/>
                </a:lnTo>
                <a:lnTo>
                  <a:pt x="1958" y="361"/>
                </a:lnTo>
                <a:close/>
                <a:moveTo>
                  <a:pt x="1975" y="361"/>
                </a:moveTo>
                <a:lnTo>
                  <a:pt x="1982" y="361"/>
                </a:lnTo>
                <a:lnTo>
                  <a:pt x="1982" y="354"/>
                </a:lnTo>
                <a:lnTo>
                  <a:pt x="1975" y="354"/>
                </a:lnTo>
                <a:lnTo>
                  <a:pt x="1975" y="361"/>
                </a:lnTo>
                <a:close/>
                <a:moveTo>
                  <a:pt x="1991" y="361"/>
                </a:moveTo>
                <a:lnTo>
                  <a:pt x="1998" y="361"/>
                </a:lnTo>
                <a:lnTo>
                  <a:pt x="1998" y="354"/>
                </a:lnTo>
                <a:lnTo>
                  <a:pt x="1991" y="354"/>
                </a:lnTo>
                <a:lnTo>
                  <a:pt x="1991" y="361"/>
                </a:lnTo>
                <a:close/>
                <a:moveTo>
                  <a:pt x="2008" y="361"/>
                </a:moveTo>
                <a:lnTo>
                  <a:pt x="2015" y="361"/>
                </a:lnTo>
                <a:lnTo>
                  <a:pt x="2015" y="354"/>
                </a:lnTo>
                <a:lnTo>
                  <a:pt x="2008" y="354"/>
                </a:lnTo>
                <a:lnTo>
                  <a:pt x="2008" y="361"/>
                </a:lnTo>
                <a:close/>
                <a:moveTo>
                  <a:pt x="2024" y="361"/>
                </a:moveTo>
                <a:lnTo>
                  <a:pt x="2031" y="361"/>
                </a:lnTo>
                <a:lnTo>
                  <a:pt x="2031" y="354"/>
                </a:lnTo>
                <a:lnTo>
                  <a:pt x="2024" y="354"/>
                </a:lnTo>
                <a:lnTo>
                  <a:pt x="2024" y="361"/>
                </a:lnTo>
                <a:close/>
                <a:moveTo>
                  <a:pt x="2041" y="361"/>
                </a:moveTo>
                <a:lnTo>
                  <a:pt x="2048" y="361"/>
                </a:lnTo>
                <a:lnTo>
                  <a:pt x="2048" y="354"/>
                </a:lnTo>
                <a:lnTo>
                  <a:pt x="2041" y="354"/>
                </a:lnTo>
                <a:lnTo>
                  <a:pt x="2041" y="361"/>
                </a:lnTo>
                <a:close/>
                <a:moveTo>
                  <a:pt x="2057" y="361"/>
                </a:moveTo>
                <a:lnTo>
                  <a:pt x="2065" y="361"/>
                </a:lnTo>
                <a:lnTo>
                  <a:pt x="2065" y="354"/>
                </a:lnTo>
                <a:lnTo>
                  <a:pt x="2057" y="354"/>
                </a:lnTo>
                <a:lnTo>
                  <a:pt x="2057" y="361"/>
                </a:lnTo>
                <a:close/>
                <a:moveTo>
                  <a:pt x="2074" y="361"/>
                </a:moveTo>
                <a:lnTo>
                  <a:pt x="2081" y="361"/>
                </a:lnTo>
                <a:lnTo>
                  <a:pt x="2081" y="354"/>
                </a:lnTo>
                <a:lnTo>
                  <a:pt x="2074" y="354"/>
                </a:lnTo>
                <a:lnTo>
                  <a:pt x="2074" y="361"/>
                </a:lnTo>
                <a:close/>
                <a:moveTo>
                  <a:pt x="2091" y="361"/>
                </a:moveTo>
                <a:lnTo>
                  <a:pt x="2098" y="361"/>
                </a:lnTo>
                <a:lnTo>
                  <a:pt x="2098" y="354"/>
                </a:lnTo>
                <a:lnTo>
                  <a:pt x="2091" y="354"/>
                </a:lnTo>
                <a:lnTo>
                  <a:pt x="2091" y="361"/>
                </a:lnTo>
                <a:close/>
                <a:moveTo>
                  <a:pt x="2107" y="361"/>
                </a:moveTo>
                <a:lnTo>
                  <a:pt x="2114" y="361"/>
                </a:lnTo>
                <a:lnTo>
                  <a:pt x="2114" y="354"/>
                </a:lnTo>
                <a:lnTo>
                  <a:pt x="2107" y="354"/>
                </a:lnTo>
                <a:lnTo>
                  <a:pt x="2107" y="361"/>
                </a:lnTo>
                <a:close/>
                <a:moveTo>
                  <a:pt x="2124" y="361"/>
                </a:moveTo>
                <a:lnTo>
                  <a:pt x="2131" y="361"/>
                </a:lnTo>
                <a:lnTo>
                  <a:pt x="2131" y="354"/>
                </a:lnTo>
                <a:lnTo>
                  <a:pt x="2124" y="354"/>
                </a:lnTo>
                <a:lnTo>
                  <a:pt x="2124" y="361"/>
                </a:lnTo>
                <a:close/>
                <a:moveTo>
                  <a:pt x="2140" y="361"/>
                </a:moveTo>
                <a:lnTo>
                  <a:pt x="2147" y="361"/>
                </a:lnTo>
                <a:lnTo>
                  <a:pt x="2147" y="354"/>
                </a:lnTo>
                <a:lnTo>
                  <a:pt x="2140" y="354"/>
                </a:lnTo>
                <a:lnTo>
                  <a:pt x="2140" y="361"/>
                </a:lnTo>
                <a:close/>
                <a:moveTo>
                  <a:pt x="2159" y="361"/>
                </a:moveTo>
                <a:lnTo>
                  <a:pt x="2164" y="361"/>
                </a:lnTo>
                <a:lnTo>
                  <a:pt x="2164" y="354"/>
                </a:lnTo>
                <a:lnTo>
                  <a:pt x="2159" y="354"/>
                </a:lnTo>
                <a:lnTo>
                  <a:pt x="2159" y="361"/>
                </a:lnTo>
                <a:close/>
                <a:moveTo>
                  <a:pt x="2176" y="361"/>
                </a:moveTo>
                <a:lnTo>
                  <a:pt x="2183" y="361"/>
                </a:lnTo>
                <a:lnTo>
                  <a:pt x="2183" y="354"/>
                </a:lnTo>
                <a:lnTo>
                  <a:pt x="2176" y="354"/>
                </a:lnTo>
                <a:lnTo>
                  <a:pt x="2176" y="361"/>
                </a:lnTo>
                <a:close/>
                <a:moveTo>
                  <a:pt x="2192" y="361"/>
                </a:moveTo>
                <a:lnTo>
                  <a:pt x="2200" y="361"/>
                </a:lnTo>
                <a:lnTo>
                  <a:pt x="2200" y="354"/>
                </a:lnTo>
                <a:lnTo>
                  <a:pt x="2192" y="354"/>
                </a:lnTo>
                <a:lnTo>
                  <a:pt x="2192" y="361"/>
                </a:lnTo>
                <a:close/>
                <a:moveTo>
                  <a:pt x="2209" y="361"/>
                </a:moveTo>
                <a:lnTo>
                  <a:pt x="2216" y="361"/>
                </a:lnTo>
                <a:lnTo>
                  <a:pt x="2216" y="354"/>
                </a:lnTo>
                <a:lnTo>
                  <a:pt x="2209" y="354"/>
                </a:lnTo>
                <a:lnTo>
                  <a:pt x="2209" y="361"/>
                </a:lnTo>
                <a:close/>
                <a:moveTo>
                  <a:pt x="2226" y="361"/>
                </a:moveTo>
                <a:lnTo>
                  <a:pt x="2233" y="361"/>
                </a:lnTo>
                <a:lnTo>
                  <a:pt x="2233" y="354"/>
                </a:lnTo>
                <a:lnTo>
                  <a:pt x="2226" y="354"/>
                </a:lnTo>
                <a:lnTo>
                  <a:pt x="2226" y="361"/>
                </a:lnTo>
                <a:close/>
                <a:moveTo>
                  <a:pt x="2242" y="361"/>
                </a:moveTo>
                <a:lnTo>
                  <a:pt x="2249" y="361"/>
                </a:lnTo>
                <a:lnTo>
                  <a:pt x="2249" y="354"/>
                </a:lnTo>
                <a:lnTo>
                  <a:pt x="2242" y="354"/>
                </a:lnTo>
                <a:lnTo>
                  <a:pt x="2242" y="361"/>
                </a:lnTo>
                <a:close/>
                <a:moveTo>
                  <a:pt x="2259" y="361"/>
                </a:moveTo>
                <a:lnTo>
                  <a:pt x="2266" y="361"/>
                </a:lnTo>
                <a:lnTo>
                  <a:pt x="2266" y="354"/>
                </a:lnTo>
                <a:lnTo>
                  <a:pt x="2259" y="354"/>
                </a:lnTo>
                <a:lnTo>
                  <a:pt x="2259" y="361"/>
                </a:lnTo>
                <a:close/>
                <a:moveTo>
                  <a:pt x="2275" y="361"/>
                </a:moveTo>
                <a:lnTo>
                  <a:pt x="2282" y="361"/>
                </a:lnTo>
                <a:lnTo>
                  <a:pt x="2282" y="354"/>
                </a:lnTo>
                <a:lnTo>
                  <a:pt x="2275" y="354"/>
                </a:lnTo>
                <a:lnTo>
                  <a:pt x="2275" y="361"/>
                </a:lnTo>
                <a:close/>
                <a:moveTo>
                  <a:pt x="2292" y="361"/>
                </a:moveTo>
                <a:lnTo>
                  <a:pt x="2299" y="361"/>
                </a:lnTo>
                <a:lnTo>
                  <a:pt x="2299" y="354"/>
                </a:lnTo>
                <a:lnTo>
                  <a:pt x="2292" y="354"/>
                </a:lnTo>
                <a:lnTo>
                  <a:pt x="2292" y="361"/>
                </a:lnTo>
                <a:close/>
                <a:moveTo>
                  <a:pt x="2308" y="361"/>
                </a:moveTo>
                <a:lnTo>
                  <a:pt x="2316" y="361"/>
                </a:lnTo>
                <a:lnTo>
                  <a:pt x="2316" y="354"/>
                </a:lnTo>
                <a:lnTo>
                  <a:pt x="2308" y="354"/>
                </a:lnTo>
                <a:lnTo>
                  <a:pt x="2308" y="361"/>
                </a:lnTo>
                <a:close/>
                <a:moveTo>
                  <a:pt x="2325" y="361"/>
                </a:moveTo>
                <a:lnTo>
                  <a:pt x="2332" y="361"/>
                </a:lnTo>
                <a:lnTo>
                  <a:pt x="2332" y="354"/>
                </a:lnTo>
                <a:lnTo>
                  <a:pt x="2325" y="354"/>
                </a:lnTo>
                <a:lnTo>
                  <a:pt x="2325" y="361"/>
                </a:lnTo>
                <a:close/>
                <a:moveTo>
                  <a:pt x="2342" y="361"/>
                </a:moveTo>
                <a:lnTo>
                  <a:pt x="2349" y="361"/>
                </a:lnTo>
                <a:lnTo>
                  <a:pt x="2349" y="354"/>
                </a:lnTo>
                <a:lnTo>
                  <a:pt x="2342" y="354"/>
                </a:lnTo>
                <a:lnTo>
                  <a:pt x="2342" y="361"/>
                </a:lnTo>
                <a:close/>
                <a:moveTo>
                  <a:pt x="2358" y="361"/>
                </a:moveTo>
                <a:lnTo>
                  <a:pt x="2365" y="361"/>
                </a:lnTo>
                <a:lnTo>
                  <a:pt x="2365" y="354"/>
                </a:lnTo>
                <a:lnTo>
                  <a:pt x="2358" y="354"/>
                </a:lnTo>
                <a:lnTo>
                  <a:pt x="2358" y="361"/>
                </a:lnTo>
                <a:close/>
                <a:moveTo>
                  <a:pt x="2375" y="361"/>
                </a:moveTo>
                <a:lnTo>
                  <a:pt x="2382" y="361"/>
                </a:lnTo>
                <a:lnTo>
                  <a:pt x="2382" y="354"/>
                </a:lnTo>
                <a:lnTo>
                  <a:pt x="2375" y="354"/>
                </a:lnTo>
                <a:lnTo>
                  <a:pt x="2375" y="361"/>
                </a:lnTo>
                <a:close/>
                <a:moveTo>
                  <a:pt x="2391" y="361"/>
                </a:moveTo>
                <a:lnTo>
                  <a:pt x="2398" y="361"/>
                </a:lnTo>
                <a:lnTo>
                  <a:pt x="2398" y="354"/>
                </a:lnTo>
                <a:lnTo>
                  <a:pt x="2391" y="354"/>
                </a:lnTo>
                <a:lnTo>
                  <a:pt x="2391" y="361"/>
                </a:lnTo>
                <a:close/>
                <a:moveTo>
                  <a:pt x="2408" y="361"/>
                </a:moveTo>
                <a:lnTo>
                  <a:pt x="2415" y="361"/>
                </a:lnTo>
                <a:lnTo>
                  <a:pt x="2415" y="354"/>
                </a:lnTo>
                <a:lnTo>
                  <a:pt x="2408" y="354"/>
                </a:lnTo>
                <a:lnTo>
                  <a:pt x="2408" y="361"/>
                </a:lnTo>
                <a:close/>
                <a:moveTo>
                  <a:pt x="2427" y="361"/>
                </a:moveTo>
                <a:lnTo>
                  <a:pt x="2434" y="361"/>
                </a:lnTo>
                <a:lnTo>
                  <a:pt x="2434" y="354"/>
                </a:lnTo>
                <a:lnTo>
                  <a:pt x="2427" y="354"/>
                </a:lnTo>
                <a:lnTo>
                  <a:pt x="2427" y="361"/>
                </a:lnTo>
                <a:close/>
                <a:moveTo>
                  <a:pt x="2443" y="361"/>
                </a:moveTo>
                <a:lnTo>
                  <a:pt x="2451" y="361"/>
                </a:lnTo>
                <a:lnTo>
                  <a:pt x="2451" y="354"/>
                </a:lnTo>
                <a:lnTo>
                  <a:pt x="2443" y="354"/>
                </a:lnTo>
                <a:lnTo>
                  <a:pt x="2443" y="361"/>
                </a:lnTo>
                <a:close/>
                <a:moveTo>
                  <a:pt x="2460" y="361"/>
                </a:moveTo>
                <a:lnTo>
                  <a:pt x="2467" y="361"/>
                </a:lnTo>
                <a:lnTo>
                  <a:pt x="2467" y="354"/>
                </a:lnTo>
                <a:lnTo>
                  <a:pt x="2460" y="354"/>
                </a:lnTo>
                <a:lnTo>
                  <a:pt x="2460" y="361"/>
                </a:lnTo>
                <a:close/>
                <a:moveTo>
                  <a:pt x="2477" y="361"/>
                </a:moveTo>
                <a:lnTo>
                  <a:pt x="2484" y="361"/>
                </a:lnTo>
                <a:lnTo>
                  <a:pt x="2484" y="354"/>
                </a:lnTo>
                <a:lnTo>
                  <a:pt x="2477" y="354"/>
                </a:lnTo>
                <a:lnTo>
                  <a:pt x="2477" y="361"/>
                </a:lnTo>
                <a:close/>
                <a:moveTo>
                  <a:pt x="2493" y="361"/>
                </a:moveTo>
                <a:lnTo>
                  <a:pt x="2500" y="361"/>
                </a:lnTo>
                <a:lnTo>
                  <a:pt x="2500" y="354"/>
                </a:lnTo>
                <a:lnTo>
                  <a:pt x="2493" y="354"/>
                </a:lnTo>
                <a:lnTo>
                  <a:pt x="2493" y="361"/>
                </a:lnTo>
                <a:close/>
                <a:moveTo>
                  <a:pt x="2510" y="361"/>
                </a:moveTo>
                <a:lnTo>
                  <a:pt x="2517" y="361"/>
                </a:lnTo>
                <a:lnTo>
                  <a:pt x="2517" y="354"/>
                </a:lnTo>
                <a:lnTo>
                  <a:pt x="2510" y="354"/>
                </a:lnTo>
                <a:lnTo>
                  <a:pt x="2510" y="361"/>
                </a:lnTo>
                <a:close/>
                <a:moveTo>
                  <a:pt x="2526" y="361"/>
                </a:moveTo>
                <a:lnTo>
                  <a:pt x="2533" y="361"/>
                </a:lnTo>
                <a:lnTo>
                  <a:pt x="2533" y="354"/>
                </a:lnTo>
                <a:lnTo>
                  <a:pt x="2526" y="354"/>
                </a:lnTo>
                <a:lnTo>
                  <a:pt x="2526" y="361"/>
                </a:lnTo>
                <a:close/>
                <a:moveTo>
                  <a:pt x="2543" y="361"/>
                </a:moveTo>
                <a:lnTo>
                  <a:pt x="2550" y="361"/>
                </a:lnTo>
                <a:lnTo>
                  <a:pt x="2550" y="354"/>
                </a:lnTo>
                <a:lnTo>
                  <a:pt x="2543" y="354"/>
                </a:lnTo>
                <a:lnTo>
                  <a:pt x="2543" y="361"/>
                </a:lnTo>
                <a:close/>
                <a:moveTo>
                  <a:pt x="2560" y="361"/>
                </a:moveTo>
                <a:lnTo>
                  <a:pt x="2567" y="361"/>
                </a:lnTo>
                <a:lnTo>
                  <a:pt x="2567" y="354"/>
                </a:lnTo>
                <a:lnTo>
                  <a:pt x="2560" y="354"/>
                </a:lnTo>
                <a:lnTo>
                  <a:pt x="2560" y="361"/>
                </a:lnTo>
                <a:close/>
                <a:moveTo>
                  <a:pt x="2576" y="361"/>
                </a:moveTo>
                <a:lnTo>
                  <a:pt x="2583" y="361"/>
                </a:lnTo>
                <a:lnTo>
                  <a:pt x="2583" y="354"/>
                </a:lnTo>
                <a:lnTo>
                  <a:pt x="2576" y="354"/>
                </a:lnTo>
                <a:lnTo>
                  <a:pt x="2576" y="361"/>
                </a:lnTo>
                <a:close/>
                <a:moveTo>
                  <a:pt x="2593" y="361"/>
                </a:moveTo>
                <a:lnTo>
                  <a:pt x="2600" y="361"/>
                </a:lnTo>
                <a:lnTo>
                  <a:pt x="2600" y="354"/>
                </a:lnTo>
                <a:lnTo>
                  <a:pt x="2593" y="354"/>
                </a:lnTo>
                <a:lnTo>
                  <a:pt x="2593" y="361"/>
                </a:lnTo>
                <a:close/>
                <a:moveTo>
                  <a:pt x="2609" y="361"/>
                </a:moveTo>
                <a:lnTo>
                  <a:pt x="2616" y="361"/>
                </a:lnTo>
                <a:lnTo>
                  <a:pt x="2616" y="354"/>
                </a:lnTo>
                <a:lnTo>
                  <a:pt x="2609" y="354"/>
                </a:lnTo>
                <a:lnTo>
                  <a:pt x="2609" y="361"/>
                </a:lnTo>
                <a:close/>
                <a:moveTo>
                  <a:pt x="2626" y="361"/>
                </a:moveTo>
                <a:lnTo>
                  <a:pt x="2633" y="361"/>
                </a:lnTo>
                <a:lnTo>
                  <a:pt x="2633" y="354"/>
                </a:lnTo>
                <a:lnTo>
                  <a:pt x="2626" y="354"/>
                </a:lnTo>
                <a:lnTo>
                  <a:pt x="2626" y="361"/>
                </a:lnTo>
                <a:close/>
                <a:moveTo>
                  <a:pt x="2642" y="361"/>
                </a:moveTo>
                <a:lnTo>
                  <a:pt x="2649" y="361"/>
                </a:lnTo>
                <a:lnTo>
                  <a:pt x="2649" y="354"/>
                </a:lnTo>
                <a:lnTo>
                  <a:pt x="2642" y="354"/>
                </a:lnTo>
                <a:lnTo>
                  <a:pt x="2642" y="361"/>
                </a:lnTo>
                <a:close/>
                <a:moveTo>
                  <a:pt x="2659" y="361"/>
                </a:moveTo>
                <a:lnTo>
                  <a:pt x="2666" y="361"/>
                </a:lnTo>
                <a:lnTo>
                  <a:pt x="2666" y="354"/>
                </a:lnTo>
                <a:lnTo>
                  <a:pt x="2659" y="354"/>
                </a:lnTo>
                <a:lnTo>
                  <a:pt x="2659" y="361"/>
                </a:lnTo>
                <a:close/>
                <a:moveTo>
                  <a:pt x="2678" y="361"/>
                </a:moveTo>
                <a:lnTo>
                  <a:pt x="2683" y="361"/>
                </a:lnTo>
                <a:lnTo>
                  <a:pt x="2683" y="354"/>
                </a:lnTo>
                <a:lnTo>
                  <a:pt x="2678" y="354"/>
                </a:lnTo>
                <a:lnTo>
                  <a:pt x="2678" y="361"/>
                </a:lnTo>
                <a:close/>
                <a:moveTo>
                  <a:pt x="2694" y="361"/>
                </a:moveTo>
                <a:lnTo>
                  <a:pt x="2702" y="361"/>
                </a:lnTo>
                <a:lnTo>
                  <a:pt x="2702" y="354"/>
                </a:lnTo>
                <a:lnTo>
                  <a:pt x="2694" y="354"/>
                </a:lnTo>
                <a:lnTo>
                  <a:pt x="2694" y="361"/>
                </a:lnTo>
                <a:close/>
                <a:moveTo>
                  <a:pt x="2711" y="361"/>
                </a:moveTo>
                <a:lnTo>
                  <a:pt x="2718" y="361"/>
                </a:lnTo>
                <a:lnTo>
                  <a:pt x="2718" y="354"/>
                </a:lnTo>
                <a:lnTo>
                  <a:pt x="2711" y="354"/>
                </a:lnTo>
                <a:lnTo>
                  <a:pt x="2711" y="361"/>
                </a:lnTo>
                <a:close/>
                <a:moveTo>
                  <a:pt x="2728" y="361"/>
                </a:moveTo>
                <a:lnTo>
                  <a:pt x="2735" y="361"/>
                </a:lnTo>
                <a:lnTo>
                  <a:pt x="2735" y="354"/>
                </a:lnTo>
                <a:lnTo>
                  <a:pt x="2728" y="354"/>
                </a:lnTo>
                <a:lnTo>
                  <a:pt x="2728" y="361"/>
                </a:lnTo>
                <a:close/>
                <a:moveTo>
                  <a:pt x="2744" y="361"/>
                </a:moveTo>
                <a:lnTo>
                  <a:pt x="2751" y="361"/>
                </a:lnTo>
                <a:lnTo>
                  <a:pt x="2751" y="354"/>
                </a:lnTo>
                <a:lnTo>
                  <a:pt x="2744" y="354"/>
                </a:lnTo>
                <a:lnTo>
                  <a:pt x="2744" y="361"/>
                </a:lnTo>
                <a:close/>
                <a:moveTo>
                  <a:pt x="2761" y="361"/>
                </a:moveTo>
                <a:lnTo>
                  <a:pt x="2768" y="361"/>
                </a:lnTo>
                <a:lnTo>
                  <a:pt x="2768" y="354"/>
                </a:lnTo>
                <a:lnTo>
                  <a:pt x="2761" y="354"/>
                </a:lnTo>
                <a:lnTo>
                  <a:pt x="2761" y="361"/>
                </a:lnTo>
                <a:close/>
                <a:moveTo>
                  <a:pt x="2777" y="361"/>
                </a:moveTo>
                <a:lnTo>
                  <a:pt x="2784" y="361"/>
                </a:lnTo>
                <a:lnTo>
                  <a:pt x="2784" y="354"/>
                </a:lnTo>
                <a:lnTo>
                  <a:pt x="2777" y="354"/>
                </a:lnTo>
                <a:lnTo>
                  <a:pt x="2777" y="361"/>
                </a:lnTo>
                <a:close/>
                <a:moveTo>
                  <a:pt x="2794" y="361"/>
                </a:moveTo>
                <a:lnTo>
                  <a:pt x="2801" y="361"/>
                </a:lnTo>
                <a:lnTo>
                  <a:pt x="2801" y="354"/>
                </a:lnTo>
                <a:lnTo>
                  <a:pt x="2794" y="354"/>
                </a:lnTo>
                <a:lnTo>
                  <a:pt x="2794" y="361"/>
                </a:lnTo>
                <a:close/>
                <a:moveTo>
                  <a:pt x="2811" y="361"/>
                </a:moveTo>
                <a:lnTo>
                  <a:pt x="2818" y="361"/>
                </a:lnTo>
                <a:lnTo>
                  <a:pt x="2818" y="354"/>
                </a:lnTo>
                <a:lnTo>
                  <a:pt x="2811" y="354"/>
                </a:lnTo>
                <a:lnTo>
                  <a:pt x="2811" y="361"/>
                </a:lnTo>
                <a:close/>
                <a:moveTo>
                  <a:pt x="2827" y="361"/>
                </a:moveTo>
                <a:lnTo>
                  <a:pt x="2834" y="361"/>
                </a:lnTo>
                <a:lnTo>
                  <a:pt x="2834" y="354"/>
                </a:lnTo>
                <a:lnTo>
                  <a:pt x="2827" y="354"/>
                </a:lnTo>
                <a:lnTo>
                  <a:pt x="2827" y="361"/>
                </a:lnTo>
                <a:close/>
                <a:moveTo>
                  <a:pt x="2844" y="361"/>
                </a:moveTo>
                <a:lnTo>
                  <a:pt x="2851" y="361"/>
                </a:lnTo>
                <a:lnTo>
                  <a:pt x="2851" y="354"/>
                </a:lnTo>
                <a:lnTo>
                  <a:pt x="2844" y="354"/>
                </a:lnTo>
                <a:lnTo>
                  <a:pt x="2844" y="361"/>
                </a:lnTo>
                <a:close/>
                <a:moveTo>
                  <a:pt x="2860" y="361"/>
                </a:moveTo>
                <a:lnTo>
                  <a:pt x="2867" y="361"/>
                </a:lnTo>
                <a:lnTo>
                  <a:pt x="2867" y="354"/>
                </a:lnTo>
                <a:lnTo>
                  <a:pt x="2860" y="354"/>
                </a:lnTo>
                <a:lnTo>
                  <a:pt x="2860" y="361"/>
                </a:lnTo>
                <a:close/>
                <a:moveTo>
                  <a:pt x="2877" y="361"/>
                </a:moveTo>
                <a:lnTo>
                  <a:pt x="2884" y="361"/>
                </a:lnTo>
                <a:lnTo>
                  <a:pt x="2884" y="354"/>
                </a:lnTo>
                <a:lnTo>
                  <a:pt x="2877" y="354"/>
                </a:lnTo>
                <a:lnTo>
                  <a:pt x="2877" y="361"/>
                </a:lnTo>
                <a:close/>
                <a:moveTo>
                  <a:pt x="2893" y="361"/>
                </a:moveTo>
                <a:lnTo>
                  <a:pt x="2901" y="361"/>
                </a:lnTo>
                <a:lnTo>
                  <a:pt x="2901" y="354"/>
                </a:lnTo>
                <a:lnTo>
                  <a:pt x="2893" y="354"/>
                </a:lnTo>
                <a:lnTo>
                  <a:pt x="2893" y="361"/>
                </a:lnTo>
                <a:close/>
                <a:moveTo>
                  <a:pt x="2910" y="361"/>
                </a:moveTo>
                <a:lnTo>
                  <a:pt x="2917" y="361"/>
                </a:lnTo>
                <a:lnTo>
                  <a:pt x="2917" y="354"/>
                </a:lnTo>
                <a:lnTo>
                  <a:pt x="2910" y="354"/>
                </a:lnTo>
                <a:lnTo>
                  <a:pt x="2910" y="361"/>
                </a:lnTo>
                <a:close/>
                <a:moveTo>
                  <a:pt x="2927" y="361"/>
                </a:moveTo>
                <a:lnTo>
                  <a:pt x="2934" y="361"/>
                </a:lnTo>
                <a:lnTo>
                  <a:pt x="2934" y="354"/>
                </a:lnTo>
                <a:lnTo>
                  <a:pt x="2927" y="354"/>
                </a:lnTo>
                <a:lnTo>
                  <a:pt x="2927" y="361"/>
                </a:lnTo>
                <a:close/>
                <a:moveTo>
                  <a:pt x="2946" y="361"/>
                </a:moveTo>
                <a:lnTo>
                  <a:pt x="2953" y="361"/>
                </a:lnTo>
                <a:lnTo>
                  <a:pt x="2953" y="354"/>
                </a:lnTo>
                <a:lnTo>
                  <a:pt x="2946" y="354"/>
                </a:lnTo>
                <a:lnTo>
                  <a:pt x="2946" y="361"/>
                </a:lnTo>
                <a:close/>
                <a:moveTo>
                  <a:pt x="2962" y="361"/>
                </a:moveTo>
                <a:lnTo>
                  <a:pt x="2969" y="361"/>
                </a:lnTo>
                <a:lnTo>
                  <a:pt x="2969" y="354"/>
                </a:lnTo>
                <a:lnTo>
                  <a:pt x="2962" y="354"/>
                </a:lnTo>
                <a:lnTo>
                  <a:pt x="2962" y="361"/>
                </a:lnTo>
                <a:close/>
                <a:moveTo>
                  <a:pt x="3045" y="361"/>
                </a:moveTo>
                <a:lnTo>
                  <a:pt x="3052" y="361"/>
                </a:lnTo>
                <a:lnTo>
                  <a:pt x="3052" y="354"/>
                </a:lnTo>
                <a:lnTo>
                  <a:pt x="3045" y="354"/>
                </a:lnTo>
                <a:lnTo>
                  <a:pt x="3045" y="361"/>
                </a:lnTo>
                <a:close/>
                <a:moveTo>
                  <a:pt x="3062" y="361"/>
                </a:moveTo>
                <a:lnTo>
                  <a:pt x="3069" y="361"/>
                </a:lnTo>
                <a:lnTo>
                  <a:pt x="3069" y="354"/>
                </a:lnTo>
                <a:lnTo>
                  <a:pt x="3062" y="354"/>
                </a:lnTo>
                <a:lnTo>
                  <a:pt x="3062" y="361"/>
                </a:lnTo>
                <a:close/>
                <a:moveTo>
                  <a:pt x="49" y="378"/>
                </a:moveTo>
                <a:lnTo>
                  <a:pt x="56" y="378"/>
                </a:lnTo>
                <a:lnTo>
                  <a:pt x="56" y="370"/>
                </a:lnTo>
                <a:lnTo>
                  <a:pt x="49" y="370"/>
                </a:lnTo>
                <a:lnTo>
                  <a:pt x="49" y="378"/>
                </a:lnTo>
                <a:close/>
                <a:moveTo>
                  <a:pt x="66" y="378"/>
                </a:moveTo>
                <a:lnTo>
                  <a:pt x="73" y="378"/>
                </a:lnTo>
                <a:lnTo>
                  <a:pt x="73" y="370"/>
                </a:lnTo>
                <a:lnTo>
                  <a:pt x="66" y="370"/>
                </a:lnTo>
                <a:lnTo>
                  <a:pt x="66" y="378"/>
                </a:lnTo>
                <a:close/>
                <a:moveTo>
                  <a:pt x="83" y="378"/>
                </a:moveTo>
                <a:lnTo>
                  <a:pt x="90" y="378"/>
                </a:lnTo>
                <a:lnTo>
                  <a:pt x="90" y="370"/>
                </a:lnTo>
                <a:lnTo>
                  <a:pt x="83" y="370"/>
                </a:lnTo>
                <a:lnTo>
                  <a:pt x="83" y="378"/>
                </a:lnTo>
                <a:close/>
                <a:moveTo>
                  <a:pt x="101" y="378"/>
                </a:moveTo>
                <a:lnTo>
                  <a:pt x="106" y="378"/>
                </a:lnTo>
                <a:lnTo>
                  <a:pt x="106" y="370"/>
                </a:lnTo>
                <a:lnTo>
                  <a:pt x="101" y="370"/>
                </a:lnTo>
                <a:lnTo>
                  <a:pt x="101" y="378"/>
                </a:lnTo>
                <a:close/>
                <a:moveTo>
                  <a:pt x="118" y="378"/>
                </a:moveTo>
                <a:lnTo>
                  <a:pt x="125" y="378"/>
                </a:lnTo>
                <a:lnTo>
                  <a:pt x="125" y="370"/>
                </a:lnTo>
                <a:lnTo>
                  <a:pt x="118" y="370"/>
                </a:lnTo>
                <a:lnTo>
                  <a:pt x="118" y="378"/>
                </a:lnTo>
                <a:close/>
                <a:moveTo>
                  <a:pt x="135" y="378"/>
                </a:moveTo>
                <a:lnTo>
                  <a:pt x="142" y="378"/>
                </a:lnTo>
                <a:lnTo>
                  <a:pt x="142" y="370"/>
                </a:lnTo>
                <a:lnTo>
                  <a:pt x="135" y="370"/>
                </a:lnTo>
                <a:lnTo>
                  <a:pt x="135" y="378"/>
                </a:lnTo>
                <a:close/>
                <a:moveTo>
                  <a:pt x="151" y="378"/>
                </a:moveTo>
                <a:lnTo>
                  <a:pt x="158" y="378"/>
                </a:lnTo>
                <a:lnTo>
                  <a:pt x="158" y="370"/>
                </a:lnTo>
                <a:lnTo>
                  <a:pt x="151" y="370"/>
                </a:lnTo>
                <a:lnTo>
                  <a:pt x="151" y="378"/>
                </a:lnTo>
                <a:close/>
                <a:moveTo>
                  <a:pt x="168" y="378"/>
                </a:moveTo>
                <a:lnTo>
                  <a:pt x="175" y="378"/>
                </a:lnTo>
                <a:lnTo>
                  <a:pt x="175" y="370"/>
                </a:lnTo>
                <a:lnTo>
                  <a:pt x="168" y="370"/>
                </a:lnTo>
                <a:lnTo>
                  <a:pt x="168" y="378"/>
                </a:lnTo>
                <a:close/>
                <a:moveTo>
                  <a:pt x="184" y="378"/>
                </a:moveTo>
                <a:lnTo>
                  <a:pt x="191" y="378"/>
                </a:lnTo>
                <a:lnTo>
                  <a:pt x="191" y="370"/>
                </a:lnTo>
                <a:lnTo>
                  <a:pt x="184" y="370"/>
                </a:lnTo>
                <a:lnTo>
                  <a:pt x="184" y="378"/>
                </a:lnTo>
                <a:close/>
                <a:moveTo>
                  <a:pt x="201" y="378"/>
                </a:moveTo>
                <a:lnTo>
                  <a:pt x="208" y="378"/>
                </a:lnTo>
                <a:lnTo>
                  <a:pt x="208" y="370"/>
                </a:lnTo>
                <a:lnTo>
                  <a:pt x="201" y="370"/>
                </a:lnTo>
                <a:lnTo>
                  <a:pt x="201" y="378"/>
                </a:lnTo>
                <a:close/>
                <a:moveTo>
                  <a:pt x="218" y="378"/>
                </a:moveTo>
                <a:lnTo>
                  <a:pt x="225" y="378"/>
                </a:lnTo>
                <a:lnTo>
                  <a:pt x="225" y="370"/>
                </a:lnTo>
                <a:lnTo>
                  <a:pt x="218" y="370"/>
                </a:lnTo>
                <a:lnTo>
                  <a:pt x="218" y="378"/>
                </a:lnTo>
                <a:close/>
                <a:moveTo>
                  <a:pt x="234" y="378"/>
                </a:moveTo>
                <a:lnTo>
                  <a:pt x="241" y="378"/>
                </a:lnTo>
                <a:lnTo>
                  <a:pt x="241" y="370"/>
                </a:lnTo>
                <a:lnTo>
                  <a:pt x="234" y="370"/>
                </a:lnTo>
                <a:lnTo>
                  <a:pt x="234" y="378"/>
                </a:lnTo>
                <a:close/>
                <a:moveTo>
                  <a:pt x="251" y="378"/>
                </a:moveTo>
                <a:lnTo>
                  <a:pt x="258" y="378"/>
                </a:lnTo>
                <a:lnTo>
                  <a:pt x="258" y="370"/>
                </a:lnTo>
                <a:lnTo>
                  <a:pt x="251" y="370"/>
                </a:lnTo>
                <a:lnTo>
                  <a:pt x="251" y="378"/>
                </a:lnTo>
                <a:close/>
                <a:moveTo>
                  <a:pt x="267" y="378"/>
                </a:moveTo>
                <a:lnTo>
                  <a:pt x="274" y="378"/>
                </a:lnTo>
                <a:lnTo>
                  <a:pt x="274" y="370"/>
                </a:lnTo>
                <a:lnTo>
                  <a:pt x="267" y="370"/>
                </a:lnTo>
                <a:lnTo>
                  <a:pt x="267" y="378"/>
                </a:lnTo>
                <a:close/>
                <a:moveTo>
                  <a:pt x="284" y="378"/>
                </a:moveTo>
                <a:lnTo>
                  <a:pt x="291" y="378"/>
                </a:lnTo>
                <a:lnTo>
                  <a:pt x="291" y="370"/>
                </a:lnTo>
                <a:lnTo>
                  <a:pt x="284" y="370"/>
                </a:lnTo>
                <a:lnTo>
                  <a:pt x="284" y="378"/>
                </a:lnTo>
                <a:close/>
                <a:moveTo>
                  <a:pt x="300" y="378"/>
                </a:moveTo>
                <a:lnTo>
                  <a:pt x="307" y="378"/>
                </a:lnTo>
                <a:lnTo>
                  <a:pt x="307" y="370"/>
                </a:lnTo>
                <a:lnTo>
                  <a:pt x="300" y="370"/>
                </a:lnTo>
                <a:lnTo>
                  <a:pt x="300" y="378"/>
                </a:lnTo>
                <a:close/>
                <a:moveTo>
                  <a:pt x="317" y="378"/>
                </a:moveTo>
                <a:lnTo>
                  <a:pt x="324" y="378"/>
                </a:lnTo>
                <a:lnTo>
                  <a:pt x="324" y="370"/>
                </a:lnTo>
                <a:lnTo>
                  <a:pt x="317" y="370"/>
                </a:lnTo>
                <a:lnTo>
                  <a:pt x="317" y="378"/>
                </a:lnTo>
                <a:close/>
                <a:moveTo>
                  <a:pt x="334" y="378"/>
                </a:moveTo>
                <a:lnTo>
                  <a:pt x="341" y="378"/>
                </a:lnTo>
                <a:lnTo>
                  <a:pt x="341" y="370"/>
                </a:lnTo>
                <a:lnTo>
                  <a:pt x="334" y="370"/>
                </a:lnTo>
                <a:lnTo>
                  <a:pt x="334" y="378"/>
                </a:lnTo>
                <a:close/>
                <a:moveTo>
                  <a:pt x="350" y="378"/>
                </a:moveTo>
                <a:lnTo>
                  <a:pt x="357" y="378"/>
                </a:lnTo>
                <a:lnTo>
                  <a:pt x="357" y="370"/>
                </a:lnTo>
                <a:lnTo>
                  <a:pt x="350" y="370"/>
                </a:lnTo>
                <a:lnTo>
                  <a:pt x="350" y="378"/>
                </a:lnTo>
                <a:close/>
                <a:moveTo>
                  <a:pt x="369" y="378"/>
                </a:moveTo>
                <a:lnTo>
                  <a:pt x="376" y="378"/>
                </a:lnTo>
                <a:lnTo>
                  <a:pt x="376" y="370"/>
                </a:lnTo>
                <a:lnTo>
                  <a:pt x="369" y="370"/>
                </a:lnTo>
                <a:lnTo>
                  <a:pt x="369" y="378"/>
                </a:lnTo>
                <a:close/>
                <a:moveTo>
                  <a:pt x="386" y="378"/>
                </a:moveTo>
                <a:lnTo>
                  <a:pt x="393" y="378"/>
                </a:lnTo>
                <a:lnTo>
                  <a:pt x="393" y="370"/>
                </a:lnTo>
                <a:lnTo>
                  <a:pt x="386" y="370"/>
                </a:lnTo>
                <a:lnTo>
                  <a:pt x="386" y="378"/>
                </a:lnTo>
                <a:close/>
                <a:moveTo>
                  <a:pt x="402" y="378"/>
                </a:moveTo>
                <a:lnTo>
                  <a:pt x="409" y="378"/>
                </a:lnTo>
                <a:lnTo>
                  <a:pt x="409" y="370"/>
                </a:lnTo>
                <a:lnTo>
                  <a:pt x="402" y="370"/>
                </a:lnTo>
                <a:lnTo>
                  <a:pt x="402" y="378"/>
                </a:lnTo>
                <a:close/>
                <a:moveTo>
                  <a:pt x="419" y="378"/>
                </a:moveTo>
                <a:lnTo>
                  <a:pt x="426" y="378"/>
                </a:lnTo>
                <a:lnTo>
                  <a:pt x="426" y="370"/>
                </a:lnTo>
                <a:lnTo>
                  <a:pt x="419" y="370"/>
                </a:lnTo>
                <a:lnTo>
                  <a:pt x="419" y="378"/>
                </a:lnTo>
                <a:close/>
                <a:moveTo>
                  <a:pt x="435" y="378"/>
                </a:moveTo>
                <a:lnTo>
                  <a:pt x="442" y="378"/>
                </a:lnTo>
                <a:lnTo>
                  <a:pt x="442" y="370"/>
                </a:lnTo>
                <a:lnTo>
                  <a:pt x="435" y="370"/>
                </a:lnTo>
                <a:lnTo>
                  <a:pt x="435" y="378"/>
                </a:lnTo>
                <a:close/>
                <a:moveTo>
                  <a:pt x="452" y="378"/>
                </a:moveTo>
                <a:lnTo>
                  <a:pt x="459" y="378"/>
                </a:lnTo>
                <a:lnTo>
                  <a:pt x="459" y="370"/>
                </a:lnTo>
                <a:lnTo>
                  <a:pt x="452" y="370"/>
                </a:lnTo>
                <a:lnTo>
                  <a:pt x="452" y="378"/>
                </a:lnTo>
                <a:close/>
                <a:moveTo>
                  <a:pt x="469" y="378"/>
                </a:moveTo>
                <a:lnTo>
                  <a:pt x="476" y="378"/>
                </a:lnTo>
                <a:lnTo>
                  <a:pt x="476" y="370"/>
                </a:lnTo>
                <a:lnTo>
                  <a:pt x="469" y="370"/>
                </a:lnTo>
                <a:lnTo>
                  <a:pt x="469" y="378"/>
                </a:lnTo>
                <a:close/>
                <a:moveTo>
                  <a:pt x="485" y="378"/>
                </a:moveTo>
                <a:lnTo>
                  <a:pt x="492" y="378"/>
                </a:lnTo>
                <a:lnTo>
                  <a:pt x="492" y="370"/>
                </a:lnTo>
                <a:lnTo>
                  <a:pt x="485" y="370"/>
                </a:lnTo>
                <a:lnTo>
                  <a:pt x="485" y="378"/>
                </a:lnTo>
                <a:close/>
                <a:moveTo>
                  <a:pt x="502" y="378"/>
                </a:moveTo>
                <a:lnTo>
                  <a:pt x="509" y="378"/>
                </a:lnTo>
                <a:lnTo>
                  <a:pt x="509" y="370"/>
                </a:lnTo>
                <a:lnTo>
                  <a:pt x="502" y="370"/>
                </a:lnTo>
                <a:lnTo>
                  <a:pt x="502" y="378"/>
                </a:lnTo>
                <a:close/>
                <a:moveTo>
                  <a:pt x="518" y="378"/>
                </a:moveTo>
                <a:lnTo>
                  <a:pt x="525" y="378"/>
                </a:lnTo>
                <a:lnTo>
                  <a:pt x="525" y="370"/>
                </a:lnTo>
                <a:lnTo>
                  <a:pt x="518" y="370"/>
                </a:lnTo>
                <a:lnTo>
                  <a:pt x="518" y="378"/>
                </a:lnTo>
                <a:close/>
                <a:moveTo>
                  <a:pt x="535" y="378"/>
                </a:moveTo>
                <a:lnTo>
                  <a:pt x="542" y="378"/>
                </a:lnTo>
                <a:lnTo>
                  <a:pt x="542" y="370"/>
                </a:lnTo>
                <a:lnTo>
                  <a:pt x="535" y="370"/>
                </a:lnTo>
                <a:lnTo>
                  <a:pt x="535" y="378"/>
                </a:lnTo>
                <a:close/>
                <a:moveTo>
                  <a:pt x="551" y="378"/>
                </a:moveTo>
                <a:lnTo>
                  <a:pt x="559" y="378"/>
                </a:lnTo>
                <a:lnTo>
                  <a:pt x="559" y="370"/>
                </a:lnTo>
                <a:lnTo>
                  <a:pt x="551" y="370"/>
                </a:lnTo>
                <a:lnTo>
                  <a:pt x="551" y="378"/>
                </a:lnTo>
                <a:close/>
                <a:moveTo>
                  <a:pt x="568" y="378"/>
                </a:moveTo>
                <a:lnTo>
                  <a:pt x="575" y="378"/>
                </a:lnTo>
                <a:lnTo>
                  <a:pt x="575" y="370"/>
                </a:lnTo>
                <a:lnTo>
                  <a:pt x="568" y="370"/>
                </a:lnTo>
                <a:lnTo>
                  <a:pt x="568" y="378"/>
                </a:lnTo>
                <a:close/>
                <a:moveTo>
                  <a:pt x="585" y="378"/>
                </a:moveTo>
                <a:lnTo>
                  <a:pt x="592" y="378"/>
                </a:lnTo>
                <a:lnTo>
                  <a:pt x="592" y="370"/>
                </a:lnTo>
                <a:lnTo>
                  <a:pt x="585" y="370"/>
                </a:lnTo>
                <a:lnTo>
                  <a:pt x="585" y="378"/>
                </a:lnTo>
                <a:close/>
                <a:moveTo>
                  <a:pt x="601" y="378"/>
                </a:moveTo>
                <a:lnTo>
                  <a:pt x="608" y="378"/>
                </a:lnTo>
                <a:lnTo>
                  <a:pt x="608" y="370"/>
                </a:lnTo>
                <a:lnTo>
                  <a:pt x="601" y="370"/>
                </a:lnTo>
                <a:lnTo>
                  <a:pt x="601" y="378"/>
                </a:lnTo>
                <a:close/>
                <a:moveTo>
                  <a:pt x="620" y="378"/>
                </a:moveTo>
                <a:lnTo>
                  <a:pt x="625" y="378"/>
                </a:lnTo>
                <a:lnTo>
                  <a:pt x="625" y="370"/>
                </a:lnTo>
                <a:lnTo>
                  <a:pt x="620" y="370"/>
                </a:lnTo>
                <a:lnTo>
                  <a:pt x="620" y="378"/>
                </a:lnTo>
                <a:close/>
                <a:moveTo>
                  <a:pt x="637" y="378"/>
                </a:moveTo>
                <a:lnTo>
                  <a:pt x="644" y="378"/>
                </a:lnTo>
                <a:lnTo>
                  <a:pt x="644" y="370"/>
                </a:lnTo>
                <a:lnTo>
                  <a:pt x="637" y="370"/>
                </a:lnTo>
                <a:lnTo>
                  <a:pt x="637" y="378"/>
                </a:lnTo>
                <a:close/>
                <a:moveTo>
                  <a:pt x="653" y="378"/>
                </a:moveTo>
                <a:lnTo>
                  <a:pt x="660" y="378"/>
                </a:lnTo>
                <a:lnTo>
                  <a:pt x="660" y="370"/>
                </a:lnTo>
                <a:lnTo>
                  <a:pt x="653" y="370"/>
                </a:lnTo>
                <a:lnTo>
                  <a:pt x="653" y="378"/>
                </a:lnTo>
                <a:close/>
                <a:moveTo>
                  <a:pt x="670" y="378"/>
                </a:moveTo>
                <a:lnTo>
                  <a:pt x="677" y="378"/>
                </a:lnTo>
                <a:lnTo>
                  <a:pt x="677" y="370"/>
                </a:lnTo>
                <a:lnTo>
                  <a:pt x="670" y="370"/>
                </a:lnTo>
                <a:lnTo>
                  <a:pt x="670" y="378"/>
                </a:lnTo>
                <a:close/>
                <a:moveTo>
                  <a:pt x="786" y="378"/>
                </a:moveTo>
                <a:lnTo>
                  <a:pt x="793" y="378"/>
                </a:lnTo>
                <a:lnTo>
                  <a:pt x="793" y="370"/>
                </a:lnTo>
                <a:lnTo>
                  <a:pt x="786" y="370"/>
                </a:lnTo>
                <a:lnTo>
                  <a:pt x="786" y="378"/>
                </a:lnTo>
                <a:close/>
                <a:moveTo>
                  <a:pt x="802" y="378"/>
                </a:moveTo>
                <a:lnTo>
                  <a:pt x="810" y="378"/>
                </a:lnTo>
                <a:lnTo>
                  <a:pt x="810" y="370"/>
                </a:lnTo>
                <a:lnTo>
                  <a:pt x="802" y="370"/>
                </a:lnTo>
                <a:lnTo>
                  <a:pt x="802" y="378"/>
                </a:lnTo>
                <a:close/>
                <a:moveTo>
                  <a:pt x="819" y="378"/>
                </a:moveTo>
                <a:lnTo>
                  <a:pt x="826" y="378"/>
                </a:lnTo>
                <a:lnTo>
                  <a:pt x="826" y="370"/>
                </a:lnTo>
                <a:lnTo>
                  <a:pt x="819" y="370"/>
                </a:lnTo>
                <a:lnTo>
                  <a:pt x="819" y="378"/>
                </a:lnTo>
                <a:close/>
                <a:moveTo>
                  <a:pt x="836" y="378"/>
                </a:moveTo>
                <a:lnTo>
                  <a:pt x="843" y="378"/>
                </a:lnTo>
                <a:lnTo>
                  <a:pt x="843" y="370"/>
                </a:lnTo>
                <a:lnTo>
                  <a:pt x="836" y="370"/>
                </a:lnTo>
                <a:lnTo>
                  <a:pt x="836" y="378"/>
                </a:lnTo>
                <a:close/>
                <a:moveTo>
                  <a:pt x="852" y="378"/>
                </a:moveTo>
                <a:lnTo>
                  <a:pt x="859" y="378"/>
                </a:lnTo>
                <a:lnTo>
                  <a:pt x="859" y="370"/>
                </a:lnTo>
                <a:lnTo>
                  <a:pt x="852" y="370"/>
                </a:lnTo>
                <a:lnTo>
                  <a:pt x="852" y="378"/>
                </a:lnTo>
                <a:close/>
                <a:moveTo>
                  <a:pt x="871" y="378"/>
                </a:moveTo>
                <a:lnTo>
                  <a:pt x="876" y="378"/>
                </a:lnTo>
                <a:lnTo>
                  <a:pt x="876" y="370"/>
                </a:lnTo>
                <a:lnTo>
                  <a:pt x="871" y="370"/>
                </a:lnTo>
                <a:lnTo>
                  <a:pt x="871" y="378"/>
                </a:lnTo>
                <a:close/>
                <a:moveTo>
                  <a:pt x="888" y="378"/>
                </a:moveTo>
                <a:lnTo>
                  <a:pt x="895" y="378"/>
                </a:lnTo>
                <a:lnTo>
                  <a:pt x="895" y="370"/>
                </a:lnTo>
                <a:lnTo>
                  <a:pt x="888" y="370"/>
                </a:lnTo>
                <a:lnTo>
                  <a:pt x="888" y="378"/>
                </a:lnTo>
                <a:close/>
                <a:moveTo>
                  <a:pt x="904" y="378"/>
                </a:moveTo>
                <a:lnTo>
                  <a:pt x="911" y="378"/>
                </a:lnTo>
                <a:lnTo>
                  <a:pt x="911" y="370"/>
                </a:lnTo>
                <a:lnTo>
                  <a:pt x="904" y="370"/>
                </a:lnTo>
                <a:lnTo>
                  <a:pt x="904" y="378"/>
                </a:lnTo>
                <a:close/>
                <a:moveTo>
                  <a:pt x="1037" y="378"/>
                </a:moveTo>
                <a:lnTo>
                  <a:pt x="1044" y="378"/>
                </a:lnTo>
                <a:lnTo>
                  <a:pt x="1044" y="370"/>
                </a:lnTo>
                <a:lnTo>
                  <a:pt x="1037" y="370"/>
                </a:lnTo>
                <a:lnTo>
                  <a:pt x="1037" y="378"/>
                </a:lnTo>
                <a:close/>
                <a:moveTo>
                  <a:pt x="1053" y="378"/>
                </a:moveTo>
                <a:lnTo>
                  <a:pt x="1061" y="378"/>
                </a:lnTo>
                <a:lnTo>
                  <a:pt x="1061" y="370"/>
                </a:lnTo>
                <a:lnTo>
                  <a:pt x="1053" y="370"/>
                </a:lnTo>
                <a:lnTo>
                  <a:pt x="1053" y="378"/>
                </a:lnTo>
                <a:close/>
                <a:moveTo>
                  <a:pt x="1070" y="378"/>
                </a:moveTo>
                <a:lnTo>
                  <a:pt x="1077" y="378"/>
                </a:lnTo>
                <a:lnTo>
                  <a:pt x="1077" y="370"/>
                </a:lnTo>
                <a:lnTo>
                  <a:pt x="1070" y="370"/>
                </a:lnTo>
                <a:lnTo>
                  <a:pt x="1070" y="378"/>
                </a:lnTo>
                <a:close/>
                <a:moveTo>
                  <a:pt x="1087" y="378"/>
                </a:moveTo>
                <a:lnTo>
                  <a:pt x="1094" y="378"/>
                </a:lnTo>
                <a:lnTo>
                  <a:pt x="1094" y="370"/>
                </a:lnTo>
                <a:lnTo>
                  <a:pt x="1087" y="370"/>
                </a:lnTo>
                <a:lnTo>
                  <a:pt x="1087" y="378"/>
                </a:lnTo>
                <a:close/>
                <a:moveTo>
                  <a:pt x="1103" y="378"/>
                </a:moveTo>
                <a:lnTo>
                  <a:pt x="1110" y="378"/>
                </a:lnTo>
                <a:lnTo>
                  <a:pt x="1110" y="370"/>
                </a:lnTo>
                <a:lnTo>
                  <a:pt x="1103" y="370"/>
                </a:lnTo>
                <a:lnTo>
                  <a:pt x="1103" y="378"/>
                </a:lnTo>
                <a:close/>
                <a:moveTo>
                  <a:pt x="1506" y="378"/>
                </a:moveTo>
                <a:lnTo>
                  <a:pt x="1513" y="378"/>
                </a:lnTo>
                <a:lnTo>
                  <a:pt x="1513" y="370"/>
                </a:lnTo>
                <a:lnTo>
                  <a:pt x="1506" y="370"/>
                </a:lnTo>
                <a:lnTo>
                  <a:pt x="1506" y="378"/>
                </a:lnTo>
                <a:close/>
                <a:moveTo>
                  <a:pt x="1522" y="378"/>
                </a:moveTo>
                <a:lnTo>
                  <a:pt x="1529" y="378"/>
                </a:lnTo>
                <a:lnTo>
                  <a:pt x="1529" y="370"/>
                </a:lnTo>
                <a:lnTo>
                  <a:pt x="1522" y="370"/>
                </a:lnTo>
                <a:lnTo>
                  <a:pt x="1522" y="378"/>
                </a:lnTo>
                <a:close/>
                <a:moveTo>
                  <a:pt x="1539" y="378"/>
                </a:moveTo>
                <a:lnTo>
                  <a:pt x="1546" y="378"/>
                </a:lnTo>
                <a:lnTo>
                  <a:pt x="1546" y="370"/>
                </a:lnTo>
                <a:lnTo>
                  <a:pt x="1539" y="370"/>
                </a:lnTo>
                <a:lnTo>
                  <a:pt x="1539" y="378"/>
                </a:lnTo>
                <a:close/>
                <a:moveTo>
                  <a:pt x="1555" y="378"/>
                </a:moveTo>
                <a:lnTo>
                  <a:pt x="1563" y="378"/>
                </a:lnTo>
                <a:lnTo>
                  <a:pt x="1563" y="370"/>
                </a:lnTo>
                <a:lnTo>
                  <a:pt x="1555" y="370"/>
                </a:lnTo>
                <a:lnTo>
                  <a:pt x="1555" y="378"/>
                </a:lnTo>
                <a:close/>
                <a:moveTo>
                  <a:pt x="1572" y="378"/>
                </a:moveTo>
                <a:lnTo>
                  <a:pt x="1579" y="378"/>
                </a:lnTo>
                <a:lnTo>
                  <a:pt x="1579" y="370"/>
                </a:lnTo>
                <a:lnTo>
                  <a:pt x="1572" y="370"/>
                </a:lnTo>
                <a:lnTo>
                  <a:pt x="1572" y="378"/>
                </a:lnTo>
                <a:close/>
                <a:moveTo>
                  <a:pt x="1589" y="378"/>
                </a:moveTo>
                <a:lnTo>
                  <a:pt x="1596" y="378"/>
                </a:lnTo>
                <a:lnTo>
                  <a:pt x="1596" y="370"/>
                </a:lnTo>
                <a:lnTo>
                  <a:pt x="1589" y="370"/>
                </a:lnTo>
                <a:lnTo>
                  <a:pt x="1589" y="378"/>
                </a:lnTo>
                <a:close/>
                <a:moveTo>
                  <a:pt x="1605" y="378"/>
                </a:moveTo>
                <a:lnTo>
                  <a:pt x="1612" y="378"/>
                </a:lnTo>
                <a:lnTo>
                  <a:pt x="1612" y="370"/>
                </a:lnTo>
                <a:lnTo>
                  <a:pt x="1605" y="370"/>
                </a:lnTo>
                <a:lnTo>
                  <a:pt x="1605" y="378"/>
                </a:lnTo>
                <a:close/>
                <a:moveTo>
                  <a:pt x="1638" y="378"/>
                </a:moveTo>
                <a:lnTo>
                  <a:pt x="1645" y="378"/>
                </a:lnTo>
                <a:lnTo>
                  <a:pt x="1645" y="370"/>
                </a:lnTo>
                <a:lnTo>
                  <a:pt x="1638" y="370"/>
                </a:lnTo>
                <a:lnTo>
                  <a:pt x="1638" y="378"/>
                </a:lnTo>
                <a:close/>
                <a:moveTo>
                  <a:pt x="1657" y="378"/>
                </a:moveTo>
                <a:lnTo>
                  <a:pt x="1664" y="378"/>
                </a:lnTo>
                <a:lnTo>
                  <a:pt x="1664" y="370"/>
                </a:lnTo>
                <a:lnTo>
                  <a:pt x="1657" y="370"/>
                </a:lnTo>
                <a:lnTo>
                  <a:pt x="1657" y="378"/>
                </a:lnTo>
                <a:close/>
                <a:moveTo>
                  <a:pt x="1674" y="378"/>
                </a:moveTo>
                <a:lnTo>
                  <a:pt x="1681" y="378"/>
                </a:lnTo>
                <a:lnTo>
                  <a:pt x="1681" y="370"/>
                </a:lnTo>
                <a:lnTo>
                  <a:pt x="1674" y="370"/>
                </a:lnTo>
                <a:lnTo>
                  <a:pt x="1674" y="378"/>
                </a:lnTo>
                <a:close/>
                <a:moveTo>
                  <a:pt x="1690" y="378"/>
                </a:moveTo>
                <a:lnTo>
                  <a:pt x="1698" y="378"/>
                </a:lnTo>
                <a:lnTo>
                  <a:pt x="1698" y="370"/>
                </a:lnTo>
                <a:lnTo>
                  <a:pt x="1690" y="370"/>
                </a:lnTo>
                <a:lnTo>
                  <a:pt x="1690" y="378"/>
                </a:lnTo>
                <a:close/>
                <a:moveTo>
                  <a:pt x="1707" y="378"/>
                </a:moveTo>
                <a:lnTo>
                  <a:pt x="1714" y="378"/>
                </a:lnTo>
                <a:lnTo>
                  <a:pt x="1714" y="370"/>
                </a:lnTo>
                <a:lnTo>
                  <a:pt x="1707" y="370"/>
                </a:lnTo>
                <a:lnTo>
                  <a:pt x="1707" y="378"/>
                </a:lnTo>
                <a:close/>
                <a:moveTo>
                  <a:pt x="1724" y="378"/>
                </a:moveTo>
                <a:lnTo>
                  <a:pt x="1731" y="378"/>
                </a:lnTo>
                <a:lnTo>
                  <a:pt x="1731" y="370"/>
                </a:lnTo>
                <a:lnTo>
                  <a:pt x="1724" y="370"/>
                </a:lnTo>
                <a:lnTo>
                  <a:pt x="1724" y="378"/>
                </a:lnTo>
                <a:close/>
                <a:moveTo>
                  <a:pt x="1740" y="378"/>
                </a:moveTo>
                <a:lnTo>
                  <a:pt x="1747" y="378"/>
                </a:lnTo>
                <a:lnTo>
                  <a:pt x="1747" y="370"/>
                </a:lnTo>
                <a:lnTo>
                  <a:pt x="1740" y="370"/>
                </a:lnTo>
                <a:lnTo>
                  <a:pt x="1740" y="378"/>
                </a:lnTo>
                <a:close/>
                <a:moveTo>
                  <a:pt x="1757" y="378"/>
                </a:moveTo>
                <a:lnTo>
                  <a:pt x="1764" y="378"/>
                </a:lnTo>
                <a:lnTo>
                  <a:pt x="1764" y="370"/>
                </a:lnTo>
                <a:lnTo>
                  <a:pt x="1757" y="370"/>
                </a:lnTo>
                <a:lnTo>
                  <a:pt x="1757" y="378"/>
                </a:lnTo>
                <a:close/>
                <a:moveTo>
                  <a:pt x="1773" y="378"/>
                </a:moveTo>
                <a:lnTo>
                  <a:pt x="1780" y="378"/>
                </a:lnTo>
                <a:lnTo>
                  <a:pt x="1780" y="370"/>
                </a:lnTo>
                <a:lnTo>
                  <a:pt x="1773" y="370"/>
                </a:lnTo>
                <a:lnTo>
                  <a:pt x="1773" y="378"/>
                </a:lnTo>
                <a:close/>
                <a:moveTo>
                  <a:pt x="1790" y="378"/>
                </a:moveTo>
                <a:lnTo>
                  <a:pt x="1797" y="378"/>
                </a:lnTo>
                <a:lnTo>
                  <a:pt x="1797" y="370"/>
                </a:lnTo>
                <a:lnTo>
                  <a:pt x="1790" y="370"/>
                </a:lnTo>
                <a:lnTo>
                  <a:pt x="1790" y="378"/>
                </a:lnTo>
                <a:close/>
                <a:moveTo>
                  <a:pt x="1806" y="378"/>
                </a:moveTo>
                <a:lnTo>
                  <a:pt x="1814" y="378"/>
                </a:lnTo>
                <a:lnTo>
                  <a:pt x="1814" y="370"/>
                </a:lnTo>
                <a:lnTo>
                  <a:pt x="1806" y="370"/>
                </a:lnTo>
                <a:lnTo>
                  <a:pt x="1806" y="378"/>
                </a:lnTo>
                <a:close/>
                <a:moveTo>
                  <a:pt x="1823" y="378"/>
                </a:moveTo>
                <a:lnTo>
                  <a:pt x="1830" y="378"/>
                </a:lnTo>
                <a:lnTo>
                  <a:pt x="1830" y="370"/>
                </a:lnTo>
                <a:lnTo>
                  <a:pt x="1823" y="370"/>
                </a:lnTo>
                <a:lnTo>
                  <a:pt x="1823" y="378"/>
                </a:lnTo>
                <a:close/>
                <a:moveTo>
                  <a:pt x="1840" y="378"/>
                </a:moveTo>
                <a:lnTo>
                  <a:pt x="1847" y="378"/>
                </a:lnTo>
                <a:lnTo>
                  <a:pt x="1847" y="370"/>
                </a:lnTo>
                <a:lnTo>
                  <a:pt x="1840" y="370"/>
                </a:lnTo>
                <a:lnTo>
                  <a:pt x="1840" y="378"/>
                </a:lnTo>
                <a:close/>
                <a:moveTo>
                  <a:pt x="1856" y="378"/>
                </a:moveTo>
                <a:lnTo>
                  <a:pt x="1863" y="378"/>
                </a:lnTo>
                <a:lnTo>
                  <a:pt x="1863" y="370"/>
                </a:lnTo>
                <a:lnTo>
                  <a:pt x="1856" y="370"/>
                </a:lnTo>
                <a:lnTo>
                  <a:pt x="1856" y="378"/>
                </a:lnTo>
                <a:close/>
                <a:moveTo>
                  <a:pt x="1873" y="378"/>
                </a:moveTo>
                <a:lnTo>
                  <a:pt x="1880" y="378"/>
                </a:lnTo>
                <a:lnTo>
                  <a:pt x="1880" y="370"/>
                </a:lnTo>
                <a:lnTo>
                  <a:pt x="1873" y="370"/>
                </a:lnTo>
                <a:lnTo>
                  <a:pt x="1873" y="378"/>
                </a:lnTo>
                <a:close/>
                <a:moveTo>
                  <a:pt x="1889" y="378"/>
                </a:moveTo>
                <a:lnTo>
                  <a:pt x="1896" y="378"/>
                </a:lnTo>
                <a:lnTo>
                  <a:pt x="1896" y="370"/>
                </a:lnTo>
                <a:lnTo>
                  <a:pt x="1889" y="370"/>
                </a:lnTo>
                <a:lnTo>
                  <a:pt x="1889" y="378"/>
                </a:lnTo>
                <a:close/>
                <a:moveTo>
                  <a:pt x="1908" y="378"/>
                </a:moveTo>
                <a:lnTo>
                  <a:pt x="1915" y="378"/>
                </a:lnTo>
                <a:lnTo>
                  <a:pt x="1915" y="370"/>
                </a:lnTo>
                <a:lnTo>
                  <a:pt x="1908" y="370"/>
                </a:lnTo>
                <a:lnTo>
                  <a:pt x="1908" y="378"/>
                </a:lnTo>
                <a:close/>
                <a:moveTo>
                  <a:pt x="1925" y="378"/>
                </a:moveTo>
                <a:lnTo>
                  <a:pt x="1932" y="378"/>
                </a:lnTo>
                <a:lnTo>
                  <a:pt x="1932" y="370"/>
                </a:lnTo>
                <a:lnTo>
                  <a:pt x="1925" y="370"/>
                </a:lnTo>
                <a:lnTo>
                  <a:pt x="1925" y="378"/>
                </a:lnTo>
                <a:close/>
                <a:moveTo>
                  <a:pt x="1941" y="378"/>
                </a:moveTo>
                <a:lnTo>
                  <a:pt x="1949" y="378"/>
                </a:lnTo>
                <a:lnTo>
                  <a:pt x="1949" y="370"/>
                </a:lnTo>
                <a:lnTo>
                  <a:pt x="1941" y="370"/>
                </a:lnTo>
                <a:lnTo>
                  <a:pt x="1941" y="378"/>
                </a:lnTo>
                <a:close/>
                <a:moveTo>
                  <a:pt x="1958" y="378"/>
                </a:moveTo>
                <a:lnTo>
                  <a:pt x="1965" y="378"/>
                </a:lnTo>
                <a:lnTo>
                  <a:pt x="1965" y="370"/>
                </a:lnTo>
                <a:lnTo>
                  <a:pt x="1958" y="370"/>
                </a:lnTo>
                <a:lnTo>
                  <a:pt x="1958" y="378"/>
                </a:lnTo>
                <a:close/>
                <a:moveTo>
                  <a:pt x="1975" y="378"/>
                </a:moveTo>
                <a:lnTo>
                  <a:pt x="1982" y="378"/>
                </a:lnTo>
                <a:lnTo>
                  <a:pt x="1982" y="370"/>
                </a:lnTo>
                <a:lnTo>
                  <a:pt x="1975" y="370"/>
                </a:lnTo>
                <a:lnTo>
                  <a:pt x="1975" y="378"/>
                </a:lnTo>
                <a:close/>
                <a:moveTo>
                  <a:pt x="1991" y="378"/>
                </a:moveTo>
                <a:lnTo>
                  <a:pt x="1998" y="378"/>
                </a:lnTo>
                <a:lnTo>
                  <a:pt x="1998" y="370"/>
                </a:lnTo>
                <a:lnTo>
                  <a:pt x="1991" y="370"/>
                </a:lnTo>
                <a:lnTo>
                  <a:pt x="1991" y="378"/>
                </a:lnTo>
                <a:close/>
                <a:moveTo>
                  <a:pt x="2008" y="378"/>
                </a:moveTo>
                <a:lnTo>
                  <a:pt x="2015" y="378"/>
                </a:lnTo>
                <a:lnTo>
                  <a:pt x="2015" y="370"/>
                </a:lnTo>
                <a:lnTo>
                  <a:pt x="2008" y="370"/>
                </a:lnTo>
                <a:lnTo>
                  <a:pt x="2008" y="378"/>
                </a:lnTo>
                <a:close/>
                <a:moveTo>
                  <a:pt x="2024" y="378"/>
                </a:moveTo>
                <a:lnTo>
                  <a:pt x="2031" y="378"/>
                </a:lnTo>
                <a:lnTo>
                  <a:pt x="2031" y="370"/>
                </a:lnTo>
                <a:lnTo>
                  <a:pt x="2024" y="370"/>
                </a:lnTo>
                <a:lnTo>
                  <a:pt x="2024" y="378"/>
                </a:lnTo>
                <a:close/>
                <a:moveTo>
                  <a:pt x="2041" y="378"/>
                </a:moveTo>
                <a:lnTo>
                  <a:pt x="2048" y="378"/>
                </a:lnTo>
                <a:lnTo>
                  <a:pt x="2048" y="370"/>
                </a:lnTo>
                <a:lnTo>
                  <a:pt x="2041" y="370"/>
                </a:lnTo>
                <a:lnTo>
                  <a:pt x="2041" y="378"/>
                </a:lnTo>
                <a:close/>
                <a:moveTo>
                  <a:pt x="2057" y="378"/>
                </a:moveTo>
                <a:lnTo>
                  <a:pt x="2065" y="378"/>
                </a:lnTo>
                <a:lnTo>
                  <a:pt x="2065" y="370"/>
                </a:lnTo>
                <a:lnTo>
                  <a:pt x="2057" y="370"/>
                </a:lnTo>
                <a:lnTo>
                  <a:pt x="2057" y="378"/>
                </a:lnTo>
                <a:close/>
                <a:moveTo>
                  <a:pt x="2074" y="378"/>
                </a:moveTo>
                <a:lnTo>
                  <a:pt x="2081" y="378"/>
                </a:lnTo>
                <a:lnTo>
                  <a:pt x="2081" y="370"/>
                </a:lnTo>
                <a:lnTo>
                  <a:pt x="2074" y="370"/>
                </a:lnTo>
                <a:lnTo>
                  <a:pt x="2074" y="378"/>
                </a:lnTo>
                <a:close/>
                <a:moveTo>
                  <a:pt x="2091" y="378"/>
                </a:moveTo>
                <a:lnTo>
                  <a:pt x="2098" y="378"/>
                </a:lnTo>
                <a:lnTo>
                  <a:pt x="2098" y="370"/>
                </a:lnTo>
                <a:lnTo>
                  <a:pt x="2091" y="370"/>
                </a:lnTo>
                <a:lnTo>
                  <a:pt x="2091" y="378"/>
                </a:lnTo>
                <a:close/>
                <a:moveTo>
                  <a:pt x="2107" y="378"/>
                </a:moveTo>
                <a:lnTo>
                  <a:pt x="2114" y="378"/>
                </a:lnTo>
                <a:lnTo>
                  <a:pt x="2114" y="370"/>
                </a:lnTo>
                <a:lnTo>
                  <a:pt x="2107" y="370"/>
                </a:lnTo>
                <a:lnTo>
                  <a:pt x="2107" y="378"/>
                </a:lnTo>
                <a:close/>
                <a:moveTo>
                  <a:pt x="2124" y="378"/>
                </a:moveTo>
                <a:lnTo>
                  <a:pt x="2131" y="378"/>
                </a:lnTo>
                <a:lnTo>
                  <a:pt x="2131" y="370"/>
                </a:lnTo>
                <a:lnTo>
                  <a:pt x="2124" y="370"/>
                </a:lnTo>
                <a:lnTo>
                  <a:pt x="2124" y="378"/>
                </a:lnTo>
                <a:close/>
                <a:moveTo>
                  <a:pt x="2140" y="378"/>
                </a:moveTo>
                <a:lnTo>
                  <a:pt x="2147" y="378"/>
                </a:lnTo>
                <a:lnTo>
                  <a:pt x="2147" y="370"/>
                </a:lnTo>
                <a:lnTo>
                  <a:pt x="2140" y="370"/>
                </a:lnTo>
                <a:lnTo>
                  <a:pt x="2140" y="378"/>
                </a:lnTo>
                <a:close/>
                <a:moveTo>
                  <a:pt x="2159" y="378"/>
                </a:moveTo>
                <a:lnTo>
                  <a:pt x="2164" y="378"/>
                </a:lnTo>
                <a:lnTo>
                  <a:pt x="2164" y="370"/>
                </a:lnTo>
                <a:lnTo>
                  <a:pt x="2159" y="370"/>
                </a:lnTo>
                <a:lnTo>
                  <a:pt x="2159" y="378"/>
                </a:lnTo>
                <a:close/>
                <a:moveTo>
                  <a:pt x="2176" y="378"/>
                </a:moveTo>
                <a:lnTo>
                  <a:pt x="2183" y="378"/>
                </a:lnTo>
                <a:lnTo>
                  <a:pt x="2183" y="370"/>
                </a:lnTo>
                <a:lnTo>
                  <a:pt x="2176" y="370"/>
                </a:lnTo>
                <a:lnTo>
                  <a:pt x="2176" y="378"/>
                </a:lnTo>
                <a:close/>
                <a:moveTo>
                  <a:pt x="2192" y="378"/>
                </a:moveTo>
                <a:lnTo>
                  <a:pt x="2200" y="378"/>
                </a:lnTo>
                <a:lnTo>
                  <a:pt x="2200" y="370"/>
                </a:lnTo>
                <a:lnTo>
                  <a:pt x="2192" y="370"/>
                </a:lnTo>
                <a:lnTo>
                  <a:pt x="2192" y="378"/>
                </a:lnTo>
                <a:close/>
                <a:moveTo>
                  <a:pt x="2209" y="378"/>
                </a:moveTo>
                <a:lnTo>
                  <a:pt x="2216" y="378"/>
                </a:lnTo>
                <a:lnTo>
                  <a:pt x="2216" y="370"/>
                </a:lnTo>
                <a:lnTo>
                  <a:pt x="2209" y="370"/>
                </a:lnTo>
                <a:lnTo>
                  <a:pt x="2209" y="378"/>
                </a:lnTo>
                <a:close/>
                <a:moveTo>
                  <a:pt x="2226" y="378"/>
                </a:moveTo>
                <a:lnTo>
                  <a:pt x="2233" y="378"/>
                </a:lnTo>
                <a:lnTo>
                  <a:pt x="2233" y="370"/>
                </a:lnTo>
                <a:lnTo>
                  <a:pt x="2226" y="370"/>
                </a:lnTo>
                <a:lnTo>
                  <a:pt x="2226" y="378"/>
                </a:lnTo>
                <a:close/>
                <a:moveTo>
                  <a:pt x="2242" y="378"/>
                </a:moveTo>
                <a:lnTo>
                  <a:pt x="2249" y="378"/>
                </a:lnTo>
                <a:lnTo>
                  <a:pt x="2249" y="370"/>
                </a:lnTo>
                <a:lnTo>
                  <a:pt x="2242" y="370"/>
                </a:lnTo>
                <a:lnTo>
                  <a:pt x="2242" y="378"/>
                </a:lnTo>
                <a:close/>
                <a:moveTo>
                  <a:pt x="2259" y="378"/>
                </a:moveTo>
                <a:lnTo>
                  <a:pt x="2266" y="378"/>
                </a:lnTo>
                <a:lnTo>
                  <a:pt x="2266" y="370"/>
                </a:lnTo>
                <a:lnTo>
                  <a:pt x="2259" y="370"/>
                </a:lnTo>
                <a:lnTo>
                  <a:pt x="2259" y="378"/>
                </a:lnTo>
                <a:close/>
                <a:moveTo>
                  <a:pt x="2275" y="378"/>
                </a:moveTo>
                <a:lnTo>
                  <a:pt x="2282" y="378"/>
                </a:lnTo>
                <a:lnTo>
                  <a:pt x="2282" y="370"/>
                </a:lnTo>
                <a:lnTo>
                  <a:pt x="2275" y="370"/>
                </a:lnTo>
                <a:lnTo>
                  <a:pt x="2275" y="378"/>
                </a:lnTo>
                <a:close/>
                <a:moveTo>
                  <a:pt x="2292" y="378"/>
                </a:moveTo>
                <a:lnTo>
                  <a:pt x="2299" y="378"/>
                </a:lnTo>
                <a:lnTo>
                  <a:pt x="2299" y="370"/>
                </a:lnTo>
                <a:lnTo>
                  <a:pt x="2292" y="370"/>
                </a:lnTo>
                <a:lnTo>
                  <a:pt x="2292" y="378"/>
                </a:lnTo>
                <a:close/>
                <a:moveTo>
                  <a:pt x="2308" y="378"/>
                </a:moveTo>
                <a:lnTo>
                  <a:pt x="2316" y="378"/>
                </a:lnTo>
                <a:lnTo>
                  <a:pt x="2316" y="370"/>
                </a:lnTo>
                <a:lnTo>
                  <a:pt x="2308" y="370"/>
                </a:lnTo>
                <a:lnTo>
                  <a:pt x="2308" y="378"/>
                </a:lnTo>
                <a:close/>
                <a:moveTo>
                  <a:pt x="2325" y="378"/>
                </a:moveTo>
                <a:lnTo>
                  <a:pt x="2332" y="378"/>
                </a:lnTo>
                <a:lnTo>
                  <a:pt x="2332" y="370"/>
                </a:lnTo>
                <a:lnTo>
                  <a:pt x="2325" y="370"/>
                </a:lnTo>
                <a:lnTo>
                  <a:pt x="2325" y="378"/>
                </a:lnTo>
                <a:close/>
                <a:moveTo>
                  <a:pt x="2342" y="378"/>
                </a:moveTo>
                <a:lnTo>
                  <a:pt x="2349" y="378"/>
                </a:lnTo>
                <a:lnTo>
                  <a:pt x="2349" y="370"/>
                </a:lnTo>
                <a:lnTo>
                  <a:pt x="2342" y="370"/>
                </a:lnTo>
                <a:lnTo>
                  <a:pt x="2342" y="378"/>
                </a:lnTo>
                <a:close/>
                <a:moveTo>
                  <a:pt x="2358" y="378"/>
                </a:moveTo>
                <a:lnTo>
                  <a:pt x="2365" y="378"/>
                </a:lnTo>
                <a:lnTo>
                  <a:pt x="2365" y="370"/>
                </a:lnTo>
                <a:lnTo>
                  <a:pt x="2358" y="370"/>
                </a:lnTo>
                <a:lnTo>
                  <a:pt x="2358" y="378"/>
                </a:lnTo>
                <a:close/>
                <a:moveTo>
                  <a:pt x="2375" y="378"/>
                </a:moveTo>
                <a:lnTo>
                  <a:pt x="2382" y="378"/>
                </a:lnTo>
                <a:lnTo>
                  <a:pt x="2382" y="370"/>
                </a:lnTo>
                <a:lnTo>
                  <a:pt x="2375" y="370"/>
                </a:lnTo>
                <a:lnTo>
                  <a:pt x="2375" y="378"/>
                </a:lnTo>
                <a:close/>
                <a:moveTo>
                  <a:pt x="2391" y="378"/>
                </a:moveTo>
                <a:lnTo>
                  <a:pt x="2398" y="378"/>
                </a:lnTo>
                <a:lnTo>
                  <a:pt x="2398" y="370"/>
                </a:lnTo>
                <a:lnTo>
                  <a:pt x="2391" y="370"/>
                </a:lnTo>
                <a:lnTo>
                  <a:pt x="2391" y="378"/>
                </a:lnTo>
                <a:close/>
                <a:moveTo>
                  <a:pt x="2408" y="378"/>
                </a:moveTo>
                <a:lnTo>
                  <a:pt x="2415" y="378"/>
                </a:lnTo>
                <a:lnTo>
                  <a:pt x="2415" y="370"/>
                </a:lnTo>
                <a:lnTo>
                  <a:pt x="2408" y="370"/>
                </a:lnTo>
                <a:lnTo>
                  <a:pt x="2408" y="378"/>
                </a:lnTo>
                <a:close/>
                <a:moveTo>
                  <a:pt x="2427" y="378"/>
                </a:moveTo>
                <a:lnTo>
                  <a:pt x="2434" y="378"/>
                </a:lnTo>
                <a:lnTo>
                  <a:pt x="2434" y="370"/>
                </a:lnTo>
                <a:lnTo>
                  <a:pt x="2427" y="370"/>
                </a:lnTo>
                <a:lnTo>
                  <a:pt x="2427" y="378"/>
                </a:lnTo>
                <a:close/>
                <a:moveTo>
                  <a:pt x="2443" y="378"/>
                </a:moveTo>
                <a:lnTo>
                  <a:pt x="2451" y="378"/>
                </a:lnTo>
                <a:lnTo>
                  <a:pt x="2451" y="370"/>
                </a:lnTo>
                <a:lnTo>
                  <a:pt x="2443" y="370"/>
                </a:lnTo>
                <a:lnTo>
                  <a:pt x="2443" y="378"/>
                </a:lnTo>
                <a:close/>
                <a:moveTo>
                  <a:pt x="2460" y="378"/>
                </a:moveTo>
                <a:lnTo>
                  <a:pt x="2467" y="378"/>
                </a:lnTo>
                <a:lnTo>
                  <a:pt x="2467" y="370"/>
                </a:lnTo>
                <a:lnTo>
                  <a:pt x="2460" y="370"/>
                </a:lnTo>
                <a:lnTo>
                  <a:pt x="2460" y="378"/>
                </a:lnTo>
                <a:close/>
                <a:moveTo>
                  <a:pt x="2477" y="378"/>
                </a:moveTo>
                <a:lnTo>
                  <a:pt x="2484" y="378"/>
                </a:lnTo>
                <a:lnTo>
                  <a:pt x="2484" y="370"/>
                </a:lnTo>
                <a:lnTo>
                  <a:pt x="2477" y="370"/>
                </a:lnTo>
                <a:lnTo>
                  <a:pt x="2477" y="378"/>
                </a:lnTo>
                <a:close/>
                <a:moveTo>
                  <a:pt x="2493" y="378"/>
                </a:moveTo>
                <a:lnTo>
                  <a:pt x="2500" y="378"/>
                </a:lnTo>
                <a:lnTo>
                  <a:pt x="2500" y="370"/>
                </a:lnTo>
                <a:lnTo>
                  <a:pt x="2493" y="370"/>
                </a:lnTo>
                <a:lnTo>
                  <a:pt x="2493" y="378"/>
                </a:lnTo>
                <a:close/>
                <a:moveTo>
                  <a:pt x="2510" y="378"/>
                </a:moveTo>
                <a:lnTo>
                  <a:pt x="2517" y="378"/>
                </a:lnTo>
                <a:lnTo>
                  <a:pt x="2517" y="370"/>
                </a:lnTo>
                <a:lnTo>
                  <a:pt x="2510" y="370"/>
                </a:lnTo>
                <a:lnTo>
                  <a:pt x="2510" y="378"/>
                </a:lnTo>
                <a:close/>
                <a:moveTo>
                  <a:pt x="2526" y="378"/>
                </a:moveTo>
                <a:lnTo>
                  <a:pt x="2533" y="378"/>
                </a:lnTo>
                <a:lnTo>
                  <a:pt x="2533" y="370"/>
                </a:lnTo>
                <a:lnTo>
                  <a:pt x="2526" y="370"/>
                </a:lnTo>
                <a:lnTo>
                  <a:pt x="2526" y="378"/>
                </a:lnTo>
                <a:close/>
                <a:moveTo>
                  <a:pt x="2543" y="378"/>
                </a:moveTo>
                <a:lnTo>
                  <a:pt x="2550" y="378"/>
                </a:lnTo>
                <a:lnTo>
                  <a:pt x="2550" y="370"/>
                </a:lnTo>
                <a:lnTo>
                  <a:pt x="2543" y="370"/>
                </a:lnTo>
                <a:lnTo>
                  <a:pt x="2543" y="378"/>
                </a:lnTo>
                <a:close/>
                <a:moveTo>
                  <a:pt x="2560" y="378"/>
                </a:moveTo>
                <a:lnTo>
                  <a:pt x="2567" y="378"/>
                </a:lnTo>
                <a:lnTo>
                  <a:pt x="2567" y="370"/>
                </a:lnTo>
                <a:lnTo>
                  <a:pt x="2560" y="370"/>
                </a:lnTo>
                <a:lnTo>
                  <a:pt x="2560" y="378"/>
                </a:lnTo>
                <a:close/>
                <a:moveTo>
                  <a:pt x="2576" y="378"/>
                </a:moveTo>
                <a:lnTo>
                  <a:pt x="2583" y="378"/>
                </a:lnTo>
                <a:lnTo>
                  <a:pt x="2583" y="370"/>
                </a:lnTo>
                <a:lnTo>
                  <a:pt x="2576" y="370"/>
                </a:lnTo>
                <a:lnTo>
                  <a:pt x="2576" y="378"/>
                </a:lnTo>
                <a:close/>
                <a:moveTo>
                  <a:pt x="2593" y="378"/>
                </a:moveTo>
                <a:lnTo>
                  <a:pt x="2600" y="378"/>
                </a:lnTo>
                <a:lnTo>
                  <a:pt x="2600" y="370"/>
                </a:lnTo>
                <a:lnTo>
                  <a:pt x="2593" y="370"/>
                </a:lnTo>
                <a:lnTo>
                  <a:pt x="2593" y="378"/>
                </a:lnTo>
                <a:close/>
                <a:moveTo>
                  <a:pt x="2609" y="378"/>
                </a:moveTo>
                <a:lnTo>
                  <a:pt x="2616" y="378"/>
                </a:lnTo>
                <a:lnTo>
                  <a:pt x="2616" y="370"/>
                </a:lnTo>
                <a:lnTo>
                  <a:pt x="2609" y="370"/>
                </a:lnTo>
                <a:lnTo>
                  <a:pt x="2609" y="378"/>
                </a:lnTo>
                <a:close/>
                <a:moveTo>
                  <a:pt x="2626" y="378"/>
                </a:moveTo>
                <a:lnTo>
                  <a:pt x="2633" y="378"/>
                </a:lnTo>
                <a:lnTo>
                  <a:pt x="2633" y="370"/>
                </a:lnTo>
                <a:lnTo>
                  <a:pt x="2626" y="370"/>
                </a:lnTo>
                <a:lnTo>
                  <a:pt x="2626" y="378"/>
                </a:lnTo>
                <a:close/>
                <a:moveTo>
                  <a:pt x="2642" y="378"/>
                </a:moveTo>
                <a:lnTo>
                  <a:pt x="2649" y="378"/>
                </a:lnTo>
                <a:lnTo>
                  <a:pt x="2649" y="370"/>
                </a:lnTo>
                <a:lnTo>
                  <a:pt x="2642" y="370"/>
                </a:lnTo>
                <a:lnTo>
                  <a:pt x="2642" y="378"/>
                </a:lnTo>
                <a:close/>
                <a:moveTo>
                  <a:pt x="2659" y="378"/>
                </a:moveTo>
                <a:lnTo>
                  <a:pt x="2666" y="378"/>
                </a:lnTo>
                <a:lnTo>
                  <a:pt x="2666" y="370"/>
                </a:lnTo>
                <a:lnTo>
                  <a:pt x="2659" y="370"/>
                </a:lnTo>
                <a:lnTo>
                  <a:pt x="2659" y="378"/>
                </a:lnTo>
                <a:close/>
                <a:moveTo>
                  <a:pt x="2678" y="378"/>
                </a:moveTo>
                <a:lnTo>
                  <a:pt x="2683" y="378"/>
                </a:lnTo>
                <a:lnTo>
                  <a:pt x="2683" y="370"/>
                </a:lnTo>
                <a:lnTo>
                  <a:pt x="2678" y="370"/>
                </a:lnTo>
                <a:lnTo>
                  <a:pt x="2678" y="378"/>
                </a:lnTo>
                <a:close/>
                <a:moveTo>
                  <a:pt x="2694" y="378"/>
                </a:moveTo>
                <a:lnTo>
                  <a:pt x="2702" y="378"/>
                </a:lnTo>
                <a:lnTo>
                  <a:pt x="2702" y="370"/>
                </a:lnTo>
                <a:lnTo>
                  <a:pt x="2694" y="370"/>
                </a:lnTo>
                <a:lnTo>
                  <a:pt x="2694" y="378"/>
                </a:lnTo>
                <a:close/>
                <a:moveTo>
                  <a:pt x="2711" y="378"/>
                </a:moveTo>
                <a:lnTo>
                  <a:pt x="2718" y="378"/>
                </a:lnTo>
                <a:lnTo>
                  <a:pt x="2718" y="370"/>
                </a:lnTo>
                <a:lnTo>
                  <a:pt x="2711" y="370"/>
                </a:lnTo>
                <a:lnTo>
                  <a:pt x="2711" y="378"/>
                </a:lnTo>
                <a:close/>
                <a:moveTo>
                  <a:pt x="2728" y="378"/>
                </a:moveTo>
                <a:lnTo>
                  <a:pt x="2735" y="378"/>
                </a:lnTo>
                <a:lnTo>
                  <a:pt x="2735" y="370"/>
                </a:lnTo>
                <a:lnTo>
                  <a:pt x="2728" y="370"/>
                </a:lnTo>
                <a:lnTo>
                  <a:pt x="2728" y="378"/>
                </a:lnTo>
                <a:close/>
                <a:moveTo>
                  <a:pt x="2744" y="378"/>
                </a:moveTo>
                <a:lnTo>
                  <a:pt x="2751" y="378"/>
                </a:lnTo>
                <a:lnTo>
                  <a:pt x="2751" y="370"/>
                </a:lnTo>
                <a:lnTo>
                  <a:pt x="2744" y="370"/>
                </a:lnTo>
                <a:lnTo>
                  <a:pt x="2744" y="378"/>
                </a:lnTo>
                <a:close/>
                <a:moveTo>
                  <a:pt x="2761" y="378"/>
                </a:moveTo>
                <a:lnTo>
                  <a:pt x="2768" y="378"/>
                </a:lnTo>
                <a:lnTo>
                  <a:pt x="2768" y="370"/>
                </a:lnTo>
                <a:lnTo>
                  <a:pt x="2761" y="370"/>
                </a:lnTo>
                <a:lnTo>
                  <a:pt x="2761" y="378"/>
                </a:lnTo>
                <a:close/>
                <a:moveTo>
                  <a:pt x="2777" y="378"/>
                </a:moveTo>
                <a:lnTo>
                  <a:pt x="2784" y="378"/>
                </a:lnTo>
                <a:lnTo>
                  <a:pt x="2784" y="370"/>
                </a:lnTo>
                <a:lnTo>
                  <a:pt x="2777" y="370"/>
                </a:lnTo>
                <a:lnTo>
                  <a:pt x="2777" y="378"/>
                </a:lnTo>
                <a:close/>
                <a:moveTo>
                  <a:pt x="2794" y="378"/>
                </a:moveTo>
                <a:lnTo>
                  <a:pt x="2801" y="378"/>
                </a:lnTo>
                <a:lnTo>
                  <a:pt x="2801" y="370"/>
                </a:lnTo>
                <a:lnTo>
                  <a:pt x="2794" y="370"/>
                </a:lnTo>
                <a:lnTo>
                  <a:pt x="2794" y="378"/>
                </a:lnTo>
                <a:close/>
                <a:moveTo>
                  <a:pt x="2811" y="378"/>
                </a:moveTo>
                <a:lnTo>
                  <a:pt x="2818" y="378"/>
                </a:lnTo>
                <a:lnTo>
                  <a:pt x="2818" y="370"/>
                </a:lnTo>
                <a:lnTo>
                  <a:pt x="2811" y="370"/>
                </a:lnTo>
                <a:lnTo>
                  <a:pt x="2811" y="378"/>
                </a:lnTo>
                <a:close/>
                <a:moveTo>
                  <a:pt x="2827" y="378"/>
                </a:moveTo>
                <a:lnTo>
                  <a:pt x="2834" y="378"/>
                </a:lnTo>
                <a:lnTo>
                  <a:pt x="2834" y="370"/>
                </a:lnTo>
                <a:lnTo>
                  <a:pt x="2827" y="370"/>
                </a:lnTo>
                <a:lnTo>
                  <a:pt x="2827" y="378"/>
                </a:lnTo>
                <a:close/>
                <a:moveTo>
                  <a:pt x="2844" y="378"/>
                </a:moveTo>
                <a:lnTo>
                  <a:pt x="2851" y="378"/>
                </a:lnTo>
                <a:lnTo>
                  <a:pt x="2851" y="370"/>
                </a:lnTo>
                <a:lnTo>
                  <a:pt x="2844" y="370"/>
                </a:lnTo>
                <a:lnTo>
                  <a:pt x="2844" y="378"/>
                </a:lnTo>
                <a:close/>
                <a:moveTo>
                  <a:pt x="2860" y="378"/>
                </a:moveTo>
                <a:lnTo>
                  <a:pt x="2867" y="378"/>
                </a:lnTo>
                <a:lnTo>
                  <a:pt x="2867" y="370"/>
                </a:lnTo>
                <a:lnTo>
                  <a:pt x="2860" y="370"/>
                </a:lnTo>
                <a:lnTo>
                  <a:pt x="2860" y="378"/>
                </a:lnTo>
                <a:close/>
                <a:moveTo>
                  <a:pt x="2877" y="378"/>
                </a:moveTo>
                <a:lnTo>
                  <a:pt x="2884" y="378"/>
                </a:lnTo>
                <a:lnTo>
                  <a:pt x="2884" y="370"/>
                </a:lnTo>
                <a:lnTo>
                  <a:pt x="2877" y="370"/>
                </a:lnTo>
                <a:lnTo>
                  <a:pt x="2877" y="378"/>
                </a:lnTo>
                <a:close/>
                <a:moveTo>
                  <a:pt x="2893" y="378"/>
                </a:moveTo>
                <a:lnTo>
                  <a:pt x="2901" y="378"/>
                </a:lnTo>
                <a:lnTo>
                  <a:pt x="2901" y="370"/>
                </a:lnTo>
                <a:lnTo>
                  <a:pt x="2893" y="370"/>
                </a:lnTo>
                <a:lnTo>
                  <a:pt x="2893" y="378"/>
                </a:lnTo>
                <a:close/>
                <a:moveTo>
                  <a:pt x="2910" y="378"/>
                </a:moveTo>
                <a:lnTo>
                  <a:pt x="2917" y="378"/>
                </a:lnTo>
                <a:lnTo>
                  <a:pt x="2917" y="370"/>
                </a:lnTo>
                <a:lnTo>
                  <a:pt x="2910" y="370"/>
                </a:lnTo>
                <a:lnTo>
                  <a:pt x="2910" y="378"/>
                </a:lnTo>
                <a:close/>
                <a:moveTo>
                  <a:pt x="2927" y="378"/>
                </a:moveTo>
                <a:lnTo>
                  <a:pt x="2934" y="378"/>
                </a:lnTo>
                <a:lnTo>
                  <a:pt x="2934" y="370"/>
                </a:lnTo>
                <a:lnTo>
                  <a:pt x="2927" y="370"/>
                </a:lnTo>
                <a:lnTo>
                  <a:pt x="2927" y="378"/>
                </a:lnTo>
                <a:close/>
                <a:moveTo>
                  <a:pt x="49" y="394"/>
                </a:moveTo>
                <a:lnTo>
                  <a:pt x="56" y="394"/>
                </a:lnTo>
                <a:lnTo>
                  <a:pt x="56" y="387"/>
                </a:lnTo>
                <a:lnTo>
                  <a:pt x="49" y="387"/>
                </a:lnTo>
                <a:lnTo>
                  <a:pt x="49" y="394"/>
                </a:lnTo>
                <a:close/>
                <a:moveTo>
                  <a:pt x="66" y="394"/>
                </a:moveTo>
                <a:lnTo>
                  <a:pt x="73" y="394"/>
                </a:lnTo>
                <a:lnTo>
                  <a:pt x="73" y="387"/>
                </a:lnTo>
                <a:lnTo>
                  <a:pt x="66" y="387"/>
                </a:lnTo>
                <a:lnTo>
                  <a:pt x="66" y="394"/>
                </a:lnTo>
                <a:close/>
                <a:moveTo>
                  <a:pt x="83" y="394"/>
                </a:moveTo>
                <a:lnTo>
                  <a:pt x="90" y="394"/>
                </a:lnTo>
                <a:lnTo>
                  <a:pt x="90" y="387"/>
                </a:lnTo>
                <a:lnTo>
                  <a:pt x="83" y="387"/>
                </a:lnTo>
                <a:lnTo>
                  <a:pt x="83" y="394"/>
                </a:lnTo>
                <a:close/>
                <a:moveTo>
                  <a:pt x="101" y="394"/>
                </a:moveTo>
                <a:lnTo>
                  <a:pt x="106" y="394"/>
                </a:lnTo>
                <a:lnTo>
                  <a:pt x="106" y="387"/>
                </a:lnTo>
                <a:lnTo>
                  <a:pt x="101" y="387"/>
                </a:lnTo>
                <a:lnTo>
                  <a:pt x="101" y="394"/>
                </a:lnTo>
                <a:close/>
                <a:moveTo>
                  <a:pt x="118" y="394"/>
                </a:moveTo>
                <a:lnTo>
                  <a:pt x="125" y="394"/>
                </a:lnTo>
                <a:lnTo>
                  <a:pt x="125" y="387"/>
                </a:lnTo>
                <a:lnTo>
                  <a:pt x="118" y="387"/>
                </a:lnTo>
                <a:lnTo>
                  <a:pt x="118" y="394"/>
                </a:lnTo>
                <a:close/>
                <a:moveTo>
                  <a:pt x="135" y="394"/>
                </a:moveTo>
                <a:lnTo>
                  <a:pt x="142" y="394"/>
                </a:lnTo>
                <a:lnTo>
                  <a:pt x="142" y="387"/>
                </a:lnTo>
                <a:lnTo>
                  <a:pt x="135" y="387"/>
                </a:lnTo>
                <a:lnTo>
                  <a:pt x="135" y="394"/>
                </a:lnTo>
                <a:close/>
                <a:moveTo>
                  <a:pt x="151" y="394"/>
                </a:moveTo>
                <a:lnTo>
                  <a:pt x="158" y="394"/>
                </a:lnTo>
                <a:lnTo>
                  <a:pt x="158" y="387"/>
                </a:lnTo>
                <a:lnTo>
                  <a:pt x="151" y="387"/>
                </a:lnTo>
                <a:lnTo>
                  <a:pt x="151" y="394"/>
                </a:lnTo>
                <a:close/>
                <a:moveTo>
                  <a:pt x="168" y="394"/>
                </a:moveTo>
                <a:lnTo>
                  <a:pt x="175" y="394"/>
                </a:lnTo>
                <a:lnTo>
                  <a:pt x="175" y="387"/>
                </a:lnTo>
                <a:lnTo>
                  <a:pt x="168" y="387"/>
                </a:lnTo>
                <a:lnTo>
                  <a:pt x="168" y="394"/>
                </a:lnTo>
                <a:close/>
                <a:moveTo>
                  <a:pt x="184" y="394"/>
                </a:moveTo>
                <a:lnTo>
                  <a:pt x="191" y="394"/>
                </a:lnTo>
                <a:lnTo>
                  <a:pt x="191" y="387"/>
                </a:lnTo>
                <a:lnTo>
                  <a:pt x="184" y="387"/>
                </a:lnTo>
                <a:lnTo>
                  <a:pt x="184" y="394"/>
                </a:lnTo>
                <a:close/>
                <a:moveTo>
                  <a:pt x="201" y="394"/>
                </a:moveTo>
                <a:lnTo>
                  <a:pt x="208" y="394"/>
                </a:lnTo>
                <a:lnTo>
                  <a:pt x="208" y="387"/>
                </a:lnTo>
                <a:lnTo>
                  <a:pt x="201" y="387"/>
                </a:lnTo>
                <a:lnTo>
                  <a:pt x="201" y="394"/>
                </a:lnTo>
                <a:close/>
                <a:moveTo>
                  <a:pt x="218" y="394"/>
                </a:moveTo>
                <a:lnTo>
                  <a:pt x="225" y="394"/>
                </a:lnTo>
                <a:lnTo>
                  <a:pt x="225" y="387"/>
                </a:lnTo>
                <a:lnTo>
                  <a:pt x="218" y="387"/>
                </a:lnTo>
                <a:lnTo>
                  <a:pt x="218" y="394"/>
                </a:lnTo>
                <a:close/>
                <a:moveTo>
                  <a:pt x="234" y="394"/>
                </a:moveTo>
                <a:lnTo>
                  <a:pt x="241" y="394"/>
                </a:lnTo>
                <a:lnTo>
                  <a:pt x="241" y="387"/>
                </a:lnTo>
                <a:lnTo>
                  <a:pt x="234" y="387"/>
                </a:lnTo>
                <a:lnTo>
                  <a:pt x="234" y="394"/>
                </a:lnTo>
                <a:close/>
                <a:moveTo>
                  <a:pt x="251" y="394"/>
                </a:moveTo>
                <a:lnTo>
                  <a:pt x="258" y="394"/>
                </a:lnTo>
                <a:lnTo>
                  <a:pt x="258" y="387"/>
                </a:lnTo>
                <a:lnTo>
                  <a:pt x="251" y="387"/>
                </a:lnTo>
                <a:lnTo>
                  <a:pt x="251" y="394"/>
                </a:lnTo>
                <a:close/>
                <a:moveTo>
                  <a:pt x="267" y="394"/>
                </a:moveTo>
                <a:lnTo>
                  <a:pt x="274" y="394"/>
                </a:lnTo>
                <a:lnTo>
                  <a:pt x="274" y="387"/>
                </a:lnTo>
                <a:lnTo>
                  <a:pt x="267" y="387"/>
                </a:lnTo>
                <a:lnTo>
                  <a:pt x="267" y="394"/>
                </a:lnTo>
                <a:close/>
                <a:moveTo>
                  <a:pt x="284" y="394"/>
                </a:moveTo>
                <a:lnTo>
                  <a:pt x="291" y="394"/>
                </a:lnTo>
                <a:lnTo>
                  <a:pt x="291" y="387"/>
                </a:lnTo>
                <a:lnTo>
                  <a:pt x="284" y="387"/>
                </a:lnTo>
                <a:lnTo>
                  <a:pt x="284" y="394"/>
                </a:lnTo>
                <a:close/>
                <a:moveTo>
                  <a:pt x="300" y="394"/>
                </a:moveTo>
                <a:lnTo>
                  <a:pt x="307" y="394"/>
                </a:lnTo>
                <a:lnTo>
                  <a:pt x="307" y="387"/>
                </a:lnTo>
                <a:lnTo>
                  <a:pt x="300" y="387"/>
                </a:lnTo>
                <a:lnTo>
                  <a:pt x="300" y="394"/>
                </a:lnTo>
                <a:close/>
                <a:moveTo>
                  <a:pt x="317" y="394"/>
                </a:moveTo>
                <a:lnTo>
                  <a:pt x="324" y="394"/>
                </a:lnTo>
                <a:lnTo>
                  <a:pt x="324" y="387"/>
                </a:lnTo>
                <a:lnTo>
                  <a:pt x="317" y="387"/>
                </a:lnTo>
                <a:lnTo>
                  <a:pt x="317" y="394"/>
                </a:lnTo>
                <a:close/>
                <a:moveTo>
                  <a:pt x="334" y="394"/>
                </a:moveTo>
                <a:lnTo>
                  <a:pt x="341" y="394"/>
                </a:lnTo>
                <a:lnTo>
                  <a:pt x="341" y="387"/>
                </a:lnTo>
                <a:lnTo>
                  <a:pt x="334" y="387"/>
                </a:lnTo>
                <a:lnTo>
                  <a:pt x="334" y="394"/>
                </a:lnTo>
                <a:close/>
                <a:moveTo>
                  <a:pt x="350" y="394"/>
                </a:moveTo>
                <a:lnTo>
                  <a:pt x="357" y="394"/>
                </a:lnTo>
                <a:lnTo>
                  <a:pt x="357" y="387"/>
                </a:lnTo>
                <a:lnTo>
                  <a:pt x="350" y="387"/>
                </a:lnTo>
                <a:lnTo>
                  <a:pt x="350" y="394"/>
                </a:lnTo>
                <a:close/>
                <a:moveTo>
                  <a:pt x="369" y="394"/>
                </a:moveTo>
                <a:lnTo>
                  <a:pt x="376" y="394"/>
                </a:lnTo>
                <a:lnTo>
                  <a:pt x="376" y="387"/>
                </a:lnTo>
                <a:lnTo>
                  <a:pt x="369" y="387"/>
                </a:lnTo>
                <a:lnTo>
                  <a:pt x="369" y="394"/>
                </a:lnTo>
                <a:close/>
                <a:moveTo>
                  <a:pt x="386" y="394"/>
                </a:moveTo>
                <a:lnTo>
                  <a:pt x="393" y="394"/>
                </a:lnTo>
                <a:lnTo>
                  <a:pt x="393" y="387"/>
                </a:lnTo>
                <a:lnTo>
                  <a:pt x="386" y="387"/>
                </a:lnTo>
                <a:lnTo>
                  <a:pt x="386" y="394"/>
                </a:lnTo>
                <a:close/>
                <a:moveTo>
                  <a:pt x="402" y="394"/>
                </a:moveTo>
                <a:lnTo>
                  <a:pt x="409" y="394"/>
                </a:lnTo>
                <a:lnTo>
                  <a:pt x="409" y="387"/>
                </a:lnTo>
                <a:lnTo>
                  <a:pt x="402" y="387"/>
                </a:lnTo>
                <a:lnTo>
                  <a:pt x="402" y="394"/>
                </a:lnTo>
                <a:close/>
                <a:moveTo>
                  <a:pt x="419" y="394"/>
                </a:moveTo>
                <a:lnTo>
                  <a:pt x="426" y="394"/>
                </a:lnTo>
                <a:lnTo>
                  <a:pt x="426" y="387"/>
                </a:lnTo>
                <a:lnTo>
                  <a:pt x="419" y="387"/>
                </a:lnTo>
                <a:lnTo>
                  <a:pt x="419" y="394"/>
                </a:lnTo>
                <a:close/>
                <a:moveTo>
                  <a:pt x="435" y="394"/>
                </a:moveTo>
                <a:lnTo>
                  <a:pt x="442" y="394"/>
                </a:lnTo>
                <a:lnTo>
                  <a:pt x="442" y="387"/>
                </a:lnTo>
                <a:lnTo>
                  <a:pt x="435" y="387"/>
                </a:lnTo>
                <a:lnTo>
                  <a:pt x="435" y="394"/>
                </a:lnTo>
                <a:close/>
                <a:moveTo>
                  <a:pt x="452" y="394"/>
                </a:moveTo>
                <a:lnTo>
                  <a:pt x="459" y="394"/>
                </a:lnTo>
                <a:lnTo>
                  <a:pt x="459" y="387"/>
                </a:lnTo>
                <a:lnTo>
                  <a:pt x="452" y="387"/>
                </a:lnTo>
                <a:lnTo>
                  <a:pt x="452" y="394"/>
                </a:lnTo>
                <a:close/>
                <a:moveTo>
                  <a:pt x="469" y="394"/>
                </a:moveTo>
                <a:lnTo>
                  <a:pt x="476" y="394"/>
                </a:lnTo>
                <a:lnTo>
                  <a:pt x="476" y="387"/>
                </a:lnTo>
                <a:lnTo>
                  <a:pt x="469" y="387"/>
                </a:lnTo>
                <a:lnTo>
                  <a:pt x="469" y="394"/>
                </a:lnTo>
                <a:close/>
                <a:moveTo>
                  <a:pt x="485" y="394"/>
                </a:moveTo>
                <a:lnTo>
                  <a:pt x="492" y="394"/>
                </a:lnTo>
                <a:lnTo>
                  <a:pt x="492" y="387"/>
                </a:lnTo>
                <a:lnTo>
                  <a:pt x="485" y="387"/>
                </a:lnTo>
                <a:lnTo>
                  <a:pt x="485" y="394"/>
                </a:lnTo>
                <a:close/>
                <a:moveTo>
                  <a:pt x="502" y="394"/>
                </a:moveTo>
                <a:lnTo>
                  <a:pt x="509" y="394"/>
                </a:lnTo>
                <a:lnTo>
                  <a:pt x="509" y="387"/>
                </a:lnTo>
                <a:lnTo>
                  <a:pt x="502" y="387"/>
                </a:lnTo>
                <a:lnTo>
                  <a:pt x="502" y="394"/>
                </a:lnTo>
                <a:close/>
                <a:moveTo>
                  <a:pt x="518" y="394"/>
                </a:moveTo>
                <a:lnTo>
                  <a:pt x="525" y="394"/>
                </a:lnTo>
                <a:lnTo>
                  <a:pt x="525" y="387"/>
                </a:lnTo>
                <a:lnTo>
                  <a:pt x="518" y="387"/>
                </a:lnTo>
                <a:lnTo>
                  <a:pt x="518" y="394"/>
                </a:lnTo>
                <a:close/>
                <a:moveTo>
                  <a:pt x="535" y="394"/>
                </a:moveTo>
                <a:lnTo>
                  <a:pt x="542" y="394"/>
                </a:lnTo>
                <a:lnTo>
                  <a:pt x="542" y="387"/>
                </a:lnTo>
                <a:lnTo>
                  <a:pt x="535" y="387"/>
                </a:lnTo>
                <a:lnTo>
                  <a:pt x="535" y="394"/>
                </a:lnTo>
                <a:close/>
                <a:moveTo>
                  <a:pt x="551" y="394"/>
                </a:moveTo>
                <a:lnTo>
                  <a:pt x="559" y="394"/>
                </a:lnTo>
                <a:lnTo>
                  <a:pt x="559" y="387"/>
                </a:lnTo>
                <a:lnTo>
                  <a:pt x="551" y="387"/>
                </a:lnTo>
                <a:lnTo>
                  <a:pt x="551" y="394"/>
                </a:lnTo>
                <a:close/>
                <a:moveTo>
                  <a:pt x="568" y="394"/>
                </a:moveTo>
                <a:lnTo>
                  <a:pt x="575" y="394"/>
                </a:lnTo>
                <a:lnTo>
                  <a:pt x="575" y="387"/>
                </a:lnTo>
                <a:lnTo>
                  <a:pt x="568" y="387"/>
                </a:lnTo>
                <a:lnTo>
                  <a:pt x="568" y="394"/>
                </a:lnTo>
                <a:close/>
                <a:moveTo>
                  <a:pt x="585" y="394"/>
                </a:moveTo>
                <a:lnTo>
                  <a:pt x="592" y="394"/>
                </a:lnTo>
                <a:lnTo>
                  <a:pt x="592" y="387"/>
                </a:lnTo>
                <a:lnTo>
                  <a:pt x="585" y="387"/>
                </a:lnTo>
                <a:lnTo>
                  <a:pt x="585" y="394"/>
                </a:lnTo>
                <a:close/>
                <a:moveTo>
                  <a:pt x="601" y="394"/>
                </a:moveTo>
                <a:lnTo>
                  <a:pt x="608" y="394"/>
                </a:lnTo>
                <a:lnTo>
                  <a:pt x="608" y="387"/>
                </a:lnTo>
                <a:lnTo>
                  <a:pt x="601" y="387"/>
                </a:lnTo>
                <a:lnTo>
                  <a:pt x="601" y="394"/>
                </a:lnTo>
                <a:close/>
                <a:moveTo>
                  <a:pt x="620" y="394"/>
                </a:moveTo>
                <a:lnTo>
                  <a:pt x="625" y="394"/>
                </a:lnTo>
                <a:lnTo>
                  <a:pt x="625" y="387"/>
                </a:lnTo>
                <a:lnTo>
                  <a:pt x="620" y="387"/>
                </a:lnTo>
                <a:lnTo>
                  <a:pt x="620" y="394"/>
                </a:lnTo>
                <a:close/>
                <a:moveTo>
                  <a:pt x="637" y="394"/>
                </a:moveTo>
                <a:lnTo>
                  <a:pt x="644" y="394"/>
                </a:lnTo>
                <a:lnTo>
                  <a:pt x="644" y="387"/>
                </a:lnTo>
                <a:lnTo>
                  <a:pt x="637" y="387"/>
                </a:lnTo>
                <a:lnTo>
                  <a:pt x="637" y="394"/>
                </a:lnTo>
                <a:close/>
                <a:moveTo>
                  <a:pt x="653" y="394"/>
                </a:moveTo>
                <a:lnTo>
                  <a:pt x="660" y="394"/>
                </a:lnTo>
                <a:lnTo>
                  <a:pt x="660" y="387"/>
                </a:lnTo>
                <a:lnTo>
                  <a:pt x="653" y="387"/>
                </a:lnTo>
                <a:lnTo>
                  <a:pt x="653" y="394"/>
                </a:lnTo>
                <a:close/>
                <a:moveTo>
                  <a:pt x="670" y="394"/>
                </a:moveTo>
                <a:lnTo>
                  <a:pt x="677" y="394"/>
                </a:lnTo>
                <a:lnTo>
                  <a:pt x="677" y="387"/>
                </a:lnTo>
                <a:lnTo>
                  <a:pt x="670" y="387"/>
                </a:lnTo>
                <a:lnTo>
                  <a:pt x="670" y="394"/>
                </a:lnTo>
                <a:close/>
                <a:moveTo>
                  <a:pt x="802" y="394"/>
                </a:moveTo>
                <a:lnTo>
                  <a:pt x="810" y="394"/>
                </a:lnTo>
                <a:lnTo>
                  <a:pt x="810" y="387"/>
                </a:lnTo>
                <a:lnTo>
                  <a:pt x="802" y="387"/>
                </a:lnTo>
                <a:lnTo>
                  <a:pt x="802" y="394"/>
                </a:lnTo>
                <a:close/>
                <a:moveTo>
                  <a:pt x="819" y="394"/>
                </a:moveTo>
                <a:lnTo>
                  <a:pt x="826" y="394"/>
                </a:lnTo>
                <a:lnTo>
                  <a:pt x="826" y="387"/>
                </a:lnTo>
                <a:lnTo>
                  <a:pt x="819" y="387"/>
                </a:lnTo>
                <a:lnTo>
                  <a:pt x="819" y="394"/>
                </a:lnTo>
                <a:close/>
                <a:moveTo>
                  <a:pt x="836" y="394"/>
                </a:moveTo>
                <a:lnTo>
                  <a:pt x="843" y="394"/>
                </a:lnTo>
                <a:lnTo>
                  <a:pt x="843" y="387"/>
                </a:lnTo>
                <a:lnTo>
                  <a:pt x="836" y="387"/>
                </a:lnTo>
                <a:lnTo>
                  <a:pt x="836" y="394"/>
                </a:lnTo>
                <a:close/>
                <a:moveTo>
                  <a:pt x="852" y="394"/>
                </a:moveTo>
                <a:lnTo>
                  <a:pt x="859" y="394"/>
                </a:lnTo>
                <a:lnTo>
                  <a:pt x="859" y="387"/>
                </a:lnTo>
                <a:lnTo>
                  <a:pt x="852" y="387"/>
                </a:lnTo>
                <a:lnTo>
                  <a:pt x="852" y="394"/>
                </a:lnTo>
                <a:close/>
                <a:moveTo>
                  <a:pt x="871" y="394"/>
                </a:moveTo>
                <a:lnTo>
                  <a:pt x="876" y="394"/>
                </a:lnTo>
                <a:lnTo>
                  <a:pt x="876" y="387"/>
                </a:lnTo>
                <a:lnTo>
                  <a:pt x="871" y="387"/>
                </a:lnTo>
                <a:lnTo>
                  <a:pt x="871" y="394"/>
                </a:lnTo>
                <a:close/>
                <a:moveTo>
                  <a:pt x="888" y="394"/>
                </a:moveTo>
                <a:lnTo>
                  <a:pt x="895" y="394"/>
                </a:lnTo>
                <a:lnTo>
                  <a:pt x="895" y="387"/>
                </a:lnTo>
                <a:lnTo>
                  <a:pt x="888" y="387"/>
                </a:lnTo>
                <a:lnTo>
                  <a:pt x="888" y="394"/>
                </a:lnTo>
                <a:close/>
                <a:moveTo>
                  <a:pt x="904" y="394"/>
                </a:moveTo>
                <a:lnTo>
                  <a:pt x="911" y="394"/>
                </a:lnTo>
                <a:lnTo>
                  <a:pt x="911" y="387"/>
                </a:lnTo>
                <a:lnTo>
                  <a:pt x="904" y="387"/>
                </a:lnTo>
                <a:lnTo>
                  <a:pt x="904" y="394"/>
                </a:lnTo>
                <a:close/>
                <a:moveTo>
                  <a:pt x="921" y="394"/>
                </a:moveTo>
                <a:lnTo>
                  <a:pt x="928" y="394"/>
                </a:lnTo>
                <a:lnTo>
                  <a:pt x="928" y="387"/>
                </a:lnTo>
                <a:lnTo>
                  <a:pt x="921" y="387"/>
                </a:lnTo>
                <a:lnTo>
                  <a:pt x="921" y="394"/>
                </a:lnTo>
                <a:close/>
                <a:moveTo>
                  <a:pt x="1053" y="394"/>
                </a:moveTo>
                <a:lnTo>
                  <a:pt x="1061" y="394"/>
                </a:lnTo>
                <a:lnTo>
                  <a:pt x="1061" y="387"/>
                </a:lnTo>
                <a:lnTo>
                  <a:pt x="1053" y="387"/>
                </a:lnTo>
                <a:lnTo>
                  <a:pt x="1053" y="394"/>
                </a:lnTo>
                <a:close/>
                <a:moveTo>
                  <a:pt x="1070" y="394"/>
                </a:moveTo>
                <a:lnTo>
                  <a:pt x="1077" y="394"/>
                </a:lnTo>
                <a:lnTo>
                  <a:pt x="1077" y="387"/>
                </a:lnTo>
                <a:lnTo>
                  <a:pt x="1070" y="387"/>
                </a:lnTo>
                <a:lnTo>
                  <a:pt x="1070" y="394"/>
                </a:lnTo>
                <a:close/>
                <a:moveTo>
                  <a:pt x="1087" y="394"/>
                </a:moveTo>
                <a:lnTo>
                  <a:pt x="1094" y="394"/>
                </a:lnTo>
                <a:lnTo>
                  <a:pt x="1094" y="387"/>
                </a:lnTo>
                <a:lnTo>
                  <a:pt x="1087" y="387"/>
                </a:lnTo>
                <a:lnTo>
                  <a:pt x="1087" y="394"/>
                </a:lnTo>
                <a:close/>
                <a:moveTo>
                  <a:pt x="1506" y="394"/>
                </a:moveTo>
                <a:lnTo>
                  <a:pt x="1513" y="394"/>
                </a:lnTo>
                <a:lnTo>
                  <a:pt x="1513" y="387"/>
                </a:lnTo>
                <a:lnTo>
                  <a:pt x="1506" y="387"/>
                </a:lnTo>
                <a:lnTo>
                  <a:pt x="1506" y="394"/>
                </a:lnTo>
                <a:close/>
                <a:moveTo>
                  <a:pt x="1522" y="394"/>
                </a:moveTo>
                <a:lnTo>
                  <a:pt x="1529" y="394"/>
                </a:lnTo>
                <a:lnTo>
                  <a:pt x="1529" y="387"/>
                </a:lnTo>
                <a:lnTo>
                  <a:pt x="1522" y="387"/>
                </a:lnTo>
                <a:lnTo>
                  <a:pt x="1522" y="394"/>
                </a:lnTo>
                <a:close/>
                <a:moveTo>
                  <a:pt x="1539" y="394"/>
                </a:moveTo>
                <a:lnTo>
                  <a:pt x="1546" y="394"/>
                </a:lnTo>
                <a:lnTo>
                  <a:pt x="1546" y="387"/>
                </a:lnTo>
                <a:lnTo>
                  <a:pt x="1539" y="387"/>
                </a:lnTo>
                <a:lnTo>
                  <a:pt x="1539" y="394"/>
                </a:lnTo>
                <a:close/>
                <a:moveTo>
                  <a:pt x="1555" y="394"/>
                </a:moveTo>
                <a:lnTo>
                  <a:pt x="1563" y="394"/>
                </a:lnTo>
                <a:lnTo>
                  <a:pt x="1563" y="387"/>
                </a:lnTo>
                <a:lnTo>
                  <a:pt x="1555" y="387"/>
                </a:lnTo>
                <a:lnTo>
                  <a:pt x="1555" y="394"/>
                </a:lnTo>
                <a:close/>
                <a:moveTo>
                  <a:pt x="1572" y="394"/>
                </a:moveTo>
                <a:lnTo>
                  <a:pt x="1579" y="394"/>
                </a:lnTo>
                <a:lnTo>
                  <a:pt x="1579" y="387"/>
                </a:lnTo>
                <a:lnTo>
                  <a:pt x="1572" y="387"/>
                </a:lnTo>
                <a:lnTo>
                  <a:pt x="1572" y="394"/>
                </a:lnTo>
                <a:close/>
                <a:moveTo>
                  <a:pt x="1589" y="394"/>
                </a:moveTo>
                <a:lnTo>
                  <a:pt x="1596" y="394"/>
                </a:lnTo>
                <a:lnTo>
                  <a:pt x="1596" y="387"/>
                </a:lnTo>
                <a:lnTo>
                  <a:pt x="1589" y="387"/>
                </a:lnTo>
                <a:lnTo>
                  <a:pt x="1589" y="394"/>
                </a:lnTo>
                <a:close/>
                <a:moveTo>
                  <a:pt x="1605" y="394"/>
                </a:moveTo>
                <a:lnTo>
                  <a:pt x="1612" y="394"/>
                </a:lnTo>
                <a:lnTo>
                  <a:pt x="1612" y="387"/>
                </a:lnTo>
                <a:lnTo>
                  <a:pt x="1605" y="387"/>
                </a:lnTo>
                <a:lnTo>
                  <a:pt x="1605" y="394"/>
                </a:lnTo>
                <a:close/>
                <a:moveTo>
                  <a:pt x="1622" y="394"/>
                </a:moveTo>
                <a:lnTo>
                  <a:pt x="1629" y="394"/>
                </a:lnTo>
                <a:lnTo>
                  <a:pt x="1629" y="387"/>
                </a:lnTo>
                <a:lnTo>
                  <a:pt x="1622" y="387"/>
                </a:lnTo>
                <a:lnTo>
                  <a:pt x="1622" y="394"/>
                </a:lnTo>
                <a:close/>
                <a:moveTo>
                  <a:pt x="1638" y="394"/>
                </a:moveTo>
                <a:lnTo>
                  <a:pt x="1645" y="394"/>
                </a:lnTo>
                <a:lnTo>
                  <a:pt x="1645" y="387"/>
                </a:lnTo>
                <a:lnTo>
                  <a:pt x="1638" y="387"/>
                </a:lnTo>
                <a:lnTo>
                  <a:pt x="1638" y="394"/>
                </a:lnTo>
                <a:close/>
                <a:moveTo>
                  <a:pt x="1657" y="394"/>
                </a:moveTo>
                <a:lnTo>
                  <a:pt x="1664" y="394"/>
                </a:lnTo>
                <a:lnTo>
                  <a:pt x="1664" y="387"/>
                </a:lnTo>
                <a:lnTo>
                  <a:pt x="1657" y="387"/>
                </a:lnTo>
                <a:lnTo>
                  <a:pt x="1657" y="394"/>
                </a:lnTo>
                <a:close/>
                <a:moveTo>
                  <a:pt x="1674" y="394"/>
                </a:moveTo>
                <a:lnTo>
                  <a:pt x="1681" y="394"/>
                </a:lnTo>
                <a:lnTo>
                  <a:pt x="1681" y="387"/>
                </a:lnTo>
                <a:lnTo>
                  <a:pt x="1674" y="387"/>
                </a:lnTo>
                <a:lnTo>
                  <a:pt x="1674" y="394"/>
                </a:lnTo>
                <a:close/>
                <a:moveTo>
                  <a:pt x="1690" y="394"/>
                </a:moveTo>
                <a:lnTo>
                  <a:pt x="1698" y="394"/>
                </a:lnTo>
                <a:lnTo>
                  <a:pt x="1698" y="387"/>
                </a:lnTo>
                <a:lnTo>
                  <a:pt x="1690" y="387"/>
                </a:lnTo>
                <a:lnTo>
                  <a:pt x="1690" y="394"/>
                </a:lnTo>
                <a:close/>
                <a:moveTo>
                  <a:pt x="1707" y="394"/>
                </a:moveTo>
                <a:lnTo>
                  <a:pt x="1714" y="394"/>
                </a:lnTo>
                <a:lnTo>
                  <a:pt x="1714" y="387"/>
                </a:lnTo>
                <a:lnTo>
                  <a:pt x="1707" y="387"/>
                </a:lnTo>
                <a:lnTo>
                  <a:pt x="1707" y="394"/>
                </a:lnTo>
                <a:close/>
                <a:moveTo>
                  <a:pt x="1724" y="394"/>
                </a:moveTo>
                <a:lnTo>
                  <a:pt x="1731" y="394"/>
                </a:lnTo>
                <a:lnTo>
                  <a:pt x="1731" y="387"/>
                </a:lnTo>
                <a:lnTo>
                  <a:pt x="1724" y="387"/>
                </a:lnTo>
                <a:lnTo>
                  <a:pt x="1724" y="394"/>
                </a:lnTo>
                <a:close/>
                <a:moveTo>
                  <a:pt x="1740" y="394"/>
                </a:moveTo>
                <a:lnTo>
                  <a:pt x="1747" y="394"/>
                </a:lnTo>
                <a:lnTo>
                  <a:pt x="1747" y="387"/>
                </a:lnTo>
                <a:lnTo>
                  <a:pt x="1740" y="387"/>
                </a:lnTo>
                <a:lnTo>
                  <a:pt x="1740" y="394"/>
                </a:lnTo>
                <a:close/>
                <a:moveTo>
                  <a:pt x="1757" y="394"/>
                </a:moveTo>
                <a:lnTo>
                  <a:pt x="1764" y="394"/>
                </a:lnTo>
                <a:lnTo>
                  <a:pt x="1764" y="387"/>
                </a:lnTo>
                <a:lnTo>
                  <a:pt x="1757" y="387"/>
                </a:lnTo>
                <a:lnTo>
                  <a:pt x="1757" y="394"/>
                </a:lnTo>
                <a:close/>
                <a:moveTo>
                  <a:pt x="1773" y="394"/>
                </a:moveTo>
                <a:lnTo>
                  <a:pt x="1780" y="394"/>
                </a:lnTo>
                <a:lnTo>
                  <a:pt x="1780" y="387"/>
                </a:lnTo>
                <a:lnTo>
                  <a:pt x="1773" y="387"/>
                </a:lnTo>
                <a:lnTo>
                  <a:pt x="1773" y="394"/>
                </a:lnTo>
                <a:close/>
                <a:moveTo>
                  <a:pt x="1790" y="394"/>
                </a:moveTo>
                <a:lnTo>
                  <a:pt x="1797" y="394"/>
                </a:lnTo>
                <a:lnTo>
                  <a:pt x="1797" y="387"/>
                </a:lnTo>
                <a:lnTo>
                  <a:pt x="1790" y="387"/>
                </a:lnTo>
                <a:lnTo>
                  <a:pt x="1790" y="394"/>
                </a:lnTo>
                <a:close/>
                <a:moveTo>
                  <a:pt x="1806" y="394"/>
                </a:moveTo>
                <a:lnTo>
                  <a:pt x="1814" y="394"/>
                </a:lnTo>
                <a:lnTo>
                  <a:pt x="1814" y="387"/>
                </a:lnTo>
                <a:lnTo>
                  <a:pt x="1806" y="387"/>
                </a:lnTo>
                <a:lnTo>
                  <a:pt x="1806" y="394"/>
                </a:lnTo>
                <a:close/>
                <a:moveTo>
                  <a:pt x="1823" y="394"/>
                </a:moveTo>
                <a:lnTo>
                  <a:pt x="1830" y="394"/>
                </a:lnTo>
                <a:lnTo>
                  <a:pt x="1830" y="387"/>
                </a:lnTo>
                <a:lnTo>
                  <a:pt x="1823" y="387"/>
                </a:lnTo>
                <a:lnTo>
                  <a:pt x="1823" y="394"/>
                </a:lnTo>
                <a:close/>
                <a:moveTo>
                  <a:pt x="1840" y="394"/>
                </a:moveTo>
                <a:lnTo>
                  <a:pt x="1847" y="394"/>
                </a:lnTo>
                <a:lnTo>
                  <a:pt x="1847" y="387"/>
                </a:lnTo>
                <a:lnTo>
                  <a:pt x="1840" y="387"/>
                </a:lnTo>
                <a:lnTo>
                  <a:pt x="1840" y="394"/>
                </a:lnTo>
                <a:close/>
                <a:moveTo>
                  <a:pt x="1856" y="394"/>
                </a:moveTo>
                <a:lnTo>
                  <a:pt x="1863" y="394"/>
                </a:lnTo>
                <a:lnTo>
                  <a:pt x="1863" y="387"/>
                </a:lnTo>
                <a:lnTo>
                  <a:pt x="1856" y="387"/>
                </a:lnTo>
                <a:lnTo>
                  <a:pt x="1856" y="394"/>
                </a:lnTo>
                <a:close/>
                <a:moveTo>
                  <a:pt x="1873" y="394"/>
                </a:moveTo>
                <a:lnTo>
                  <a:pt x="1880" y="394"/>
                </a:lnTo>
                <a:lnTo>
                  <a:pt x="1880" y="387"/>
                </a:lnTo>
                <a:lnTo>
                  <a:pt x="1873" y="387"/>
                </a:lnTo>
                <a:lnTo>
                  <a:pt x="1873" y="394"/>
                </a:lnTo>
                <a:close/>
                <a:moveTo>
                  <a:pt x="1889" y="394"/>
                </a:moveTo>
                <a:lnTo>
                  <a:pt x="1896" y="394"/>
                </a:lnTo>
                <a:lnTo>
                  <a:pt x="1896" y="387"/>
                </a:lnTo>
                <a:lnTo>
                  <a:pt x="1889" y="387"/>
                </a:lnTo>
                <a:lnTo>
                  <a:pt x="1889" y="394"/>
                </a:lnTo>
                <a:close/>
                <a:moveTo>
                  <a:pt x="1908" y="394"/>
                </a:moveTo>
                <a:lnTo>
                  <a:pt x="1915" y="394"/>
                </a:lnTo>
                <a:lnTo>
                  <a:pt x="1915" y="387"/>
                </a:lnTo>
                <a:lnTo>
                  <a:pt x="1908" y="387"/>
                </a:lnTo>
                <a:lnTo>
                  <a:pt x="1908" y="394"/>
                </a:lnTo>
                <a:close/>
                <a:moveTo>
                  <a:pt x="1925" y="394"/>
                </a:moveTo>
                <a:lnTo>
                  <a:pt x="1932" y="394"/>
                </a:lnTo>
                <a:lnTo>
                  <a:pt x="1932" y="387"/>
                </a:lnTo>
                <a:lnTo>
                  <a:pt x="1925" y="387"/>
                </a:lnTo>
                <a:lnTo>
                  <a:pt x="1925" y="394"/>
                </a:lnTo>
                <a:close/>
                <a:moveTo>
                  <a:pt x="1941" y="394"/>
                </a:moveTo>
                <a:lnTo>
                  <a:pt x="1949" y="394"/>
                </a:lnTo>
                <a:lnTo>
                  <a:pt x="1949" y="387"/>
                </a:lnTo>
                <a:lnTo>
                  <a:pt x="1941" y="387"/>
                </a:lnTo>
                <a:lnTo>
                  <a:pt x="1941" y="394"/>
                </a:lnTo>
                <a:close/>
                <a:moveTo>
                  <a:pt x="1958" y="394"/>
                </a:moveTo>
                <a:lnTo>
                  <a:pt x="1965" y="394"/>
                </a:lnTo>
                <a:lnTo>
                  <a:pt x="1965" y="387"/>
                </a:lnTo>
                <a:lnTo>
                  <a:pt x="1958" y="387"/>
                </a:lnTo>
                <a:lnTo>
                  <a:pt x="1958" y="394"/>
                </a:lnTo>
                <a:close/>
                <a:moveTo>
                  <a:pt x="1975" y="394"/>
                </a:moveTo>
                <a:lnTo>
                  <a:pt x="1982" y="394"/>
                </a:lnTo>
                <a:lnTo>
                  <a:pt x="1982" y="387"/>
                </a:lnTo>
                <a:lnTo>
                  <a:pt x="1975" y="387"/>
                </a:lnTo>
                <a:lnTo>
                  <a:pt x="1975" y="394"/>
                </a:lnTo>
                <a:close/>
                <a:moveTo>
                  <a:pt x="1991" y="394"/>
                </a:moveTo>
                <a:lnTo>
                  <a:pt x="1998" y="394"/>
                </a:lnTo>
                <a:lnTo>
                  <a:pt x="1998" y="387"/>
                </a:lnTo>
                <a:lnTo>
                  <a:pt x="1991" y="387"/>
                </a:lnTo>
                <a:lnTo>
                  <a:pt x="1991" y="394"/>
                </a:lnTo>
                <a:close/>
                <a:moveTo>
                  <a:pt x="2008" y="394"/>
                </a:moveTo>
                <a:lnTo>
                  <a:pt x="2015" y="394"/>
                </a:lnTo>
                <a:lnTo>
                  <a:pt x="2015" y="387"/>
                </a:lnTo>
                <a:lnTo>
                  <a:pt x="2008" y="387"/>
                </a:lnTo>
                <a:lnTo>
                  <a:pt x="2008" y="394"/>
                </a:lnTo>
                <a:close/>
                <a:moveTo>
                  <a:pt x="2024" y="394"/>
                </a:moveTo>
                <a:lnTo>
                  <a:pt x="2031" y="394"/>
                </a:lnTo>
                <a:lnTo>
                  <a:pt x="2031" y="387"/>
                </a:lnTo>
                <a:lnTo>
                  <a:pt x="2024" y="387"/>
                </a:lnTo>
                <a:lnTo>
                  <a:pt x="2024" y="394"/>
                </a:lnTo>
                <a:close/>
                <a:moveTo>
                  <a:pt x="2041" y="394"/>
                </a:moveTo>
                <a:lnTo>
                  <a:pt x="2048" y="394"/>
                </a:lnTo>
                <a:lnTo>
                  <a:pt x="2048" y="387"/>
                </a:lnTo>
                <a:lnTo>
                  <a:pt x="2041" y="387"/>
                </a:lnTo>
                <a:lnTo>
                  <a:pt x="2041" y="394"/>
                </a:lnTo>
                <a:close/>
                <a:moveTo>
                  <a:pt x="2057" y="394"/>
                </a:moveTo>
                <a:lnTo>
                  <a:pt x="2065" y="394"/>
                </a:lnTo>
                <a:lnTo>
                  <a:pt x="2065" y="387"/>
                </a:lnTo>
                <a:lnTo>
                  <a:pt x="2057" y="387"/>
                </a:lnTo>
                <a:lnTo>
                  <a:pt x="2057" y="394"/>
                </a:lnTo>
                <a:close/>
                <a:moveTo>
                  <a:pt x="2074" y="394"/>
                </a:moveTo>
                <a:lnTo>
                  <a:pt x="2081" y="394"/>
                </a:lnTo>
                <a:lnTo>
                  <a:pt x="2081" y="387"/>
                </a:lnTo>
                <a:lnTo>
                  <a:pt x="2074" y="387"/>
                </a:lnTo>
                <a:lnTo>
                  <a:pt x="2074" y="394"/>
                </a:lnTo>
                <a:close/>
                <a:moveTo>
                  <a:pt x="2091" y="394"/>
                </a:moveTo>
                <a:lnTo>
                  <a:pt x="2098" y="394"/>
                </a:lnTo>
                <a:lnTo>
                  <a:pt x="2098" y="387"/>
                </a:lnTo>
                <a:lnTo>
                  <a:pt x="2091" y="387"/>
                </a:lnTo>
                <a:lnTo>
                  <a:pt x="2091" y="394"/>
                </a:lnTo>
                <a:close/>
                <a:moveTo>
                  <a:pt x="2107" y="394"/>
                </a:moveTo>
                <a:lnTo>
                  <a:pt x="2114" y="394"/>
                </a:lnTo>
                <a:lnTo>
                  <a:pt x="2114" y="387"/>
                </a:lnTo>
                <a:lnTo>
                  <a:pt x="2107" y="387"/>
                </a:lnTo>
                <a:lnTo>
                  <a:pt x="2107" y="394"/>
                </a:lnTo>
                <a:close/>
                <a:moveTo>
                  <a:pt x="2124" y="394"/>
                </a:moveTo>
                <a:lnTo>
                  <a:pt x="2131" y="394"/>
                </a:lnTo>
                <a:lnTo>
                  <a:pt x="2131" y="387"/>
                </a:lnTo>
                <a:lnTo>
                  <a:pt x="2124" y="387"/>
                </a:lnTo>
                <a:lnTo>
                  <a:pt x="2124" y="394"/>
                </a:lnTo>
                <a:close/>
                <a:moveTo>
                  <a:pt x="2140" y="394"/>
                </a:moveTo>
                <a:lnTo>
                  <a:pt x="2147" y="394"/>
                </a:lnTo>
                <a:lnTo>
                  <a:pt x="2147" y="387"/>
                </a:lnTo>
                <a:lnTo>
                  <a:pt x="2140" y="387"/>
                </a:lnTo>
                <a:lnTo>
                  <a:pt x="2140" y="394"/>
                </a:lnTo>
                <a:close/>
                <a:moveTo>
                  <a:pt x="2159" y="394"/>
                </a:moveTo>
                <a:lnTo>
                  <a:pt x="2164" y="394"/>
                </a:lnTo>
                <a:lnTo>
                  <a:pt x="2164" y="387"/>
                </a:lnTo>
                <a:lnTo>
                  <a:pt x="2159" y="387"/>
                </a:lnTo>
                <a:lnTo>
                  <a:pt x="2159" y="394"/>
                </a:lnTo>
                <a:close/>
                <a:moveTo>
                  <a:pt x="2176" y="394"/>
                </a:moveTo>
                <a:lnTo>
                  <a:pt x="2183" y="394"/>
                </a:lnTo>
                <a:lnTo>
                  <a:pt x="2183" y="387"/>
                </a:lnTo>
                <a:lnTo>
                  <a:pt x="2176" y="387"/>
                </a:lnTo>
                <a:lnTo>
                  <a:pt x="2176" y="394"/>
                </a:lnTo>
                <a:close/>
                <a:moveTo>
                  <a:pt x="2192" y="394"/>
                </a:moveTo>
                <a:lnTo>
                  <a:pt x="2200" y="394"/>
                </a:lnTo>
                <a:lnTo>
                  <a:pt x="2200" y="387"/>
                </a:lnTo>
                <a:lnTo>
                  <a:pt x="2192" y="387"/>
                </a:lnTo>
                <a:lnTo>
                  <a:pt x="2192" y="394"/>
                </a:lnTo>
                <a:close/>
                <a:moveTo>
                  <a:pt x="2209" y="394"/>
                </a:moveTo>
                <a:lnTo>
                  <a:pt x="2216" y="394"/>
                </a:lnTo>
                <a:lnTo>
                  <a:pt x="2216" y="387"/>
                </a:lnTo>
                <a:lnTo>
                  <a:pt x="2209" y="387"/>
                </a:lnTo>
                <a:lnTo>
                  <a:pt x="2209" y="394"/>
                </a:lnTo>
                <a:close/>
                <a:moveTo>
                  <a:pt x="2226" y="394"/>
                </a:moveTo>
                <a:lnTo>
                  <a:pt x="2233" y="394"/>
                </a:lnTo>
                <a:lnTo>
                  <a:pt x="2233" y="387"/>
                </a:lnTo>
                <a:lnTo>
                  <a:pt x="2226" y="387"/>
                </a:lnTo>
                <a:lnTo>
                  <a:pt x="2226" y="394"/>
                </a:lnTo>
                <a:close/>
                <a:moveTo>
                  <a:pt x="2242" y="394"/>
                </a:moveTo>
                <a:lnTo>
                  <a:pt x="2249" y="394"/>
                </a:lnTo>
                <a:lnTo>
                  <a:pt x="2249" y="387"/>
                </a:lnTo>
                <a:lnTo>
                  <a:pt x="2242" y="387"/>
                </a:lnTo>
                <a:lnTo>
                  <a:pt x="2242" y="394"/>
                </a:lnTo>
                <a:close/>
                <a:moveTo>
                  <a:pt x="2259" y="394"/>
                </a:moveTo>
                <a:lnTo>
                  <a:pt x="2266" y="394"/>
                </a:lnTo>
                <a:lnTo>
                  <a:pt x="2266" y="387"/>
                </a:lnTo>
                <a:lnTo>
                  <a:pt x="2259" y="387"/>
                </a:lnTo>
                <a:lnTo>
                  <a:pt x="2259" y="394"/>
                </a:lnTo>
                <a:close/>
                <a:moveTo>
                  <a:pt x="2275" y="394"/>
                </a:moveTo>
                <a:lnTo>
                  <a:pt x="2282" y="394"/>
                </a:lnTo>
                <a:lnTo>
                  <a:pt x="2282" y="387"/>
                </a:lnTo>
                <a:lnTo>
                  <a:pt x="2275" y="387"/>
                </a:lnTo>
                <a:lnTo>
                  <a:pt x="2275" y="394"/>
                </a:lnTo>
                <a:close/>
                <a:moveTo>
                  <a:pt x="2292" y="394"/>
                </a:moveTo>
                <a:lnTo>
                  <a:pt x="2299" y="394"/>
                </a:lnTo>
                <a:lnTo>
                  <a:pt x="2299" y="387"/>
                </a:lnTo>
                <a:lnTo>
                  <a:pt x="2292" y="387"/>
                </a:lnTo>
                <a:lnTo>
                  <a:pt x="2292" y="394"/>
                </a:lnTo>
                <a:close/>
                <a:moveTo>
                  <a:pt x="2308" y="394"/>
                </a:moveTo>
                <a:lnTo>
                  <a:pt x="2316" y="394"/>
                </a:lnTo>
                <a:lnTo>
                  <a:pt x="2316" y="387"/>
                </a:lnTo>
                <a:lnTo>
                  <a:pt x="2308" y="387"/>
                </a:lnTo>
                <a:lnTo>
                  <a:pt x="2308" y="394"/>
                </a:lnTo>
                <a:close/>
                <a:moveTo>
                  <a:pt x="2325" y="394"/>
                </a:moveTo>
                <a:lnTo>
                  <a:pt x="2332" y="394"/>
                </a:lnTo>
                <a:lnTo>
                  <a:pt x="2332" y="387"/>
                </a:lnTo>
                <a:lnTo>
                  <a:pt x="2325" y="387"/>
                </a:lnTo>
                <a:lnTo>
                  <a:pt x="2325" y="394"/>
                </a:lnTo>
                <a:close/>
                <a:moveTo>
                  <a:pt x="2342" y="394"/>
                </a:moveTo>
                <a:lnTo>
                  <a:pt x="2349" y="394"/>
                </a:lnTo>
                <a:lnTo>
                  <a:pt x="2349" y="387"/>
                </a:lnTo>
                <a:lnTo>
                  <a:pt x="2342" y="387"/>
                </a:lnTo>
                <a:lnTo>
                  <a:pt x="2342" y="394"/>
                </a:lnTo>
                <a:close/>
                <a:moveTo>
                  <a:pt x="2358" y="394"/>
                </a:moveTo>
                <a:lnTo>
                  <a:pt x="2365" y="394"/>
                </a:lnTo>
                <a:lnTo>
                  <a:pt x="2365" y="387"/>
                </a:lnTo>
                <a:lnTo>
                  <a:pt x="2358" y="387"/>
                </a:lnTo>
                <a:lnTo>
                  <a:pt x="2358" y="394"/>
                </a:lnTo>
                <a:close/>
                <a:moveTo>
                  <a:pt x="2375" y="394"/>
                </a:moveTo>
                <a:lnTo>
                  <a:pt x="2382" y="394"/>
                </a:lnTo>
                <a:lnTo>
                  <a:pt x="2382" y="387"/>
                </a:lnTo>
                <a:lnTo>
                  <a:pt x="2375" y="387"/>
                </a:lnTo>
                <a:lnTo>
                  <a:pt x="2375" y="394"/>
                </a:lnTo>
                <a:close/>
                <a:moveTo>
                  <a:pt x="2391" y="394"/>
                </a:moveTo>
                <a:lnTo>
                  <a:pt x="2398" y="394"/>
                </a:lnTo>
                <a:lnTo>
                  <a:pt x="2398" y="387"/>
                </a:lnTo>
                <a:lnTo>
                  <a:pt x="2391" y="387"/>
                </a:lnTo>
                <a:lnTo>
                  <a:pt x="2391" y="394"/>
                </a:lnTo>
                <a:close/>
                <a:moveTo>
                  <a:pt x="2408" y="394"/>
                </a:moveTo>
                <a:lnTo>
                  <a:pt x="2415" y="394"/>
                </a:lnTo>
                <a:lnTo>
                  <a:pt x="2415" y="387"/>
                </a:lnTo>
                <a:lnTo>
                  <a:pt x="2408" y="387"/>
                </a:lnTo>
                <a:lnTo>
                  <a:pt x="2408" y="394"/>
                </a:lnTo>
                <a:close/>
                <a:moveTo>
                  <a:pt x="2427" y="394"/>
                </a:moveTo>
                <a:lnTo>
                  <a:pt x="2434" y="394"/>
                </a:lnTo>
                <a:lnTo>
                  <a:pt x="2434" y="387"/>
                </a:lnTo>
                <a:lnTo>
                  <a:pt x="2427" y="387"/>
                </a:lnTo>
                <a:lnTo>
                  <a:pt x="2427" y="394"/>
                </a:lnTo>
                <a:close/>
                <a:moveTo>
                  <a:pt x="2443" y="394"/>
                </a:moveTo>
                <a:lnTo>
                  <a:pt x="2451" y="394"/>
                </a:lnTo>
                <a:lnTo>
                  <a:pt x="2451" y="387"/>
                </a:lnTo>
                <a:lnTo>
                  <a:pt x="2443" y="387"/>
                </a:lnTo>
                <a:lnTo>
                  <a:pt x="2443" y="394"/>
                </a:lnTo>
                <a:close/>
                <a:moveTo>
                  <a:pt x="2460" y="394"/>
                </a:moveTo>
                <a:lnTo>
                  <a:pt x="2467" y="394"/>
                </a:lnTo>
                <a:lnTo>
                  <a:pt x="2467" y="387"/>
                </a:lnTo>
                <a:lnTo>
                  <a:pt x="2460" y="387"/>
                </a:lnTo>
                <a:lnTo>
                  <a:pt x="2460" y="394"/>
                </a:lnTo>
                <a:close/>
                <a:moveTo>
                  <a:pt x="2477" y="394"/>
                </a:moveTo>
                <a:lnTo>
                  <a:pt x="2484" y="394"/>
                </a:lnTo>
                <a:lnTo>
                  <a:pt x="2484" y="387"/>
                </a:lnTo>
                <a:lnTo>
                  <a:pt x="2477" y="387"/>
                </a:lnTo>
                <a:lnTo>
                  <a:pt x="2477" y="394"/>
                </a:lnTo>
                <a:close/>
                <a:moveTo>
                  <a:pt x="2493" y="394"/>
                </a:moveTo>
                <a:lnTo>
                  <a:pt x="2500" y="394"/>
                </a:lnTo>
                <a:lnTo>
                  <a:pt x="2500" y="387"/>
                </a:lnTo>
                <a:lnTo>
                  <a:pt x="2493" y="387"/>
                </a:lnTo>
                <a:lnTo>
                  <a:pt x="2493" y="394"/>
                </a:lnTo>
                <a:close/>
                <a:moveTo>
                  <a:pt x="2510" y="394"/>
                </a:moveTo>
                <a:lnTo>
                  <a:pt x="2517" y="394"/>
                </a:lnTo>
                <a:lnTo>
                  <a:pt x="2517" y="387"/>
                </a:lnTo>
                <a:lnTo>
                  <a:pt x="2510" y="387"/>
                </a:lnTo>
                <a:lnTo>
                  <a:pt x="2510" y="394"/>
                </a:lnTo>
                <a:close/>
                <a:moveTo>
                  <a:pt x="2526" y="394"/>
                </a:moveTo>
                <a:lnTo>
                  <a:pt x="2533" y="394"/>
                </a:lnTo>
                <a:lnTo>
                  <a:pt x="2533" y="387"/>
                </a:lnTo>
                <a:lnTo>
                  <a:pt x="2526" y="387"/>
                </a:lnTo>
                <a:lnTo>
                  <a:pt x="2526" y="394"/>
                </a:lnTo>
                <a:close/>
                <a:moveTo>
                  <a:pt x="2543" y="394"/>
                </a:moveTo>
                <a:lnTo>
                  <a:pt x="2550" y="394"/>
                </a:lnTo>
                <a:lnTo>
                  <a:pt x="2550" y="387"/>
                </a:lnTo>
                <a:lnTo>
                  <a:pt x="2543" y="387"/>
                </a:lnTo>
                <a:lnTo>
                  <a:pt x="2543" y="394"/>
                </a:lnTo>
                <a:close/>
                <a:moveTo>
                  <a:pt x="2560" y="394"/>
                </a:moveTo>
                <a:lnTo>
                  <a:pt x="2567" y="394"/>
                </a:lnTo>
                <a:lnTo>
                  <a:pt x="2567" y="387"/>
                </a:lnTo>
                <a:lnTo>
                  <a:pt x="2560" y="387"/>
                </a:lnTo>
                <a:lnTo>
                  <a:pt x="2560" y="394"/>
                </a:lnTo>
                <a:close/>
                <a:moveTo>
                  <a:pt x="2576" y="394"/>
                </a:moveTo>
                <a:lnTo>
                  <a:pt x="2583" y="394"/>
                </a:lnTo>
                <a:lnTo>
                  <a:pt x="2583" y="387"/>
                </a:lnTo>
                <a:lnTo>
                  <a:pt x="2576" y="387"/>
                </a:lnTo>
                <a:lnTo>
                  <a:pt x="2576" y="394"/>
                </a:lnTo>
                <a:close/>
                <a:moveTo>
                  <a:pt x="2593" y="394"/>
                </a:moveTo>
                <a:lnTo>
                  <a:pt x="2600" y="394"/>
                </a:lnTo>
                <a:lnTo>
                  <a:pt x="2600" y="387"/>
                </a:lnTo>
                <a:lnTo>
                  <a:pt x="2593" y="387"/>
                </a:lnTo>
                <a:lnTo>
                  <a:pt x="2593" y="394"/>
                </a:lnTo>
                <a:close/>
                <a:moveTo>
                  <a:pt x="2609" y="394"/>
                </a:moveTo>
                <a:lnTo>
                  <a:pt x="2616" y="394"/>
                </a:lnTo>
                <a:lnTo>
                  <a:pt x="2616" y="387"/>
                </a:lnTo>
                <a:lnTo>
                  <a:pt x="2609" y="387"/>
                </a:lnTo>
                <a:lnTo>
                  <a:pt x="2609" y="394"/>
                </a:lnTo>
                <a:close/>
                <a:moveTo>
                  <a:pt x="2626" y="394"/>
                </a:moveTo>
                <a:lnTo>
                  <a:pt x="2633" y="394"/>
                </a:lnTo>
                <a:lnTo>
                  <a:pt x="2633" y="387"/>
                </a:lnTo>
                <a:lnTo>
                  <a:pt x="2626" y="387"/>
                </a:lnTo>
                <a:lnTo>
                  <a:pt x="2626" y="394"/>
                </a:lnTo>
                <a:close/>
                <a:moveTo>
                  <a:pt x="2642" y="394"/>
                </a:moveTo>
                <a:lnTo>
                  <a:pt x="2649" y="394"/>
                </a:lnTo>
                <a:lnTo>
                  <a:pt x="2649" y="387"/>
                </a:lnTo>
                <a:lnTo>
                  <a:pt x="2642" y="387"/>
                </a:lnTo>
                <a:lnTo>
                  <a:pt x="2642" y="394"/>
                </a:lnTo>
                <a:close/>
                <a:moveTo>
                  <a:pt x="2659" y="394"/>
                </a:moveTo>
                <a:lnTo>
                  <a:pt x="2666" y="394"/>
                </a:lnTo>
                <a:lnTo>
                  <a:pt x="2666" y="387"/>
                </a:lnTo>
                <a:lnTo>
                  <a:pt x="2659" y="387"/>
                </a:lnTo>
                <a:lnTo>
                  <a:pt x="2659" y="394"/>
                </a:lnTo>
                <a:close/>
                <a:moveTo>
                  <a:pt x="2678" y="394"/>
                </a:moveTo>
                <a:lnTo>
                  <a:pt x="2683" y="394"/>
                </a:lnTo>
                <a:lnTo>
                  <a:pt x="2683" y="387"/>
                </a:lnTo>
                <a:lnTo>
                  <a:pt x="2678" y="387"/>
                </a:lnTo>
                <a:lnTo>
                  <a:pt x="2678" y="394"/>
                </a:lnTo>
                <a:close/>
                <a:moveTo>
                  <a:pt x="2694" y="394"/>
                </a:moveTo>
                <a:lnTo>
                  <a:pt x="2702" y="394"/>
                </a:lnTo>
                <a:lnTo>
                  <a:pt x="2702" y="387"/>
                </a:lnTo>
                <a:lnTo>
                  <a:pt x="2694" y="387"/>
                </a:lnTo>
                <a:lnTo>
                  <a:pt x="2694" y="394"/>
                </a:lnTo>
                <a:close/>
                <a:moveTo>
                  <a:pt x="2711" y="394"/>
                </a:moveTo>
                <a:lnTo>
                  <a:pt x="2718" y="394"/>
                </a:lnTo>
                <a:lnTo>
                  <a:pt x="2718" y="387"/>
                </a:lnTo>
                <a:lnTo>
                  <a:pt x="2711" y="387"/>
                </a:lnTo>
                <a:lnTo>
                  <a:pt x="2711" y="394"/>
                </a:lnTo>
                <a:close/>
                <a:moveTo>
                  <a:pt x="2728" y="394"/>
                </a:moveTo>
                <a:lnTo>
                  <a:pt x="2735" y="394"/>
                </a:lnTo>
                <a:lnTo>
                  <a:pt x="2735" y="387"/>
                </a:lnTo>
                <a:lnTo>
                  <a:pt x="2728" y="387"/>
                </a:lnTo>
                <a:lnTo>
                  <a:pt x="2728" y="394"/>
                </a:lnTo>
                <a:close/>
                <a:moveTo>
                  <a:pt x="2744" y="394"/>
                </a:moveTo>
                <a:lnTo>
                  <a:pt x="2751" y="394"/>
                </a:lnTo>
                <a:lnTo>
                  <a:pt x="2751" y="387"/>
                </a:lnTo>
                <a:lnTo>
                  <a:pt x="2744" y="387"/>
                </a:lnTo>
                <a:lnTo>
                  <a:pt x="2744" y="394"/>
                </a:lnTo>
                <a:close/>
                <a:moveTo>
                  <a:pt x="2761" y="394"/>
                </a:moveTo>
                <a:lnTo>
                  <a:pt x="2768" y="394"/>
                </a:lnTo>
                <a:lnTo>
                  <a:pt x="2768" y="387"/>
                </a:lnTo>
                <a:lnTo>
                  <a:pt x="2761" y="387"/>
                </a:lnTo>
                <a:lnTo>
                  <a:pt x="2761" y="394"/>
                </a:lnTo>
                <a:close/>
                <a:moveTo>
                  <a:pt x="2777" y="394"/>
                </a:moveTo>
                <a:lnTo>
                  <a:pt x="2784" y="394"/>
                </a:lnTo>
                <a:lnTo>
                  <a:pt x="2784" y="387"/>
                </a:lnTo>
                <a:lnTo>
                  <a:pt x="2777" y="387"/>
                </a:lnTo>
                <a:lnTo>
                  <a:pt x="2777" y="394"/>
                </a:lnTo>
                <a:close/>
                <a:moveTo>
                  <a:pt x="2811" y="394"/>
                </a:moveTo>
                <a:lnTo>
                  <a:pt x="2818" y="394"/>
                </a:lnTo>
                <a:lnTo>
                  <a:pt x="2818" y="387"/>
                </a:lnTo>
                <a:lnTo>
                  <a:pt x="2811" y="387"/>
                </a:lnTo>
                <a:lnTo>
                  <a:pt x="2811" y="394"/>
                </a:lnTo>
                <a:close/>
                <a:moveTo>
                  <a:pt x="2827" y="394"/>
                </a:moveTo>
                <a:lnTo>
                  <a:pt x="2834" y="394"/>
                </a:lnTo>
                <a:lnTo>
                  <a:pt x="2834" y="387"/>
                </a:lnTo>
                <a:lnTo>
                  <a:pt x="2827" y="387"/>
                </a:lnTo>
                <a:lnTo>
                  <a:pt x="2827" y="394"/>
                </a:lnTo>
                <a:close/>
                <a:moveTo>
                  <a:pt x="2844" y="394"/>
                </a:moveTo>
                <a:lnTo>
                  <a:pt x="2851" y="394"/>
                </a:lnTo>
                <a:lnTo>
                  <a:pt x="2851" y="387"/>
                </a:lnTo>
                <a:lnTo>
                  <a:pt x="2844" y="387"/>
                </a:lnTo>
                <a:lnTo>
                  <a:pt x="2844" y="394"/>
                </a:lnTo>
                <a:close/>
                <a:moveTo>
                  <a:pt x="2860" y="394"/>
                </a:moveTo>
                <a:lnTo>
                  <a:pt x="2867" y="394"/>
                </a:lnTo>
                <a:lnTo>
                  <a:pt x="2867" y="387"/>
                </a:lnTo>
                <a:lnTo>
                  <a:pt x="2860" y="387"/>
                </a:lnTo>
                <a:lnTo>
                  <a:pt x="2860" y="394"/>
                </a:lnTo>
                <a:close/>
                <a:moveTo>
                  <a:pt x="2877" y="394"/>
                </a:moveTo>
                <a:lnTo>
                  <a:pt x="2884" y="394"/>
                </a:lnTo>
                <a:lnTo>
                  <a:pt x="2884" y="387"/>
                </a:lnTo>
                <a:lnTo>
                  <a:pt x="2877" y="387"/>
                </a:lnTo>
                <a:lnTo>
                  <a:pt x="2877" y="394"/>
                </a:lnTo>
                <a:close/>
                <a:moveTo>
                  <a:pt x="2893" y="394"/>
                </a:moveTo>
                <a:lnTo>
                  <a:pt x="2901" y="394"/>
                </a:lnTo>
                <a:lnTo>
                  <a:pt x="2901" y="387"/>
                </a:lnTo>
                <a:lnTo>
                  <a:pt x="2893" y="387"/>
                </a:lnTo>
                <a:lnTo>
                  <a:pt x="2893" y="394"/>
                </a:lnTo>
                <a:close/>
                <a:moveTo>
                  <a:pt x="2910" y="394"/>
                </a:moveTo>
                <a:lnTo>
                  <a:pt x="2917" y="394"/>
                </a:lnTo>
                <a:lnTo>
                  <a:pt x="2917" y="387"/>
                </a:lnTo>
                <a:lnTo>
                  <a:pt x="2910" y="387"/>
                </a:lnTo>
                <a:lnTo>
                  <a:pt x="2910" y="394"/>
                </a:lnTo>
                <a:close/>
                <a:moveTo>
                  <a:pt x="83" y="411"/>
                </a:moveTo>
                <a:lnTo>
                  <a:pt x="90" y="411"/>
                </a:lnTo>
                <a:lnTo>
                  <a:pt x="90" y="404"/>
                </a:lnTo>
                <a:lnTo>
                  <a:pt x="83" y="404"/>
                </a:lnTo>
                <a:lnTo>
                  <a:pt x="83" y="411"/>
                </a:lnTo>
                <a:close/>
                <a:moveTo>
                  <a:pt x="101" y="411"/>
                </a:moveTo>
                <a:lnTo>
                  <a:pt x="106" y="411"/>
                </a:lnTo>
                <a:lnTo>
                  <a:pt x="106" y="404"/>
                </a:lnTo>
                <a:lnTo>
                  <a:pt x="101" y="404"/>
                </a:lnTo>
                <a:lnTo>
                  <a:pt x="101" y="411"/>
                </a:lnTo>
                <a:close/>
                <a:moveTo>
                  <a:pt x="118" y="411"/>
                </a:moveTo>
                <a:lnTo>
                  <a:pt x="125" y="411"/>
                </a:lnTo>
                <a:lnTo>
                  <a:pt x="125" y="404"/>
                </a:lnTo>
                <a:lnTo>
                  <a:pt x="118" y="404"/>
                </a:lnTo>
                <a:lnTo>
                  <a:pt x="118" y="411"/>
                </a:lnTo>
                <a:close/>
                <a:moveTo>
                  <a:pt x="135" y="411"/>
                </a:moveTo>
                <a:lnTo>
                  <a:pt x="142" y="411"/>
                </a:lnTo>
                <a:lnTo>
                  <a:pt x="142" y="404"/>
                </a:lnTo>
                <a:lnTo>
                  <a:pt x="135" y="404"/>
                </a:lnTo>
                <a:lnTo>
                  <a:pt x="135" y="411"/>
                </a:lnTo>
                <a:close/>
                <a:moveTo>
                  <a:pt x="151" y="411"/>
                </a:moveTo>
                <a:lnTo>
                  <a:pt x="158" y="411"/>
                </a:lnTo>
                <a:lnTo>
                  <a:pt x="158" y="404"/>
                </a:lnTo>
                <a:lnTo>
                  <a:pt x="151" y="404"/>
                </a:lnTo>
                <a:lnTo>
                  <a:pt x="151" y="411"/>
                </a:lnTo>
                <a:close/>
                <a:moveTo>
                  <a:pt x="168" y="411"/>
                </a:moveTo>
                <a:lnTo>
                  <a:pt x="175" y="411"/>
                </a:lnTo>
                <a:lnTo>
                  <a:pt x="175" y="404"/>
                </a:lnTo>
                <a:lnTo>
                  <a:pt x="168" y="404"/>
                </a:lnTo>
                <a:lnTo>
                  <a:pt x="168" y="411"/>
                </a:lnTo>
                <a:close/>
                <a:moveTo>
                  <a:pt x="184" y="411"/>
                </a:moveTo>
                <a:lnTo>
                  <a:pt x="191" y="411"/>
                </a:lnTo>
                <a:lnTo>
                  <a:pt x="191" y="404"/>
                </a:lnTo>
                <a:lnTo>
                  <a:pt x="184" y="404"/>
                </a:lnTo>
                <a:lnTo>
                  <a:pt x="184" y="411"/>
                </a:lnTo>
                <a:close/>
                <a:moveTo>
                  <a:pt x="284" y="411"/>
                </a:moveTo>
                <a:lnTo>
                  <a:pt x="291" y="411"/>
                </a:lnTo>
                <a:lnTo>
                  <a:pt x="291" y="404"/>
                </a:lnTo>
                <a:lnTo>
                  <a:pt x="284" y="404"/>
                </a:lnTo>
                <a:lnTo>
                  <a:pt x="284" y="411"/>
                </a:lnTo>
                <a:close/>
                <a:moveTo>
                  <a:pt x="300" y="411"/>
                </a:moveTo>
                <a:lnTo>
                  <a:pt x="307" y="411"/>
                </a:lnTo>
                <a:lnTo>
                  <a:pt x="307" y="404"/>
                </a:lnTo>
                <a:lnTo>
                  <a:pt x="300" y="404"/>
                </a:lnTo>
                <a:lnTo>
                  <a:pt x="300" y="411"/>
                </a:lnTo>
                <a:close/>
                <a:moveTo>
                  <a:pt x="317" y="411"/>
                </a:moveTo>
                <a:lnTo>
                  <a:pt x="324" y="411"/>
                </a:lnTo>
                <a:lnTo>
                  <a:pt x="324" y="404"/>
                </a:lnTo>
                <a:lnTo>
                  <a:pt x="317" y="404"/>
                </a:lnTo>
                <a:lnTo>
                  <a:pt x="317" y="411"/>
                </a:lnTo>
                <a:close/>
                <a:moveTo>
                  <a:pt x="334" y="411"/>
                </a:moveTo>
                <a:lnTo>
                  <a:pt x="341" y="411"/>
                </a:lnTo>
                <a:lnTo>
                  <a:pt x="341" y="404"/>
                </a:lnTo>
                <a:lnTo>
                  <a:pt x="334" y="404"/>
                </a:lnTo>
                <a:lnTo>
                  <a:pt x="334" y="411"/>
                </a:lnTo>
                <a:close/>
                <a:moveTo>
                  <a:pt x="350" y="411"/>
                </a:moveTo>
                <a:lnTo>
                  <a:pt x="357" y="411"/>
                </a:lnTo>
                <a:lnTo>
                  <a:pt x="357" y="404"/>
                </a:lnTo>
                <a:lnTo>
                  <a:pt x="350" y="404"/>
                </a:lnTo>
                <a:lnTo>
                  <a:pt x="350" y="411"/>
                </a:lnTo>
                <a:close/>
                <a:moveTo>
                  <a:pt x="369" y="411"/>
                </a:moveTo>
                <a:lnTo>
                  <a:pt x="376" y="411"/>
                </a:lnTo>
                <a:lnTo>
                  <a:pt x="376" y="404"/>
                </a:lnTo>
                <a:lnTo>
                  <a:pt x="369" y="404"/>
                </a:lnTo>
                <a:lnTo>
                  <a:pt x="369" y="411"/>
                </a:lnTo>
                <a:close/>
                <a:moveTo>
                  <a:pt x="386" y="411"/>
                </a:moveTo>
                <a:lnTo>
                  <a:pt x="393" y="411"/>
                </a:lnTo>
                <a:lnTo>
                  <a:pt x="393" y="404"/>
                </a:lnTo>
                <a:lnTo>
                  <a:pt x="386" y="404"/>
                </a:lnTo>
                <a:lnTo>
                  <a:pt x="386" y="411"/>
                </a:lnTo>
                <a:close/>
                <a:moveTo>
                  <a:pt x="402" y="411"/>
                </a:moveTo>
                <a:lnTo>
                  <a:pt x="409" y="411"/>
                </a:lnTo>
                <a:lnTo>
                  <a:pt x="409" y="404"/>
                </a:lnTo>
                <a:lnTo>
                  <a:pt x="402" y="404"/>
                </a:lnTo>
                <a:lnTo>
                  <a:pt x="402" y="411"/>
                </a:lnTo>
                <a:close/>
                <a:moveTo>
                  <a:pt x="419" y="411"/>
                </a:moveTo>
                <a:lnTo>
                  <a:pt x="426" y="411"/>
                </a:lnTo>
                <a:lnTo>
                  <a:pt x="426" y="404"/>
                </a:lnTo>
                <a:lnTo>
                  <a:pt x="419" y="404"/>
                </a:lnTo>
                <a:lnTo>
                  <a:pt x="419" y="411"/>
                </a:lnTo>
                <a:close/>
                <a:moveTo>
                  <a:pt x="435" y="411"/>
                </a:moveTo>
                <a:lnTo>
                  <a:pt x="442" y="411"/>
                </a:lnTo>
                <a:lnTo>
                  <a:pt x="442" y="404"/>
                </a:lnTo>
                <a:lnTo>
                  <a:pt x="435" y="404"/>
                </a:lnTo>
                <a:lnTo>
                  <a:pt x="435" y="411"/>
                </a:lnTo>
                <a:close/>
                <a:moveTo>
                  <a:pt x="452" y="411"/>
                </a:moveTo>
                <a:lnTo>
                  <a:pt x="459" y="411"/>
                </a:lnTo>
                <a:lnTo>
                  <a:pt x="459" y="404"/>
                </a:lnTo>
                <a:lnTo>
                  <a:pt x="452" y="404"/>
                </a:lnTo>
                <a:lnTo>
                  <a:pt x="452" y="411"/>
                </a:lnTo>
                <a:close/>
                <a:moveTo>
                  <a:pt x="469" y="411"/>
                </a:moveTo>
                <a:lnTo>
                  <a:pt x="476" y="411"/>
                </a:lnTo>
                <a:lnTo>
                  <a:pt x="476" y="404"/>
                </a:lnTo>
                <a:lnTo>
                  <a:pt x="469" y="404"/>
                </a:lnTo>
                <a:lnTo>
                  <a:pt x="469" y="411"/>
                </a:lnTo>
                <a:close/>
                <a:moveTo>
                  <a:pt x="485" y="411"/>
                </a:moveTo>
                <a:lnTo>
                  <a:pt x="492" y="411"/>
                </a:lnTo>
                <a:lnTo>
                  <a:pt x="492" y="404"/>
                </a:lnTo>
                <a:lnTo>
                  <a:pt x="485" y="404"/>
                </a:lnTo>
                <a:lnTo>
                  <a:pt x="485" y="411"/>
                </a:lnTo>
                <a:close/>
                <a:moveTo>
                  <a:pt x="502" y="411"/>
                </a:moveTo>
                <a:lnTo>
                  <a:pt x="509" y="411"/>
                </a:lnTo>
                <a:lnTo>
                  <a:pt x="509" y="404"/>
                </a:lnTo>
                <a:lnTo>
                  <a:pt x="502" y="404"/>
                </a:lnTo>
                <a:lnTo>
                  <a:pt x="502" y="411"/>
                </a:lnTo>
                <a:close/>
                <a:moveTo>
                  <a:pt x="518" y="411"/>
                </a:moveTo>
                <a:lnTo>
                  <a:pt x="525" y="411"/>
                </a:lnTo>
                <a:lnTo>
                  <a:pt x="525" y="404"/>
                </a:lnTo>
                <a:lnTo>
                  <a:pt x="518" y="404"/>
                </a:lnTo>
                <a:lnTo>
                  <a:pt x="518" y="411"/>
                </a:lnTo>
                <a:close/>
                <a:moveTo>
                  <a:pt x="535" y="411"/>
                </a:moveTo>
                <a:lnTo>
                  <a:pt x="542" y="411"/>
                </a:lnTo>
                <a:lnTo>
                  <a:pt x="542" y="404"/>
                </a:lnTo>
                <a:lnTo>
                  <a:pt x="535" y="404"/>
                </a:lnTo>
                <a:lnTo>
                  <a:pt x="535" y="411"/>
                </a:lnTo>
                <a:close/>
                <a:moveTo>
                  <a:pt x="551" y="411"/>
                </a:moveTo>
                <a:lnTo>
                  <a:pt x="559" y="411"/>
                </a:lnTo>
                <a:lnTo>
                  <a:pt x="559" y="404"/>
                </a:lnTo>
                <a:lnTo>
                  <a:pt x="551" y="404"/>
                </a:lnTo>
                <a:lnTo>
                  <a:pt x="551" y="411"/>
                </a:lnTo>
                <a:close/>
                <a:moveTo>
                  <a:pt x="568" y="411"/>
                </a:moveTo>
                <a:lnTo>
                  <a:pt x="575" y="411"/>
                </a:lnTo>
                <a:lnTo>
                  <a:pt x="575" y="404"/>
                </a:lnTo>
                <a:lnTo>
                  <a:pt x="568" y="404"/>
                </a:lnTo>
                <a:lnTo>
                  <a:pt x="568" y="411"/>
                </a:lnTo>
                <a:close/>
                <a:moveTo>
                  <a:pt x="585" y="411"/>
                </a:moveTo>
                <a:lnTo>
                  <a:pt x="592" y="411"/>
                </a:lnTo>
                <a:lnTo>
                  <a:pt x="592" y="404"/>
                </a:lnTo>
                <a:lnTo>
                  <a:pt x="585" y="404"/>
                </a:lnTo>
                <a:lnTo>
                  <a:pt x="585" y="411"/>
                </a:lnTo>
                <a:close/>
                <a:moveTo>
                  <a:pt x="601" y="411"/>
                </a:moveTo>
                <a:lnTo>
                  <a:pt x="608" y="411"/>
                </a:lnTo>
                <a:lnTo>
                  <a:pt x="608" y="404"/>
                </a:lnTo>
                <a:lnTo>
                  <a:pt x="601" y="404"/>
                </a:lnTo>
                <a:lnTo>
                  <a:pt x="601" y="411"/>
                </a:lnTo>
                <a:close/>
                <a:moveTo>
                  <a:pt x="620" y="411"/>
                </a:moveTo>
                <a:lnTo>
                  <a:pt x="625" y="411"/>
                </a:lnTo>
                <a:lnTo>
                  <a:pt x="625" y="404"/>
                </a:lnTo>
                <a:lnTo>
                  <a:pt x="620" y="404"/>
                </a:lnTo>
                <a:lnTo>
                  <a:pt x="620" y="411"/>
                </a:lnTo>
                <a:close/>
                <a:moveTo>
                  <a:pt x="637" y="411"/>
                </a:moveTo>
                <a:lnTo>
                  <a:pt x="644" y="411"/>
                </a:lnTo>
                <a:lnTo>
                  <a:pt x="644" y="404"/>
                </a:lnTo>
                <a:lnTo>
                  <a:pt x="637" y="404"/>
                </a:lnTo>
                <a:lnTo>
                  <a:pt x="637" y="411"/>
                </a:lnTo>
                <a:close/>
                <a:moveTo>
                  <a:pt x="653" y="411"/>
                </a:moveTo>
                <a:lnTo>
                  <a:pt x="660" y="411"/>
                </a:lnTo>
                <a:lnTo>
                  <a:pt x="660" y="404"/>
                </a:lnTo>
                <a:lnTo>
                  <a:pt x="653" y="404"/>
                </a:lnTo>
                <a:lnTo>
                  <a:pt x="653" y="411"/>
                </a:lnTo>
                <a:close/>
                <a:moveTo>
                  <a:pt x="670" y="411"/>
                </a:moveTo>
                <a:lnTo>
                  <a:pt x="677" y="411"/>
                </a:lnTo>
                <a:lnTo>
                  <a:pt x="677" y="404"/>
                </a:lnTo>
                <a:lnTo>
                  <a:pt x="670" y="404"/>
                </a:lnTo>
                <a:lnTo>
                  <a:pt x="670" y="411"/>
                </a:lnTo>
                <a:close/>
                <a:moveTo>
                  <a:pt x="786" y="411"/>
                </a:moveTo>
                <a:lnTo>
                  <a:pt x="793" y="411"/>
                </a:lnTo>
                <a:lnTo>
                  <a:pt x="793" y="404"/>
                </a:lnTo>
                <a:lnTo>
                  <a:pt x="786" y="404"/>
                </a:lnTo>
                <a:lnTo>
                  <a:pt x="786" y="411"/>
                </a:lnTo>
                <a:close/>
                <a:moveTo>
                  <a:pt x="802" y="411"/>
                </a:moveTo>
                <a:lnTo>
                  <a:pt x="810" y="411"/>
                </a:lnTo>
                <a:lnTo>
                  <a:pt x="810" y="404"/>
                </a:lnTo>
                <a:lnTo>
                  <a:pt x="802" y="404"/>
                </a:lnTo>
                <a:lnTo>
                  <a:pt x="802" y="411"/>
                </a:lnTo>
                <a:close/>
                <a:moveTo>
                  <a:pt x="819" y="411"/>
                </a:moveTo>
                <a:lnTo>
                  <a:pt x="826" y="411"/>
                </a:lnTo>
                <a:lnTo>
                  <a:pt x="826" y="404"/>
                </a:lnTo>
                <a:lnTo>
                  <a:pt x="819" y="404"/>
                </a:lnTo>
                <a:lnTo>
                  <a:pt x="819" y="411"/>
                </a:lnTo>
                <a:close/>
                <a:moveTo>
                  <a:pt x="836" y="411"/>
                </a:moveTo>
                <a:lnTo>
                  <a:pt x="843" y="411"/>
                </a:lnTo>
                <a:lnTo>
                  <a:pt x="843" y="404"/>
                </a:lnTo>
                <a:lnTo>
                  <a:pt x="836" y="404"/>
                </a:lnTo>
                <a:lnTo>
                  <a:pt x="836" y="411"/>
                </a:lnTo>
                <a:close/>
                <a:moveTo>
                  <a:pt x="852" y="411"/>
                </a:moveTo>
                <a:lnTo>
                  <a:pt x="859" y="411"/>
                </a:lnTo>
                <a:lnTo>
                  <a:pt x="859" y="404"/>
                </a:lnTo>
                <a:lnTo>
                  <a:pt x="852" y="404"/>
                </a:lnTo>
                <a:lnTo>
                  <a:pt x="852" y="411"/>
                </a:lnTo>
                <a:close/>
                <a:moveTo>
                  <a:pt x="871" y="411"/>
                </a:moveTo>
                <a:lnTo>
                  <a:pt x="876" y="411"/>
                </a:lnTo>
                <a:lnTo>
                  <a:pt x="876" y="404"/>
                </a:lnTo>
                <a:lnTo>
                  <a:pt x="871" y="404"/>
                </a:lnTo>
                <a:lnTo>
                  <a:pt x="871" y="411"/>
                </a:lnTo>
                <a:close/>
                <a:moveTo>
                  <a:pt x="888" y="411"/>
                </a:moveTo>
                <a:lnTo>
                  <a:pt x="895" y="411"/>
                </a:lnTo>
                <a:lnTo>
                  <a:pt x="895" y="404"/>
                </a:lnTo>
                <a:lnTo>
                  <a:pt x="888" y="404"/>
                </a:lnTo>
                <a:lnTo>
                  <a:pt x="888" y="411"/>
                </a:lnTo>
                <a:close/>
                <a:moveTo>
                  <a:pt x="904" y="411"/>
                </a:moveTo>
                <a:lnTo>
                  <a:pt x="911" y="411"/>
                </a:lnTo>
                <a:lnTo>
                  <a:pt x="911" y="404"/>
                </a:lnTo>
                <a:lnTo>
                  <a:pt x="904" y="404"/>
                </a:lnTo>
                <a:lnTo>
                  <a:pt x="904" y="411"/>
                </a:lnTo>
                <a:close/>
                <a:moveTo>
                  <a:pt x="921" y="411"/>
                </a:moveTo>
                <a:lnTo>
                  <a:pt x="928" y="411"/>
                </a:lnTo>
                <a:lnTo>
                  <a:pt x="928" y="404"/>
                </a:lnTo>
                <a:lnTo>
                  <a:pt x="921" y="404"/>
                </a:lnTo>
                <a:lnTo>
                  <a:pt x="921" y="411"/>
                </a:lnTo>
                <a:close/>
                <a:moveTo>
                  <a:pt x="1406" y="411"/>
                </a:moveTo>
                <a:lnTo>
                  <a:pt x="1413" y="411"/>
                </a:lnTo>
                <a:lnTo>
                  <a:pt x="1413" y="404"/>
                </a:lnTo>
                <a:lnTo>
                  <a:pt x="1406" y="404"/>
                </a:lnTo>
                <a:lnTo>
                  <a:pt x="1406" y="411"/>
                </a:lnTo>
                <a:close/>
                <a:moveTo>
                  <a:pt x="1423" y="411"/>
                </a:moveTo>
                <a:lnTo>
                  <a:pt x="1430" y="411"/>
                </a:lnTo>
                <a:lnTo>
                  <a:pt x="1430" y="404"/>
                </a:lnTo>
                <a:lnTo>
                  <a:pt x="1423" y="404"/>
                </a:lnTo>
                <a:lnTo>
                  <a:pt x="1423" y="411"/>
                </a:lnTo>
                <a:close/>
                <a:moveTo>
                  <a:pt x="1439" y="411"/>
                </a:moveTo>
                <a:lnTo>
                  <a:pt x="1447" y="411"/>
                </a:lnTo>
                <a:lnTo>
                  <a:pt x="1447" y="404"/>
                </a:lnTo>
                <a:lnTo>
                  <a:pt x="1439" y="404"/>
                </a:lnTo>
                <a:lnTo>
                  <a:pt x="1439" y="411"/>
                </a:lnTo>
                <a:close/>
                <a:moveTo>
                  <a:pt x="1506" y="411"/>
                </a:moveTo>
                <a:lnTo>
                  <a:pt x="1513" y="411"/>
                </a:lnTo>
                <a:lnTo>
                  <a:pt x="1513" y="404"/>
                </a:lnTo>
                <a:lnTo>
                  <a:pt x="1506" y="404"/>
                </a:lnTo>
                <a:lnTo>
                  <a:pt x="1506" y="411"/>
                </a:lnTo>
                <a:close/>
                <a:moveTo>
                  <a:pt x="1522" y="411"/>
                </a:moveTo>
                <a:lnTo>
                  <a:pt x="1529" y="411"/>
                </a:lnTo>
                <a:lnTo>
                  <a:pt x="1529" y="404"/>
                </a:lnTo>
                <a:lnTo>
                  <a:pt x="1522" y="404"/>
                </a:lnTo>
                <a:lnTo>
                  <a:pt x="1522" y="411"/>
                </a:lnTo>
                <a:close/>
                <a:moveTo>
                  <a:pt x="1539" y="411"/>
                </a:moveTo>
                <a:lnTo>
                  <a:pt x="1546" y="411"/>
                </a:lnTo>
                <a:lnTo>
                  <a:pt x="1546" y="404"/>
                </a:lnTo>
                <a:lnTo>
                  <a:pt x="1539" y="404"/>
                </a:lnTo>
                <a:lnTo>
                  <a:pt x="1539" y="411"/>
                </a:lnTo>
                <a:close/>
                <a:moveTo>
                  <a:pt x="1555" y="411"/>
                </a:moveTo>
                <a:lnTo>
                  <a:pt x="1563" y="411"/>
                </a:lnTo>
                <a:lnTo>
                  <a:pt x="1563" y="404"/>
                </a:lnTo>
                <a:lnTo>
                  <a:pt x="1555" y="404"/>
                </a:lnTo>
                <a:lnTo>
                  <a:pt x="1555" y="411"/>
                </a:lnTo>
                <a:close/>
                <a:moveTo>
                  <a:pt x="1572" y="411"/>
                </a:moveTo>
                <a:lnTo>
                  <a:pt x="1579" y="411"/>
                </a:lnTo>
                <a:lnTo>
                  <a:pt x="1579" y="404"/>
                </a:lnTo>
                <a:lnTo>
                  <a:pt x="1572" y="404"/>
                </a:lnTo>
                <a:lnTo>
                  <a:pt x="1572" y="411"/>
                </a:lnTo>
                <a:close/>
                <a:moveTo>
                  <a:pt x="1589" y="411"/>
                </a:moveTo>
                <a:lnTo>
                  <a:pt x="1596" y="411"/>
                </a:lnTo>
                <a:lnTo>
                  <a:pt x="1596" y="404"/>
                </a:lnTo>
                <a:lnTo>
                  <a:pt x="1589" y="404"/>
                </a:lnTo>
                <a:lnTo>
                  <a:pt x="1589" y="411"/>
                </a:lnTo>
                <a:close/>
                <a:moveTo>
                  <a:pt x="1605" y="411"/>
                </a:moveTo>
                <a:lnTo>
                  <a:pt x="1612" y="411"/>
                </a:lnTo>
                <a:lnTo>
                  <a:pt x="1612" y="404"/>
                </a:lnTo>
                <a:lnTo>
                  <a:pt x="1605" y="404"/>
                </a:lnTo>
                <a:lnTo>
                  <a:pt x="1605" y="411"/>
                </a:lnTo>
                <a:close/>
                <a:moveTo>
                  <a:pt x="1638" y="411"/>
                </a:moveTo>
                <a:lnTo>
                  <a:pt x="1645" y="411"/>
                </a:lnTo>
                <a:lnTo>
                  <a:pt x="1645" y="404"/>
                </a:lnTo>
                <a:lnTo>
                  <a:pt x="1638" y="404"/>
                </a:lnTo>
                <a:lnTo>
                  <a:pt x="1638" y="411"/>
                </a:lnTo>
                <a:close/>
                <a:moveTo>
                  <a:pt x="1657" y="411"/>
                </a:moveTo>
                <a:lnTo>
                  <a:pt x="1664" y="411"/>
                </a:lnTo>
                <a:lnTo>
                  <a:pt x="1664" y="404"/>
                </a:lnTo>
                <a:lnTo>
                  <a:pt x="1657" y="404"/>
                </a:lnTo>
                <a:lnTo>
                  <a:pt x="1657" y="411"/>
                </a:lnTo>
                <a:close/>
                <a:moveTo>
                  <a:pt x="1674" y="411"/>
                </a:moveTo>
                <a:lnTo>
                  <a:pt x="1681" y="411"/>
                </a:lnTo>
                <a:lnTo>
                  <a:pt x="1681" y="404"/>
                </a:lnTo>
                <a:lnTo>
                  <a:pt x="1674" y="404"/>
                </a:lnTo>
                <a:lnTo>
                  <a:pt x="1674" y="411"/>
                </a:lnTo>
                <a:close/>
                <a:moveTo>
                  <a:pt x="1690" y="411"/>
                </a:moveTo>
                <a:lnTo>
                  <a:pt x="1698" y="411"/>
                </a:lnTo>
                <a:lnTo>
                  <a:pt x="1698" y="404"/>
                </a:lnTo>
                <a:lnTo>
                  <a:pt x="1690" y="404"/>
                </a:lnTo>
                <a:lnTo>
                  <a:pt x="1690" y="411"/>
                </a:lnTo>
                <a:close/>
                <a:moveTo>
                  <a:pt x="1707" y="411"/>
                </a:moveTo>
                <a:lnTo>
                  <a:pt x="1714" y="411"/>
                </a:lnTo>
                <a:lnTo>
                  <a:pt x="1714" y="404"/>
                </a:lnTo>
                <a:lnTo>
                  <a:pt x="1707" y="404"/>
                </a:lnTo>
                <a:lnTo>
                  <a:pt x="1707" y="411"/>
                </a:lnTo>
                <a:close/>
                <a:moveTo>
                  <a:pt x="1724" y="411"/>
                </a:moveTo>
                <a:lnTo>
                  <a:pt x="1731" y="411"/>
                </a:lnTo>
                <a:lnTo>
                  <a:pt x="1731" y="404"/>
                </a:lnTo>
                <a:lnTo>
                  <a:pt x="1724" y="404"/>
                </a:lnTo>
                <a:lnTo>
                  <a:pt x="1724" y="411"/>
                </a:lnTo>
                <a:close/>
                <a:moveTo>
                  <a:pt x="1740" y="411"/>
                </a:moveTo>
                <a:lnTo>
                  <a:pt x="1747" y="411"/>
                </a:lnTo>
                <a:lnTo>
                  <a:pt x="1747" y="404"/>
                </a:lnTo>
                <a:lnTo>
                  <a:pt x="1740" y="404"/>
                </a:lnTo>
                <a:lnTo>
                  <a:pt x="1740" y="411"/>
                </a:lnTo>
                <a:close/>
                <a:moveTo>
                  <a:pt x="1757" y="411"/>
                </a:moveTo>
                <a:lnTo>
                  <a:pt x="1764" y="411"/>
                </a:lnTo>
                <a:lnTo>
                  <a:pt x="1764" y="404"/>
                </a:lnTo>
                <a:lnTo>
                  <a:pt x="1757" y="404"/>
                </a:lnTo>
                <a:lnTo>
                  <a:pt x="1757" y="411"/>
                </a:lnTo>
                <a:close/>
                <a:moveTo>
                  <a:pt x="1773" y="411"/>
                </a:moveTo>
                <a:lnTo>
                  <a:pt x="1780" y="411"/>
                </a:lnTo>
                <a:lnTo>
                  <a:pt x="1780" y="404"/>
                </a:lnTo>
                <a:lnTo>
                  <a:pt x="1773" y="404"/>
                </a:lnTo>
                <a:lnTo>
                  <a:pt x="1773" y="411"/>
                </a:lnTo>
                <a:close/>
                <a:moveTo>
                  <a:pt x="1790" y="411"/>
                </a:moveTo>
                <a:lnTo>
                  <a:pt x="1797" y="411"/>
                </a:lnTo>
                <a:lnTo>
                  <a:pt x="1797" y="404"/>
                </a:lnTo>
                <a:lnTo>
                  <a:pt x="1790" y="404"/>
                </a:lnTo>
                <a:lnTo>
                  <a:pt x="1790" y="411"/>
                </a:lnTo>
                <a:close/>
                <a:moveTo>
                  <a:pt x="1806" y="411"/>
                </a:moveTo>
                <a:lnTo>
                  <a:pt x="1814" y="411"/>
                </a:lnTo>
                <a:lnTo>
                  <a:pt x="1814" y="404"/>
                </a:lnTo>
                <a:lnTo>
                  <a:pt x="1806" y="404"/>
                </a:lnTo>
                <a:lnTo>
                  <a:pt x="1806" y="411"/>
                </a:lnTo>
                <a:close/>
                <a:moveTo>
                  <a:pt x="1823" y="411"/>
                </a:moveTo>
                <a:lnTo>
                  <a:pt x="1830" y="411"/>
                </a:lnTo>
                <a:lnTo>
                  <a:pt x="1830" y="404"/>
                </a:lnTo>
                <a:lnTo>
                  <a:pt x="1823" y="404"/>
                </a:lnTo>
                <a:lnTo>
                  <a:pt x="1823" y="411"/>
                </a:lnTo>
                <a:close/>
                <a:moveTo>
                  <a:pt x="1840" y="411"/>
                </a:moveTo>
                <a:lnTo>
                  <a:pt x="1847" y="411"/>
                </a:lnTo>
                <a:lnTo>
                  <a:pt x="1847" y="404"/>
                </a:lnTo>
                <a:lnTo>
                  <a:pt x="1840" y="404"/>
                </a:lnTo>
                <a:lnTo>
                  <a:pt x="1840" y="411"/>
                </a:lnTo>
                <a:close/>
                <a:moveTo>
                  <a:pt x="1856" y="411"/>
                </a:moveTo>
                <a:lnTo>
                  <a:pt x="1863" y="411"/>
                </a:lnTo>
                <a:lnTo>
                  <a:pt x="1863" y="404"/>
                </a:lnTo>
                <a:lnTo>
                  <a:pt x="1856" y="404"/>
                </a:lnTo>
                <a:lnTo>
                  <a:pt x="1856" y="411"/>
                </a:lnTo>
                <a:close/>
                <a:moveTo>
                  <a:pt x="1873" y="411"/>
                </a:moveTo>
                <a:lnTo>
                  <a:pt x="1880" y="411"/>
                </a:lnTo>
                <a:lnTo>
                  <a:pt x="1880" y="404"/>
                </a:lnTo>
                <a:lnTo>
                  <a:pt x="1873" y="404"/>
                </a:lnTo>
                <a:lnTo>
                  <a:pt x="1873" y="411"/>
                </a:lnTo>
                <a:close/>
                <a:moveTo>
                  <a:pt x="1889" y="411"/>
                </a:moveTo>
                <a:lnTo>
                  <a:pt x="1896" y="411"/>
                </a:lnTo>
                <a:lnTo>
                  <a:pt x="1896" y="404"/>
                </a:lnTo>
                <a:lnTo>
                  <a:pt x="1889" y="404"/>
                </a:lnTo>
                <a:lnTo>
                  <a:pt x="1889" y="411"/>
                </a:lnTo>
                <a:close/>
                <a:moveTo>
                  <a:pt x="1908" y="411"/>
                </a:moveTo>
                <a:lnTo>
                  <a:pt x="1915" y="411"/>
                </a:lnTo>
                <a:lnTo>
                  <a:pt x="1915" y="404"/>
                </a:lnTo>
                <a:lnTo>
                  <a:pt x="1908" y="404"/>
                </a:lnTo>
                <a:lnTo>
                  <a:pt x="1908" y="411"/>
                </a:lnTo>
                <a:close/>
                <a:moveTo>
                  <a:pt x="1925" y="411"/>
                </a:moveTo>
                <a:lnTo>
                  <a:pt x="1932" y="411"/>
                </a:lnTo>
                <a:lnTo>
                  <a:pt x="1932" y="404"/>
                </a:lnTo>
                <a:lnTo>
                  <a:pt x="1925" y="404"/>
                </a:lnTo>
                <a:lnTo>
                  <a:pt x="1925" y="411"/>
                </a:lnTo>
                <a:close/>
                <a:moveTo>
                  <a:pt x="1941" y="411"/>
                </a:moveTo>
                <a:lnTo>
                  <a:pt x="1949" y="411"/>
                </a:lnTo>
                <a:lnTo>
                  <a:pt x="1949" y="404"/>
                </a:lnTo>
                <a:lnTo>
                  <a:pt x="1941" y="404"/>
                </a:lnTo>
                <a:lnTo>
                  <a:pt x="1941" y="411"/>
                </a:lnTo>
                <a:close/>
                <a:moveTo>
                  <a:pt x="1958" y="411"/>
                </a:moveTo>
                <a:lnTo>
                  <a:pt x="1965" y="411"/>
                </a:lnTo>
                <a:lnTo>
                  <a:pt x="1965" y="404"/>
                </a:lnTo>
                <a:lnTo>
                  <a:pt x="1958" y="404"/>
                </a:lnTo>
                <a:lnTo>
                  <a:pt x="1958" y="411"/>
                </a:lnTo>
                <a:close/>
                <a:moveTo>
                  <a:pt x="1975" y="411"/>
                </a:moveTo>
                <a:lnTo>
                  <a:pt x="1982" y="411"/>
                </a:lnTo>
                <a:lnTo>
                  <a:pt x="1982" y="404"/>
                </a:lnTo>
                <a:lnTo>
                  <a:pt x="1975" y="404"/>
                </a:lnTo>
                <a:lnTo>
                  <a:pt x="1975" y="411"/>
                </a:lnTo>
                <a:close/>
                <a:moveTo>
                  <a:pt x="1991" y="411"/>
                </a:moveTo>
                <a:lnTo>
                  <a:pt x="1998" y="411"/>
                </a:lnTo>
                <a:lnTo>
                  <a:pt x="1998" y="404"/>
                </a:lnTo>
                <a:lnTo>
                  <a:pt x="1991" y="404"/>
                </a:lnTo>
                <a:lnTo>
                  <a:pt x="1991" y="411"/>
                </a:lnTo>
                <a:close/>
                <a:moveTo>
                  <a:pt x="2008" y="411"/>
                </a:moveTo>
                <a:lnTo>
                  <a:pt x="2015" y="411"/>
                </a:lnTo>
                <a:lnTo>
                  <a:pt x="2015" y="404"/>
                </a:lnTo>
                <a:lnTo>
                  <a:pt x="2008" y="404"/>
                </a:lnTo>
                <a:lnTo>
                  <a:pt x="2008" y="411"/>
                </a:lnTo>
                <a:close/>
                <a:moveTo>
                  <a:pt x="2024" y="411"/>
                </a:moveTo>
                <a:lnTo>
                  <a:pt x="2031" y="411"/>
                </a:lnTo>
                <a:lnTo>
                  <a:pt x="2031" y="404"/>
                </a:lnTo>
                <a:lnTo>
                  <a:pt x="2024" y="404"/>
                </a:lnTo>
                <a:lnTo>
                  <a:pt x="2024" y="411"/>
                </a:lnTo>
                <a:close/>
                <a:moveTo>
                  <a:pt x="2041" y="411"/>
                </a:moveTo>
                <a:lnTo>
                  <a:pt x="2048" y="411"/>
                </a:lnTo>
                <a:lnTo>
                  <a:pt x="2048" y="404"/>
                </a:lnTo>
                <a:lnTo>
                  <a:pt x="2041" y="404"/>
                </a:lnTo>
                <a:lnTo>
                  <a:pt x="2041" y="411"/>
                </a:lnTo>
                <a:close/>
                <a:moveTo>
                  <a:pt x="2057" y="411"/>
                </a:moveTo>
                <a:lnTo>
                  <a:pt x="2065" y="411"/>
                </a:lnTo>
                <a:lnTo>
                  <a:pt x="2065" y="404"/>
                </a:lnTo>
                <a:lnTo>
                  <a:pt x="2057" y="404"/>
                </a:lnTo>
                <a:lnTo>
                  <a:pt x="2057" y="411"/>
                </a:lnTo>
                <a:close/>
                <a:moveTo>
                  <a:pt x="2074" y="411"/>
                </a:moveTo>
                <a:lnTo>
                  <a:pt x="2081" y="411"/>
                </a:lnTo>
                <a:lnTo>
                  <a:pt x="2081" y="404"/>
                </a:lnTo>
                <a:lnTo>
                  <a:pt x="2074" y="404"/>
                </a:lnTo>
                <a:lnTo>
                  <a:pt x="2074" y="411"/>
                </a:lnTo>
                <a:close/>
                <a:moveTo>
                  <a:pt x="2091" y="411"/>
                </a:moveTo>
                <a:lnTo>
                  <a:pt x="2098" y="411"/>
                </a:lnTo>
                <a:lnTo>
                  <a:pt x="2098" y="404"/>
                </a:lnTo>
                <a:lnTo>
                  <a:pt x="2091" y="404"/>
                </a:lnTo>
                <a:lnTo>
                  <a:pt x="2091" y="411"/>
                </a:lnTo>
                <a:close/>
                <a:moveTo>
                  <a:pt x="2107" y="411"/>
                </a:moveTo>
                <a:lnTo>
                  <a:pt x="2114" y="411"/>
                </a:lnTo>
                <a:lnTo>
                  <a:pt x="2114" y="404"/>
                </a:lnTo>
                <a:lnTo>
                  <a:pt x="2107" y="404"/>
                </a:lnTo>
                <a:lnTo>
                  <a:pt x="2107" y="411"/>
                </a:lnTo>
                <a:close/>
                <a:moveTo>
                  <a:pt x="2124" y="411"/>
                </a:moveTo>
                <a:lnTo>
                  <a:pt x="2131" y="411"/>
                </a:lnTo>
                <a:lnTo>
                  <a:pt x="2131" y="404"/>
                </a:lnTo>
                <a:lnTo>
                  <a:pt x="2124" y="404"/>
                </a:lnTo>
                <a:lnTo>
                  <a:pt x="2124" y="411"/>
                </a:lnTo>
                <a:close/>
                <a:moveTo>
                  <a:pt x="2140" y="411"/>
                </a:moveTo>
                <a:lnTo>
                  <a:pt x="2147" y="411"/>
                </a:lnTo>
                <a:lnTo>
                  <a:pt x="2147" y="404"/>
                </a:lnTo>
                <a:lnTo>
                  <a:pt x="2140" y="404"/>
                </a:lnTo>
                <a:lnTo>
                  <a:pt x="2140" y="411"/>
                </a:lnTo>
                <a:close/>
                <a:moveTo>
                  <a:pt x="2159" y="411"/>
                </a:moveTo>
                <a:lnTo>
                  <a:pt x="2164" y="411"/>
                </a:lnTo>
                <a:lnTo>
                  <a:pt x="2164" y="404"/>
                </a:lnTo>
                <a:lnTo>
                  <a:pt x="2159" y="404"/>
                </a:lnTo>
                <a:lnTo>
                  <a:pt x="2159" y="411"/>
                </a:lnTo>
                <a:close/>
                <a:moveTo>
                  <a:pt x="2176" y="411"/>
                </a:moveTo>
                <a:lnTo>
                  <a:pt x="2183" y="411"/>
                </a:lnTo>
                <a:lnTo>
                  <a:pt x="2183" y="404"/>
                </a:lnTo>
                <a:lnTo>
                  <a:pt x="2176" y="404"/>
                </a:lnTo>
                <a:lnTo>
                  <a:pt x="2176" y="411"/>
                </a:lnTo>
                <a:close/>
                <a:moveTo>
                  <a:pt x="2192" y="411"/>
                </a:moveTo>
                <a:lnTo>
                  <a:pt x="2200" y="411"/>
                </a:lnTo>
                <a:lnTo>
                  <a:pt x="2200" y="404"/>
                </a:lnTo>
                <a:lnTo>
                  <a:pt x="2192" y="404"/>
                </a:lnTo>
                <a:lnTo>
                  <a:pt x="2192" y="411"/>
                </a:lnTo>
                <a:close/>
                <a:moveTo>
                  <a:pt x="2209" y="411"/>
                </a:moveTo>
                <a:lnTo>
                  <a:pt x="2216" y="411"/>
                </a:lnTo>
                <a:lnTo>
                  <a:pt x="2216" y="404"/>
                </a:lnTo>
                <a:lnTo>
                  <a:pt x="2209" y="404"/>
                </a:lnTo>
                <a:lnTo>
                  <a:pt x="2209" y="411"/>
                </a:lnTo>
                <a:close/>
                <a:moveTo>
                  <a:pt x="2226" y="411"/>
                </a:moveTo>
                <a:lnTo>
                  <a:pt x="2233" y="411"/>
                </a:lnTo>
                <a:lnTo>
                  <a:pt x="2233" y="404"/>
                </a:lnTo>
                <a:lnTo>
                  <a:pt x="2226" y="404"/>
                </a:lnTo>
                <a:lnTo>
                  <a:pt x="2226" y="411"/>
                </a:lnTo>
                <a:close/>
                <a:moveTo>
                  <a:pt x="2242" y="411"/>
                </a:moveTo>
                <a:lnTo>
                  <a:pt x="2249" y="411"/>
                </a:lnTo>
                <a:lnTo>
                  <a:pt x="2249" y="404"/>
                </a:lnTo>
                <a:lnTo>
                  <a:pt x="2242" y="404"/>
                </a:lnTo>
                <a:lnTo>
                  <a:pt x="2242" y="411"/>
                </a:lnTo>
                <a:close/>
                <a:moveTo>
                  <a:pt x="2259" y="411"/>
                </a:moveTo>
                <a:lnTo>
                  <a:pt x="2266" y="411"/>
                </a:lnTo>
                <a:lnTo>
                  <a:pt x="2266" y="404"/>
                </a:lnTo>
                <a:lnTo>
                  <a:pt x="2259" y="404"/>
                </a:lnTo>
                <a:lnTo>
                  <a:pt x="2259" y="411"/>
                </a:lnTo>
                <a:close/>
                <a:moveTo>
                  <a:pt x="2275" y="411"/>
                </a:moveTo>
                <a:lnTo>
                  <a:pt x="2282" y="411"/>
                </a:lnTo>
                <a:lnTo>
                  <a:pt x="2282" y="404"/>
                </a:lnTo>
                <a:lnTo>
                  <a:pt x="2275" y="404"/>
                </a:lnTo>
                <a:lnTo>
                  <a:pt x="2275" y="411"/>
                </a:lnTo>
                <a:close/>
                <a:moveTo>
                  <a:pt x="2292" y="411"/>
                </a:moveTo>
                <a:lnTo>
                  <a:pt x="2299" y="411"/>
                </a:lnTo>
                <a:lnTo>
                  <a:pt x="2299" y="404"/>
                </a:lnTo>
                <a:lnTo>
                  <a:pt x="2292" y="404"/>
                </a:lnTo>
                <a:lnTo>
                  <a:pt x="2292" y="411"/>
                </a:lnTo>
                <a:close/>
                <a:moveTo>
                  <a:pt x="2308" y="411"/>
                </a:moveTo>
                <a:lnTo>
                  <a:pt x="2316" y="411"/>
                </a:lnTo>
                <a:lnTo>
                  <a:pt x="2316" y="404"/>
                </a:lnTo>
                <a:lnTo>
                  <a:pt x="2308" y="404"/>
                </a:lnTo>
                <a:lnTo>
                  <a:pt x="2308" y="411"/>
                </a:lnTo>
                <a:close/>
                <a:moveTo>
                  <a:pt x="2325" y="411"/>
                </a:moveTo>
                <a:lnTo>
                  <a:pt x="2332" y="411"/>
                </a:lnTo>
                <a:lnTo>
                  <a:pt x="2332" y="404"/>
                </a:lnTo>
                <a:lnTo>
                  <a:pt x="2325" y="404"/>
                </a:lnTo>
                <a:lnTo>
                  <a:pt x="2325" y="411"/>
                </a:lnTo>
                <a:close/>
                <a:moveTo>
                  <a:pt x="2342" y="411"/>
                </a:moveTo>
                <a:lnTo>
                  <a:pt x="2349" y="411"/>
                </a:lnTo>
                <a:lnTo>
                  <a:pt x="2349" y="404"/>
                </a:lnTo>
                <a:lnTo>
                  <a:pt x="2342" y="404"/>
                </a:lnTo>
                <a:lnTo>
                  <a:pt x="2342" y="411"/>
                </a:lnTo>
                <a:close/>
                <a:moveTo>
                  <a:pt x="2358" y="411"/>
                </a:moveTo>
                <a:lnTo>
                  <a:pt x="2365" y="411"/>
                </a:lnTo>
                <a:lnTo>
                  <a:pt x="2365" y="404"/>
                </a:lnTo>
                <a:lnTo>
                  <a:pt x="2358" y="404"/>
                </a:lnTo>
                <a:lnTo>
                  <a:pt x="2358" y="411"/>
                </a:lnTo>
                <a:close/>
                <a:moveTo>
                  <a:pt x="2375" y="411"/>
                </a:moveTo>
                <a:lnTo>
                  <a:pt x="2382" y="411"/>
                </a:lnTo>
                <a:lnTo>
                  <a:pt x="2382" y="404"/>
                </a:lnTo>
                <a:lnTo>
                  <a:pt x="2375" y="404"/>
                </a:lnTo>
                <a:lnTo>
                  <a:pt x="2375" y="411"/>
                </a:lnTo>
                <a:close/>
                <a:moveTo>
                  <a:pt x="2391" y="411"/>
                </a:moveTo>
                <a:lnTo>
                  <a:pt x="2398" y="411"/>
                </a:lnTo>
                <a:lnTo>
                  <a:pt x="2398" y="404"/>
                </a:lnTo>
                <a:lnTo>
                  <a:pt x="2391" y="404"/>
                </a:lnTo>
                <a:lnTo>
                  <a:pt x="2391" y="411"/>
                </a:lnTo>
                <a:close/>
                <a:moveTo>
                  <a:pt x="2408" y="411"/>
                </a:moveTo>
                <a:lnTo>
                  <a:pt x="2415" y="411"/>
                </a:lnTo>
                <a:lnTo>
                  <a:pt x="2415" y="404"/>
                </a:lnTo>
                <a:lnTo>
                  <a:pt x="2408" y="404"/>
                </a:lnTo>
                <a:lnTo>
                  <a:pt x="2408" y="411"/>
                </a:lnTo>
                <a:close/>
                <a:moveTo>
                  <a:pt x="2427" y="411"/>
                </a:moveTo>
                <a:lnTo>
                  <a:pt x="2434" y="411"/>
                </a:lnTo>
                <a:lnTo>
                  <a:pt x="2434" y="404"/>
                </a:lnTo>
                <a:lnTo>
                  <a:pt x="2427" y="404"/>
                </a:lnTo>
                <a:lnTo>
                  <a:pt x="2427" y="411"/>
                </a:lnTo>
                <a:close/>
                <a:moveTo>
                  <a:pt x="2443" y="411"/>
                </a:moveTo>
                <a:lnTo>
                  <a:pt x="2451" y="411"/>
                </a:lnTo>
                <a:lnTo>
                  <a:pt x="2451" y="404"/>
                </a:lnTo>
                <a:lnTo>
                  <a:pt x="2443" y="404"/>
                </a:lnTo>
                <a:lnTo>
                  <a:pt x="2443" y="411"/>
                </a:lnTo>
                <a:close/>
                <a:moveTo>
                  <a:pt x="2460" y="411"/>
                </a:moveTo>
                <a:lnTo>
                  <a:pt x="2467" y="411"/>
                </a:lnTo>
                <a:lnTo>
                  <a:pt x="2467" y="404"/>
                </a:lnTo>
                <a:lnTo>
                  <a:pt x="2460" y="404"/>
                </a:lnTo>
                <a:lnTo>
                  <a:pt x="2460" y="411"/>
                </a:lnTo>
                <a:close/>
                <a:moveTo>
                  <a:pt x="2477" y="411"/>
                </a:moveTo>
                <a:lnTo>
                  <a:pt x="2484" y="411"/>
                </a:lnTo>
                <a:lnTo>
                  <a:pt x="2484" y="404"/>
                </a:lnTo>
                <a:lnTo>
                  <a:pt x="2477" y="404"/>
                </a:lnTo>
                <a:lnTo>
                  <a:pt x="2477" y="411"/>
                </a:lnTo>
                <a:close/>
                <a:moveTo>
                  <a:pt x="2493" y="411"/>
                </a:moveTo>
                <a:lnTo>
                  <a:pt x="2500" y="411"/>
                </a:lnTo>
                <a:lnTo>
                  <a:pt x="2500" y="404"/>
                </a:lnTo>
                <a:lnTo>
                  <a:pt x="2493" y="404"/>
                </a:lnTo>
                <a:lnTo>
                  <a:pt x="2493" y="411"/>
                </a:lnTo>
                <a:close/>
                <a:moveTo>
                  <a:pt x="2510" y="411"/>
                </a:moveTo>
                <a:lnTo>
                  <a:pt x="2517" y="411"/>
                </a:lnTo>
                <a:lnTo>
                  <a:pt x="2517" y="404"/>
                </a:lnTo>
                <a:lnTo>
                  <a:pt x="2510" y="404"/>
                </a:lnTo>
                <a:lnTo>
                  <a:pt x="2510" y="411"/>
                </a:lnTo>
                <a:close/>
                <a:moveTo>
                  <a:pt x="2526" y="411"/>
                </a:moveTo>
                <a:lnTo>
                  <a:pt x="2533" y="411"/>
                </a:lnTo>
                <a:lnTo>
                  <a:pt x="2533" y="404"/>
                </a:lnTo>
                <a:lnTo>
                  <a:pt x="2526" y="404"/>
                </a:lnTo>
                <a:lnTo>
                  <a:pt x="2526" y="411"/>
                </a:lnTo>
                <a:close/>
                <a:moveTo>
                  <a:pt x="2543" y="411"/>
                </a:moveTo>
                <a:lnTo>
                  <a:pt x="2550" y="411"/>
                </a:lnTo>
                <a:lnTo>
                  <a:pt x="2550" y="404"/>
                </a:lnTo>
                <a:lnTo>
                  <a:pt x="2543" y="404"/>
                </a:lnTo>
                <a:lnTo>
                  <a:pt x="2543" y="411"/>
                </a:lnTo>
                <a:close/>
                <a:moveTo>
                  <a:pt x="2560" y="411"/>
                </a:moveTo>
                <a:lnTo>
                  <a:pt x="2567" y="411"/>
                </a:lnTo>
                <a:lnTo>
                  <a:pt x="2567" y="404"/>
                </a:lnTo>
                <a:lnTo>
                  <a:pt x="2560" y="404"/>
                </a:lnTo>
                <a:lnTo>
                  <a:pt x="2560" y="411"/>
                </a:lnTo>
                <a:close/>
                <a:moveTo>
                  <a:pt x="2576" y="411"/>
                </a:moveTo>
                <a:lnTo>
                  <a:pt x="2583" y="411"/>
                </a:lnTo>
                <a:lnTo>
                  <a:pt x="2583" y="404"/>
                </a:lnTo>
                <a:lnTo>
                  <a:pt x="2576" y="404"/>
                </a:lnTo>
                <a:lnTo>
                  <a:pt x="2576" y="411"/>
                </a:lnTo>
                <a:close/>
                <a:moveTo>
                  <a:pt x="2593" y="411"/>
                </a:moveTo>
                <a:lnTo>
                  <a:pt x="2600" y="411"/>
                </a:lnTo>
                <a:lnTo>
                  <a:pt x="2600" y="404"/>
                </a:lnTo>
                <a:lnTo>
                  <a:pt x="2593" y="404"/>
                </a:lnTo>
                <a:lnTo>
                  <a:pt x="2593" y="411"/>
                </a:lnTo>
                <a:close/>
                <a:moveTo>
                  <a:pt x="2609" y="411"/>
                </a:moveTo>
                <a:lnTo>
                  <a:pt x="2616" y="411"/>
                </a:lnTo>
                <a:lnTo>
                  <a:pt x="2616" y="404"/>
                </a:lnTo>
                <a:lnTo>
                  <a:pt x="2609" y="404"/>
                </a:lnTo>
                <a:lnTo>
                  <a:pt x="2609" y="411"/>
                </a:lnTo>
                <a:close/>
                <a:moveTo>
                  <a:pt x="2626" y="411"/>
                </a:moveTo>
                <a:lnTo>
                  <a:pt x="2633" y="411"/>
                </a:lnTo>
                <a:lnTo>
                  <a:pt x="2633" y="404"/>
                </a:lnTo>
                <a:lnTo>
                  <a:pt x="2626" y="404"/>
                </a:lnTo>
                <a:lnTo>
                  <a:pt x="2626" y="411"/>
                </a:lnTo>
                <a:close/>
                <a:moveTo>
                  <a:pt x="2642" y="411"/>
                </a:moveTo>
                <a:lnTo>
                  <a:pt x="2649" y="411"/>
                </a:lnTo>
                <a:lnTo>
                  <a:pt x="2649" y="404"/>
                </a:lnTo>
                <a:lnTo>
                  <a:pt x="2642" y="404"/>
                </a:lnTo>
                <a:lnTo>
                  <a:pt x="2642" y="411"/>
                </a:lnTo>
                <a:close/>
                <a:moveTo>
                  <a:pt x="2659" y="411"/>
                </a:moveTo>
                <a:lnTo>
                  <a:pt x="2666" y="411"/>
                </a:lnTo>
                <a:lnTo>
                  <a:pt x="2666" y="404"/>
                </a:lnTo>
                <a:lnTo>
                  <a:pt x="2659" y="404"/>
                </a:lnTo>
                <a:lnTo>
                  <a:pt x="2659" y="411"/>
                </a:lnTo>
                <a:close/>
                <a:moveTo>
                  <a:pt x="2678" y="411"/>
                </a:moveTo>
                <a:lnTo>
                  <a:pt x="2683" y="411"/>
                </a:lnTo>
                <a:lnTo>
                  <a:pt x="2683" y="404"/>
                </a:lnTo>
                <a:lnTo>
                  <a:pt x="2678" y="404"/>
                </a:lnTo>
                <a:lnTo>
                  <a:pt x="2678" y="411"/>
                </a:lnTo>
                <a:close/>
                <a:moveTo>
                  <a:pt x="2694" y="411"/>
                </a:moveTo>
                <a:lnTo>
                  <a:pt x="2702" y="411"/>
                </a:lnTo>
                <a:lnTo>
                  <a:pt x="2702" y="404"/>
                </a:lnTo>
                <a:lnTo>
                  <a:pt x="2694" y="404"/>
                </a:lnTo>
                <a:lnTo>
                  <a:pt x="2694" y="411"/>
                </a:lnTo>
                <a:close/>
                <a:moveTo>
                  <a:pt x="2711" y="411"/>
                </a:moveTo>
                <a:lnTo>
                  <a:pt x="2718" y="411"/>
                </a:lnTo>
                <a:lnTo>
                  <a:pt x="2718" y="404"/>
                </a:lnTo>
                <a:lnTo>
                  <a:pt x="2711" y="404"/>
                </a:lnTo>
                <a:lnTo>
                  <a:pt x="2711" y="411"/>
                </a:lnTo>
                <a:close/>
                <a:moveTo>
                  <a:pt x="2728" y="411"/>
                </a:moveTo>
                <a:lnTo>
                  <a:pt x="2735" y="411"/>
                </a:lnTo>
                <a:lnTo>
                  <a:pt x="2735" y="404"/>
                </a:lnTo>
                <a:lnTo>
                  <a:pt x="2728" y="404"/>
                </a:lnTo>
                <a:lnTo>
                  <a:pt x="2728" y="411"/>
                </a:lnTo>
                <a:close/>
                <a:moveTo>
                  <a:pt x="2744" y="411"/>
                </a:moveTo>
                <a:lnTo>
                  <a:pt x="2751" y="411"/>
                </a:lnTo>
                <a:lnTo>
                  <a:pt x="2751" y="404"/>
                </a:lnTo>
                <a:lnTo>
                  <a:pt x="2744" y="404"/>
                </a:lnTo>
                <a:lnTo>
                  <a:pt x="2744" y="411"/>
                </a:lnTo>
                <a:close/>
                <a:moveTo>
                  <a:pt x="2761" y="411"/>
                </a:moveTo>
                <a:lnTo>
                  <a:pt x="2768" y="411"/>
                </a:lnTo>
                <a:lnTo>
                  <a:pt x="2768" y="404"/>
                </a:lnTo>
                <a:lnTo>
                  <a:pt x="2761" y="404"/>
                </a:lnTo>
                <a:lnTo>
                  <a:pt x="2761" y="411"/>
                </a:lnTo>
                <a:close/>
                <a:moveTo>
                  <a:pt x="2794" y="411"/>
                </a:moveTo>
                <a:lnTo>
                  <a:pt x="2801" y="411"/>
                </a:lnTo>
                <a:lnTo>
                  <a:pt x="2801" y="404"/>
                </a:lnTo>
                <a:lnTo>
                  <a:pt x="2794" y="404"/>
                </a:lnTo>
                <a:lnTo>
                  <a:pt x="2794" y="411"/>
                </a:lnTo>
                <a:close/>
                <a:moveTo>
                  <a:pt x="2811" y="411"/>
                </a:moveTo>
                <a:lnTo>
                  <a:pt x="2818" y="411"/>
                </a:lnTo>
                <a:lnTo>
                  <a:pt x="2818" y="404"/>
                </a:lnTo>
                <a:lnTo>
                  <a:pt x="2811" y="404"/>
                </a:lnTo>
                <a:lnTo>
                  <a:pt x="2811" y="411"/>
                </a:lnTo>
                <a:close/>
                <a:moveTo>
                  <a:pt x="2827" y="411"/>
                </a:moveTo>
                <a:lnTo>
                  <a:pt x="2834" y="411"/>
                </a:lnTo>
                <a:lnTo>
                  <a:pt x="2834" y="404"/>
                </a:lnTo>
                <a:lnTo>
                  <a:pt x="2827" y="404"/>
                </a:lnTo>
                <a:lnTo>
                  <a:pt x="2827" y="411"/>
                </a:lnTo>
                <a:close/>
                <a:moveTo>
                  <a:pt x="2844" y="411"/>
                </a:moveTo>
                <a:lnTo>
                  <a:pt x="2851" y="411"/>
                </a:lnTo>
                <a:lnTo>
                  <a:pt x="2851" y="404"/>
                </a:lnTo>
                <a:lnTo>
                  <a:pt x="2844" y="404"/>
                </a:lnTo>
                <a:lnTo>
                  <a:pt x="2844" y="411"/>
                </a:lnTo>
                <a:close/>
                <a:moveTo>
                  <a:pt x="118" y="427"/>
                </a:moveTo>
                <a:lnTo>
                  <a:pt x="125" y="427"/>
                </a:lnTo>
                <a:lnTo>
                  <a:pt x="125" y="420"/>
                </a:lnTo>
                <a:lnTo>
                  <a:pt x="118" y="420"/>
                </a:lnTo>
                <a:lnTo>
                  <a:pt x="118" y="427"/>
                </a:lnTo>
                <a:close/>
                <a:moveTo>
                  <a:pt x="135" y="427"/>
                </a:moveTo>
                <a:lnTo>
                  <a:pt x="142" y="427"/>
                </a:lnTo>
                <a:lnTo>
                  <a:pt x="142" y="420"/>
                </a:lnTo>
                <a:lnTo>
                  <a:pt x="135" y="420"/>
                </a:lnTo>
                <a:lnTo>
                  <a:pt x="135" y="427"/>
                </a:lnTo>
                <a:close/>
                <a:moveTo>
                  <a:pt x="151" y="427"/>
                </a:moveTo>
                <a:lnTo>
                  <a:pt x="158" y="427"/>
                </a:lnTo>
                <a:lnTo>
                  <a:pt x="158" y="420"/>
                </a:lnTo>
                <a:lnTo>
                  <a:pt x="151" y="420"/>
                </a:lnTo>
                <a:lnTo>
                  <a:pt x="151" y="427"/>
                </a:lnTo>
                <a:close/>
                <a:moveTo>
                  <a:pt x="168" y="427"/>
                </a:moveTo>
                <a:lnTo>
                  <a:pt x="175" y="427"/>
                </a:lnTo>
                <a:lnTo>
                  <a:pt x="175" y="420"/>
                </a:lnTo>
                <a:lnTo>
                  <a:pt x="168" y="420"/>
                </a:lnTo>
                <a:lnTo>
                  <a:pt x="168" y="427"/>
                </a:lnTo>
                <a:close/>
                <a:moveTo>
                  <a:pt x="300" y="427"/>
                </a:moveTo>
                <a:lnTo>
                  <a:pt x="307" y="427"/>
                </a:lnTo>
                <a:lnTo>
                  <a:pt x="307" y="420"/>
                </a:lnTo>
                <a:lnTo>
                  <a:pt x="300" y="420"/>
                </a:lnTo>
                <a:lnTo>
                  <a:pt x="300" y="427"/>
                </a:lnTo>
                <a:close/>
                <a:moveTo>
                  <a:pt x="317" y="427"/>
                </a:moveTo>
                <a:lnTo>
                  <a:pt x="324" y="427"/>
                </a:lnTo>
                <a:lnTo>
                  <a:pt x="324" y="420"/>
                </a:lnTo>
                <a:lnTo>
                  <a:pt x="317" y="420"/>
                </a:lnTo>
                <a:lnTo>
                  <a:pt x="317" y="427"/>
                </a:lnTo>
                <a:close/>
                <a:moveTo>
                  <a:pt x="334" y="427"/>
                </a:moveTo>
                <a:lnTo>
                  <a:pt x="341" y="427"/>
                </a:lnTo>
                <a:lnTo>
                  <a:pt x="341" y="420"/>
                </a:lnTo>
                <a:lnTo>
                  <a:pt x="334" y="420"/>
                </a:lnTo>
                <a:lnTo>
                  <a:pt x="334" y="427"/>
                </a:lnTo>
                <a:close/>
                <a:moveTo>
                  <a:pt x="350" y="427"/>
                </a:moveTo>
                <a:lnTo>
                  <a:pt x="357" y="427"/>
                </a:lnTo>
                <a:lnTo>
                  <a:pt x="357" y="420"/>
                </a:lnTo>
                <a:lnTo>
                  <a:pt x="350" y="420"/>
                </a:lnTo>
                <a:lnTo>
                  <a:pt x="350" y="427"/>
                </a:lnTo>
                <a:close/>
                <a:moveTo>
                  <a:pt x="369" y="427"/>
                </a:moveTo>
                <a:lnTo>
                  <a:pt x="376" y="427"/>
                </a:lnTo>
                <a:lnTo>
                  <a:pt x="376" y="420"/>
                </a:lnTo>
                <a:lnTo>
                  <a:pt x="369" y="420"/>
                </a:lnTo>
                <a:lnTo>
                  <a:pt x="369" y="427"/>
                </a:lnTo>
                <a:close/>
                <a:moveTo>
                  <a:pt x="386" y="427"/>
                </a:moveTo>
                <a:lnTo>
                  <a:pt x="393" y="427"/>
                </a:lnTo>
                <a:lnTo>
                  <a:pt x="393" y="420"/>
                </a:lnTo>
                <a:lnTo>
                  <a:pt x="386" y="420"/>
                </a:lnTo>
                <a:lnTo>
                  <a:pt x="386" y="427"/>
                </a:lnTo>
                <a:close/>
                <a:moveTo>
                  <a:pt x="402" y="427"/>
                </a:moveTo>
                <a:lnTo>
                  <a:pt x="409" y="427"/>
                </a:lnTo>
                <a:lnTo>
                  <a:pt x="409" y="420"/>
                </a:lnTo>
                <a:lnTo>
                  <a:pt x="402" y="420"/>
                </a:lnTo>
                <a:lnTo>
                  <a:pt x="402" y="427"/>
                </a:lnTo>
                <a:close/>
                <a:moveTo>
                  <a:pt x="419" y="427"/>
                </a:moveTo>
                <a:lnTo>
                  <a:pt x="426" y="427"/>
                </a:lnTo>
                <a:lnTo>
                  <a:pt x="426" y="420"/>
                </a:lnTo>
                <a:lnTo>
                  <a:pt x="419" y="420"/>
                </a:lnTo>
                <a:lnTo>
                  <a:pt x="419" y="427"/>
                </a:lnTo>
                <a:close/>
                <a:moveTo>
                  <a:pt x="435" y="427"/>
                </a:moveTo>
                <a:lnTo>
                  <a:pt x="442" y="427"/>
                </a:lnTo>
                <a:lnTo>
                  <a:pt x="442" y="420"/>
                </a:lnTo>
                <a:lnTo>
                  <a:pt x="435" y="420"/>
                </a:lnTo>
                <a:lnTo>
                  <a:pt x="435" y="427"/>
                </a:lnTo>
                <a:close/>
                <a:moveTo>
                  <a:pt x="452" y="427"/>
                </a:moveTo>
                <a:lnTo>
                  <a:pt x="459" y="427"/>
                </a:lnTo>
                <a:lnTo>
                  <a:pt x="459" y="420"/>
                </a:lnTo>
                <a:lnTo>
                  <a:pt x="452" y="420"/>
                </a:lnTo>
                <a:lnTo>
                  <a:pt x="452" y="427"/>
                </a:lnTo>
                <a:close/>
                <a:moveTo>
                  <a:pt x="469" y="427"/>
                </a:moveTo>
                <a:lnTo>
                  <a:pt x="476" y="427"/>
                </a:lnTo>
                <a:lnTo>
                  <a:pt x="476" y="420"/>
                </a:lnTo>
                <a:lnTo>
                  <a:pt x="469" y="420"/>
                </a:lnTo>
                <a:lnTo>
                  <a:pt x="469" y="427"/>
                </a:lnTo>
                <a:close/>
                <a:moveTo>
                  <a:pt x="485" y="427"/>
                </a:moveTo>
                <a:lnTo>
                  <a:pt x="492" y="427"/>
                </a:lnTo>
                <a:lnTo>
                  <a:pt x="492" y="420"/>
                </a:lnTo>
                <a:lnTo>
                  <a:pt x="485" y="420"/>
                </a:lnTo>
                <a:lnTo>
                  <a:pt x="485" y="427"/>
                </a:lnTo>
                <a:close/>
                <a:moveTo>
                  <a:pt x="502" y="427"/>
                </a:moveTo>
                <a:lnTo>
                  <a:pt x="509" y="427"/>
                </a:lnTo>
                <a:lnTo>
                  <a:pt x="509" y="420"/>
                </a:lnTo>
                <a:lnTo>
                  <a:pt x="502" y="420"/>
                </a:lnTo>
                <a:lnTo>
                  <a:pt x="502" y="427"/>
                </a:lnTo>
                <a:close/>
                <a:moveTo>
                  <a:pt x="518" y="427"/>
                </a:moveTo>
                <a:lnTo>
                  <a:pt x="525" y="427"/>
                </a:lnTo>
                <a:lnTo>
                  <a:pt x="525" y="420"/>
                </a:lnTo>
                <a:lnTo>
                  <a:pt x="518" y="420"/>
                </a:lnTo>
                <a:lnTo>
                  <a:pt x="518" y="427"/>
                </a:lnTo>
                <a:close/>
                <a:moveTo>
                  <a:pt x="535" y="427"/>
                </a:moveTo>
                <a:lnTo>
                  <a:pt x="542" y="427"/>
                </a:lnTo>
                <a:lnTo>
                  <a:pt x="542" y="420"/>
                </a:lnTo>
                <a:lnTo>
                  <a:pt x="535" y="420"/>
                </a:lnTo>
                <a:lnTo>
                  <a:pt x="535" y="427"/>
                </a:lnTo>
                <a:close/>
                <a:moveTo>
                  <a:pt x="551" y="427"/>
                </a:moveTo>
                <a:lnTo>
                  <a:pt x="559" y="427"/>
                </a:lnTo>
                <a:lnTo>
                  <a:pt x="559" y="420"/>
                </a:lnTo>
                <a:lnTo>
                  <a:pt x="551" y="420"/>
                </a:lnTo>
                <a:lnTo>
                  <a:pt x="551" y="427"/>
                </a:lnTo>
                <a:close/>
                <a:moveTo>
                  <a:pt x="568" y="427"/>
                </a:moveTo>
                <a:lnTo>
                  <a:pt x="575" y="427"/>
                </a:lnTo>
                <a:lnTo>
                  <a:pt x="575" y="420"/>
                </a:lnTo>
                <a:lnTo>
                  <a:pt x="568" y="420"/>
                </a:lnTo>
                <a:lnTo>
                  <a:pt x="568" y="427"/>
                </a:lnTo>
                <a:close/>
                <a:moveTo>
                  <a:pt x="585" y="427"/>
                </a:moveTo>
                <a:lnTo>
                  <a:pt x="592" y="427"/>
                </a:lnTo>
                <a:lnTo>
                  <a:pt x="592" y="420"/>
                </a:lnTo>
                <a:lnTo>
                  <a:pt x="585" y="420"/>
                </a:lnTo>
                <a:lnTo>
                  <a:pt x="585" y="427"/>
                </a:lnTo>
                <a:close/>
                <a:moveTo>
                  <a:pt x="601" y="427"/>
                </a:moveTo>
                <a:lnTo>
                  <a:pt x="608" y="427"/>
                </a:lnTo>
                <a:lnTo>
                  <a:pt x="608" y="420"/>
                </a:lnTo>
                <a:lnTo>
                  <a:pt x="601" y="420"/>
                </a:lnTo>
                <a:lnTo>
                  <a:pt x="601" y="427"/>
                </a:lnTo>
                <a:close/>
                <a:moveTo>
                  <a:pt x="620" y="427"/>
                </a:moveTo>
                <a:lnTo>
                  <a:pt x="625" y="427"/>
                </a:lnTo>
                <a:lnTo>
                  <a:pt x="625" y="420"/>
                </a:lnTo>
                <a:lnTo>
                  <a:pt x="620" y="420"/>
                </a:lnTo>
                <a:lnTo>
                  <a:pt x="620" y="427"/>
                </a:lnTo>
                <a:close/>
                <a:moveTo>
                  <a:pt x="637" y="427"/>
                </a:moveTo>
                <a:lnTo>
                  <a:pt x="644" y="427"/>
                </a:lnTo>
                <a:lnTo>
                  <a:pt x="644" y="420"/>
                </a:lnTo>
                <a:lnTo>
                  <a:pt x="637" y="420"/>
                </a:lnTo>
                <a:lnTo>
                  <a:pt x="637" y="427"/>
                </a:lnTo>
                <a:close/>
                <a:moveTo>
                  <a:pt x="653" y="427"/>
                </a:moveTo>
                <a:lnTo>
                  <a:pt x="660" y="427"/>
                </a:lnTo>
                <a:lnTo>
                  <a:pt x="660" y="420"/>
                </a:lnTo>
                <a:lnTo>
                  <a:pt x="653" y="420"/>
                </a:lnTo>
                <a:lnTo>
                  <a:pt x="653" y="427"/>
                </a:lnTo>
                <a:close/>
                <a:moveTo>
                  <a:pt x="670" y="427"/>
                </a:moveTo>
                <a:lnTo>
                  <a:pt x="677" y="427"/>
                </a:lnTo>
                <a:lnTo>
                  <a:pt x="677" y="420"/>
                </a:lnTo>
                <a:lnTo>
                  <a:pt x="670" y="420"/>
                </a:lnTo>
                <a:lnTo>
                  <a:pt x="670" y="427"/>
                </a:lnTo>
                <a:close/>
                <a:moveTo>
                  <a:pt x="686" y="427"/>
                </a:moveTo>
                <a:lnTo>
                  <a:pt x="693" y="427"/>
                </a:lnTo>
                <a:lnTo>
                  <a:pt x="693" y="420"/>
                </a:lnTo>
                <a:lnTo>
                  <a:pt x="686" y="420"/>
                </a:lnTo>
                <a:lnTo>
                  <a:pt x="686" y="427"/>
                </a:lnTo>
                <a:close/>
                <a:moveTo>
                  <a:pt x="703" y="427"/>
                </a:moveTo>
                <a:lnTo>
                  <a:pt x="710" y="427"/>
                </a:lnTo>
                <a:lnTo>
                  <a:pt x="710" y="420"/>
                </a:lnTo>
                <a:lnTo>
                  <a:pt x="703" y="420"/>
                </a:lnTo>
                <a:lnTo>
                  <a:pt x="703" y="427"/>
                </a:lnTo>
                <a:close/>
                <a:moveTo>
                  <a:pt x="802" y="427"/>
                </a:moveTo>
                <a:lnTo>
                  <a:pt x="810" y="427"/>
                </a:lnTo>
                <a:lnTo>
                  <a:pt x="810" y="420"/>
                </a:lnTo>
                <a:lnTo>
                  <a:pt x="802" y="420"/>
                </a:lnTo>
                <a:lnTo>
                  <a:pt x="802" y="427"/>
                </a:lnTo>
                <a:close/>
                <a:moveTo>
                  <a:pt x="819" y="427"/>
                </a:moveTo>
                <a:lnTo>
                  <a:pt x="826" y="427"/>
                </a:lnTo>
                <a:lnTo>
                  <a:pt x="826" y="420"/>
                </a:lnTo>
                <a:lnTo>
                  <a:pt x="819" y="420"/>
                </a:lnTo>
                <a:lnTo>
                  <a:pt x="819" y="427"/>
                </a:lnTo>
                <a:close/>
                <a:moveTo>
                  <a:pt x="836" y="427"/>
                </a:moveTo>
                <a:lnTo>
                  <a:pt x="843" y="427"/>
                </a:lnTo>
                <a:lnTo>
                  <a:pt x="843" y="420"/>
                </a:lnTo>
                <a:lnTo>
                  <a:pt x="836" y="420"/>
                </a:lnTo>
                <a:lnTo>
                  <a:pt x="836" y="427"/>
                </a:lnTo>
                <a:close/>
                <a:moveTo>
                  <a:pt x="852" y="427"/>
                </a:moveTo>
                <a:lnTo>
                  <a:pt x="859" y="427"/>
                </a:lnTo>
                <a:lnTo>
                  <a:pt x="859" y="420"/>
                </a:lnTo>
                <a:lnTo>
                  <a:pt x="852" y="420"/>
                </a:lnTo>
                <a:lnTo>
                  <a:pt x="852" y="427"/>
                </a:lnTo>
                <a:close/>
                <a:moveTo>
                  <a:pt x="871" y="427"/>
                </a:moveTo>
                <a:lnTo>
                  <a:pt x="876" y="427"/>
                </a:lnTo>
                <a:lnTo>
                  <a:pt x="876" y="420"/>
                </a:lnTo>
                <a:lnTo>
                  <a:pt x="871" y="420"/>
                </a:lnTo>
                <a:lnTo>
                  <a:pt x="871" y="427"/>
                </a:lnTo>
                <a:close/>
                <a:moveTo>
                  <a:pt x="888" y="427"/>
                </a:moveTo>
                <a:lnTo>
                  <a:pt x="895" y="427"/>
                </a:lnTo>
                <a:lnTo>
                  <a:pt x="895" y="420"/>
                </a:lnTo>
                <a:lnTo>
                  <a:pt x="888" y="420"/>
                </a:lnTo>
                <a:lnTo>
                  <a:pt x="888" y="427"/>
                </a:lnTo>
                <a:close/>
                <a:moveTo>
                  <a:pt x="904" y="427"/>
                </a:moveTo>
                <a:lnTo>
                  <a:pt x="911" y="427"/>
                </a:lnTo>
                <a:lnTo>
                  <a:pt x="911" y="420"/>
                </a:lnTo>
                <a:lnTo>
                  <a:pt x="904" y="420"/>
                </a:lnTo>
                <a:lnTo>
                  <a:pt x="904" y="427"/>
                </a:lnTo>
                <a:close/>
                <a:moveTo>
                  <a:pt x="921" y="427"/>
                </a:moveTo>
                <a:lnTo>
                  <a:pt x="928" y="427"/>
                </a:lnTo>
                <a:lnTo>
                  <a:pt x="928" y="420"/>
                </a:lnTo>
                <a:lnTo>
                  <a:pt x="921" y="420"/>
                </a:lnTo>
                <a:lnTo>
                  <a:pt x="921" y="427"/>
                </a:lnTo>
                <a:close/>
                <a:moveTo>
                  <a:pt x="937" y="427"/>
                </a:moveTo>
                <a:lnTo>
                  <a:pt x="944" y="427"/>
                </a:lnTo>
                <a:lnTo>
                  <a:pt x="944" y="420"/>
                </a:lnTo>
                <a:lnTo>
                  <a:pt x="937" y="420"/>
                </a:lnTo>
                <a:lnTo>
                  <a:pt x="937" y="427"/>
                </a:lnTo>
                <a:close/>
                <a:moveTo>
                  <a:pt x="1390" y="427"/>
                </a:moveTo>
                <a:lnTo>
                  <a:pt x="1394" y="427"/>
                </a:lnTo>
                <a:lnTo>
                  <a:pt x="1394" y="420"/>
                </a:lnTo>
                <a:lnTo>
                  <a:pt x="1390" y="420"/>
                </a:lnTo>
                <a:lnTo>
                  <a:pt x="1390" y="427"/>
                </a:lnTo>
                <a:close/>
                <a:moveTo>
                  <a:pt x="1406" y="427"/>
                </a:moveTo>
                <a:lnTo>
                  <a:pt x="1413" y="427"/>
                </a:lnTo>
                <a:lnTo>
                  <a:pt x="1413" y="420"/>
                </a:lnTo>
                <a:lnTo>
                  <a:pt x="1406" y="420"/>
                </a:lnTo>
                <a:lnTo>
                  <a:pt x="1406" y="427"/>
                </a:lnTo>
                <a:close/>
                <a:moveTo>
                  <a:pt x="1423" y="427"/>
                </a:moveTo>
                <a:lnTo>
                  <a:pt x="1430" y="427"/>
                </a:lnTo>
                <a:lnTo>
                  <a:pt x="1430" y="420"/>
                </a:lnTo>
                <a:lnTo>
                  <a:pt x="1423" y="420"/>
                </a:lnTo>
                <a:lnTo>
                  <a:pt x="1423" y="427"/>
                </a:lnTo>
                <a:close/>
                <a:moveTo>
                  <a:pt x="1439" y="427"/>
                </a:moveTo>
                <a:lnTo>
                  <a:pt x="1447" y="427"/>
                </a:lnTo>
                <a:lnTo>
                  <a:pt x="1447" y="420"/>
                </a:lnTo>
                <a:lnTo>
                  <a:pt x="1439" y="420"/>
                </a:lnTo>
                <a:lnTo>
                  <a:pt x="1439" y="427"/>
                </a:lnTo>
                <a:close/>
                <a:moveTo>
                  <a:pt x="1506" y="427"/>
                </a:moveTo>
                <a:lnTo>
                  <a:pt x="1513" y="427"/>
                </a:lnTo>
                <a:lnTo>
                  <a:pt x="1513" y="420"/>
                </a:lnTo>
                <a:lnTo>
                  <a:pt x="1506" y="420"/>
                </a:lnTo>
                <a:lnTo>
                  <a:pt x="1506" y="427"/>
                </a:lnTo>
                <a:close/>
                <a:moveTo>
                  <a:pt x="1522" y="427"/>
                </a:moveTo>
                <a:lnTo>
                  <a:pt x="1529" y="427"/>
                </a:lnTo>
                <a:lnTo>
                  <a:pt x="1529" y="420"/>
                </a:lnTo>
                <a:lnTo>
                  <a:pt x="1522" y="420"/>
                </a:lnTo>
                <a:lnTo>
                  <a:pt x="1522" y="427"/>
                </a:lnTo>
                <a:close/>
                <a:moveTo>
                  <a:pt x="1539" y="427"/>
                </a:moveTo>
                <a:lnTo>
                  <a:pt x="1546" y="427"/>
                </a:lnTo>
                <a:lnTo>
                  <a:pt x="1546" y="420"/>
                </a:lnTo>
                <a:lnTo>
                  <a:pt x="1539" y="420"/>
                </a:lnTo>
                <a:lnTo>
                  <a:pt x="1539" y="427"/>
                </a:lnTo>
                <a:close/>
                <a:moveTo>
                  <a:pt x="1555" y="427"/>
                </a:moveTo>
                <a:lnTo>
                  <a:pt x="1563" y="427"/>
                </a:lnTo>
                <a:lnTo>
                  <a:pt x="1563" y="420"/>
                </a:lnTo>
                <a:lnTo>
                  <a:pt x="1555" y="420"/>
                </a:lnTo>
                <a:lnTo>
                  <a:pt x="1555" y="427"/>
                </a:lnTo>
                <a:close/>
                <a:moveTo>
                  <a:pt x="1572" y="427"/>
                </a:moveTo>
                <a:lnTo>
                  <a:pt x="1579" y="427"/>
                </a:lnTo>
                <a:lnTo>
                  <a:pt x="1579" y="420"/>
                </a:lnTo>
                <a:lnTo>
                  <a:pt x="1572" y="420"/>
                </a:lnTo>
                <a:lnTo>
                  <a:pt x="1572" y="427"/>
                </a:lnTo>
                <a:close/>
                <a:moveTo>
                  <a:pt x="1589" y="427"/>
                </a:moveTo>
                <a:lnTo>
                  <a:pt x="1596" y="427"/>
                </a:lnTo>
                <a:lnTo>
                  <a:pt x="1596" y="420"/>
                </a:lnTo>
                <a:lnTo>
                  <a:pt x="1589" y="420"/>
                </a:lnTo>
                <a:lnTo>
                  <a:pt x="1589" y="427"/>
                </a:lnTo>
                <a:close/>
                <a:moveTo>
                  <a:pt x="1605" y="427"/>
                </a:moveTo>
                <a:lnTo>
                  <a:pt x="1612" y="427"/>
                </a:lnTo>
                <a:lnTo>
                  <a:pt x="1612" y="420"/>
                </a:lnTo>
                <a:lnTo>
                  <a:pt x="1605" y="420"/>
                </a:lnTo>
                <a:lnTo>
                  <a:pt x="1605" y="427"/>
                </a:lnTo>
                <a:close/>
                <a:moveTo>
                  <a:pt x="1622" y="427"/>
                </a:moveTo>
                <a:lnTo>
                  <a:pt x="1629" y="427"/>
                </a:lnTo>
                <a:lnTo>
                  <a:pt x="1629" y="420"/>
                </a:lnTo>
                <a:lnTo>
                  <a:pt x="1622" y="420"/>
                </a:lnTo>
                <a:lnTo>
                  <a:pt x="1622" y="427"/>
                </a:lnTo>
                <a:close/>
                <a:moveTo>
                  <a:pt x="1638" y="427"/>
                </a:moveTo>
                <a:lnTo>
                  <a:pt x="1645" y="427"/>
                </a:lnTo>
                <a:lnTo>
                  <a:pt x="1645" y="420"/>
                </a:lnTo>
                <a:lnTo>
                  <a:pt x="1638" y="420"/>
                </a:lnTo>
                <a:lnTo>
                  <a:pt x="1638" y="427"/>
                </a:lnTo>
                <a:close/>
                <a:moveTo>
                  <a:pt x="1657" y="427"/>
                </a:moveTo>
                <a:lnTo>
                  <a:pt x="1664" y="427"/>
                </a:lnTo>
                <a:lnTo>
                  <a:pt x="1664" y="420"/>
                </a:lnTo>
                <a:lnTo>
                  <a:pt x="1657" y="420"/>
                </a:lnTo>
                <a:lnTo>
                  <a:pt x="1657" y="427"/>
                </a:lnTo>
                <a:close/>
                <a:moveTo>
                  <a:pt x="1674" y="427"/>
                </a:moveTo>
                <a:lnTo>
                  <a:pt x="1681" y="427"/>
                </a:lnTo>
                <a:lnTo>
                  <a:pt x="1681" y="420"/>
                </a:lnTo>
                <a:lnTo>
                  <a:pt x="1674" y="420"/>
                </a:lnTo>
                <a:lnTo>
                  <a:pt x="1674" y="427"/>
                </a:lnTo>
                <a:close/>
                <a:moveTo>
                  <a:pt x="1690" y="427"/>
                </a:moveTo>
                <a:lnTo>
                  <a:pt x="1698" y="427"/>
                </a:lnTo>
                <a:lnTo>
                  <a:pt x="1698" y="420"/>
                </a:lnTo>
                <a:lnTo>
                  <a:pt x="1690" y="420"/>
                </a:lnTo>
                <a:lnTo>
                  <a:pt x="1690" y="427"/>
                </a:lnTo>
                <a:close/>
                <a:moveTo>
                  <a:pt x="1707" y="427"/>
                </a:moveTo>
                <a:lnTo>
                  <a:pt x="1714" y="427"/>
                </a:lnTo>
                <a:lnTo>
                  <a:pt x="1714" y="420"/>
                </a:lnTo>
                <a:lnTo>
                  <a:pt x="1707" y="420"/>
                </a:lnTo>
                <a:lnTo>
                  <a:pt x="1707" y="427"/>
                </a:lnTo>
                <a:close/>
                <a:moveTo>
                  <a:pt x="1724" y="427"/>
                </a:moveTo>
                <a:lnTo>
                  <a:pt x="1731" y="427"/>
                </a:lnTo>
                <a:lnTo>
                  <a:pt x="1731" y="420"/>
                </a:lnTo>
                <a:lnTo>
                  <a:pt x="1724" y="420"/>
                </a:lnTo>
                <a:lnTo>
                  <a:pt x="1724" y="427"/>
                </a:lnTo>
                <a:close/>
                <a:moveTo>
                  <a:pt x="1740" y="427"/>
                </a:moveTo>
                <a:lnTo>
                  <a:pt x="1747" y="427"/>
                </a:lnTo>
                <a:lnTo>
                  <a:pt x="1747" y="420"/>
                </a:lnTo>
                <a:lnTo>
                  <a:pt x="1740" y="420"/>
                </a:lnTo>
                <a:lnTo>
                  <a:pt x="1740" y="427"/>
                </a:lnTo>
                <a:close/>
                <a:moveTo>
                  <a:pt x="1757" y="427"/>
                </a:moveTo>
                <a:lnTo>
                  <a:pt x="1764" y="427"/>
                </a:lnTo>
                <a:lnTo>
                  <a:pt x="1764" y="420"/>
                </a:lnTo>
                <a:lnTo>
                  <a:pt x="1757" y="420"/>
                </a:lnTo>
                <a:lnTo>
                  <a:pt x="1757" y="427"/>
                </a:lnTo>
                <a:close/>
                <a:moveTo>
                  <a:pt x="1773" y="427"/>
                </a:moveTo>
                <a:lnTo>
                  <a:pt x="1780" y="427"/>
                </a:lnTo>
                <a:lnTo>
                  <a:pt x="1780" y="420"/>
                </a:lnTo>
                <a:lnTo>
                  <a:pt x="1773" y="420"/>
                </a:lnTo>
                <a:lnTo>
                  <a:pt x="1773" y="427"/>
                </a:lnTo>
                <a:close/>
                <a:moveTo>
                  <a:pt x="1790" y="427"/>
                </a:moveTo>
                <a:lnTo>
                  <a:pt x="1797" y="427"/>
                </a:lnTo>
                <a:lnTo>
                  <a:pt x="1797" y="420"/>
                </a:lnTo>
                <a:lnTo>
                  <a:pt x="1790" y="420"/>
                </a:lnTo>
                <a:lnTo>
                  <a:pt x="1790" y="427"/>
                </a:lnTo>
                <a:close/>
                <a:moveTo>
                  <a:pt x="1806" y="427"/>
                </a:moveTo>
                <a:lnTo>
                  <a:pt x="1814" y="427"/>
                </a:lnTo>
                <a:lnTo>
                  <a:pt x="1814" y="420"/>
                </a:lnTo>
                <a:lnTo>
                  <a:pt x="1806" y="420"/>
                </a:lnTo>
                <a:lnTo>
                  <a:pt x="1806" y="427"/>
                </a:lnTo>
                <a:close/>
                <a:moveTo>
                  <a:pt x="1823" y="427"/>
                </a:moveTo>
                <a:lnTo>
                  <a:pt x="1830" y="427"/>
                </a:lnTo>
                <a:lnTo>
                  <a:pt x="1830" y="420"/>
                </a:lnTo>
                <a:lnTo>
                  <a:pt x="1823" y="420"/>
                </a:lnTo>
                <a:lnTo>
                  <a:pt x="1823" y="427"/>
                </a:lnTo>
                <a:close/>
                <a:moveTo>
                  <a:pt x="1840" y="427"/>
                </a:moveTo>
                <a:lnTo>
                  <a:pt x="1847" y="427"/>
                </a:lnTo>
                <a:lnTo>
                  <a:pt x="1847" y="420"/>
                </a:lnTo>
                <a:lnTo>
                  <a:pt x="1840" y="420"/>
                </a:lnTo>
                <a:lnTo>
                  <a:pt x="1840" y="427"/>
                </a:lnTo>
                <a:close/>
                <a:moveTo>
                  <a:pt x="1856" y="427"/>
                </a:moveTo>
                <a:lnTo>
                  <a:pt x="1863" y="427"/>
                </a:lnTo>
                <a:lnTo>
                  <a:pt x="1863" y="420"/>
                </a:lnTo>
                <a:lnTo>
                  <a:pt x="1856" y="420"/>
                </a:lnTo>
                <a:lnTo>
                  <a:pt x="1856" y="427"/>
                </a:lnTo>
                <a:close/>
                <a:moveTo>
                  <a:pt x="1873" y="427"/>
                </a:moveTo>
                <a:lnTo>
                  <a:pt x="1880" y="427"/>
                </a:lnTo>
                <a:lnTo>
                  <a:pt x="1880" y="420"/>
                </a:lnTo>
                <a:lnTo>
                  <a:pt x="1873" y="420"/>
                </a:lnTo>
                <a:lnTo>
                  <a:pt x="1873" y="427"/>
                </a:lnTo>
                <a:close/>
                <a:moveTo>
                  <a:pt x="1889" y="427"/>
                </a:moveTo>
                <a:lnTo>
                  <a:pt x="1896" y="427"/>
                </a:lnTo>
                <a:lnTo>
                  <a:pt x="1896" y="420"/>
                </a:lnTo>
                <a:lnTo>
                  <a:pt x="1889" y="420"/>
                </a:lnTo>
                <a:lnTo>
                  <a:pt x="1889" y="427"/>
                </a:lnTo>
                <a:close/>
                <a:moveTo>
                  <a:pt x="1908" y="427"/>
                </a:moveTo>
                <a:lnTo>
                  <a:pt x="1915" y="427"/>
                </a:lnTo>
                <a:lnTo>
                  <a:pt x="1915" y="420"/>
                </a:lnTo>
                <a:lnTo>
                  <a:pt x="1908" y="420"/>
                </a:lnTo>
                <a:lnTo>
                  <a:pt x="1908" y="427"/>
                </a:lnTo>
                <a:close/>
                <a:moveTo>
                  <a:pt x="1925" y="427"/>
                </a:moveTo>
                <a:lnTo>
                  <a:pt x="1932" y="427"/>
                </a:lnTo>
                <a:lnTo>
                  <a:pt x="1932" y="420"/>
                </a:lnTo>
                <a:lnTo>
                  <a:pt x="1925" y="420"/>
                </a:lnTo>
                <a:lnTo>
                  <a:pt x="1925" y="427"/>
                </a:lnTo>
                <a:close/>
                <a:moveTo>
                  <a:pt x="1941" y="427"/>
                </a:moveTo>
                <a:lnTo>
                  <a:pt x="1949" y="427"/>
                </a:lnTo>
                <a:lnTo>
                  <a:pt x="1949" y="420"/>
                </a:lnTo>
                <a:lnTo>
                  <a:pt x="1941" y="420"/>
                </a:lnTo>
                <a:lnTo>
                  <a:pt x="1941" y="427"/>
                </a:lnTo>
                <a:close/>
                <a:moveTo>
                  <a:pt x="1958" y="427"/>
                </a:moveTo>
                <a:lnTo>
                  <a:pt x="1965" y="427"/>
                </a:lnTo>
                <a:lnTo>
                  <a:pt x="1965" y="420"/>
                </a:lnTo>
                <a:lnTo>
                  <a:pt x="1958" y="420"/>
                </a:lnTo>
                <a:lnTo>
                  <a:pt x="1958" y="427"/>
                </a:lnTo>
                <a:close/>
                <a:moveTo>
                  <a:pt x="1975" y="427"/>
                </a:moveTo>
                <a:lnTo>
                  <a:pt x="1982" y="427"/>
                </a:lnTo>
                <a:lnTo>
                  <a:pt x="1982" y="420"/>
                </a:lnTo>
                <a:lnTo>
                  <a:pt x="1975" y="420"/>
                </a:lnTo>
                <a:lnTo>
                  <a:pt x="1975" y="427"/>
                </a:lnTo>
                <a:close/>
                <a:moveTo>
                  <a:pt x="1991" y="427"/>
                </a:moveTo>
                <a:lnTo>
                  <a:pt x="1998" y="427"/>
                </a:lnTo>
                <a:lnTo>
                  <a:pt x="1998" y="420"/>
                </a:lnTo>
                <a:lnTo>
                  <a:pt x="1991" y="420"/>
                </a:lnTo>
                <a:lnTo>
                  <a:pt x="1991" y="427"/>
                </a:lnTo>
                <a:close/>
                <a:moveTo>
                  <a:pt x="2008" y="427"/>
                </a:moveTo>
                <a:lnTo>
                  <a:pt x="2015" y="427"/>
                </a:lnTo>
                <a:lnTo>
                  <a:pt x="2015" y="420"/>
                </a:lnTo>
                <a:lnTo>
                  <a:pt x="2008" y="420"/>
                </a:lnTo>
                <a:lnTo>
                  <a:pt x="2008" y="427"/>
                </a:lnTo>
                <a:close/>
                <a:moveTo>
                  <a:pt x="2024" y="427"/>
                </a:moveTo>
                <a:lnTo>
                  <a:pt x="2031" y="427"/>
                </a:lnTo>
                <a:lnTo>
                  <a:pt x="2031" y="420"/>
                </a:lnTo>
                <a:lnTo>
                  <a:pt x="2024" y="420"/>
                </a:lnTo>
                <a:lnTo>
                  <a:pt x="2024" y="427"/>
                </a:lnTo>
                <a:close/>
                <a:moveTo>
                  <a:pt x="2041" y="427"/>
                </a:moveTo>
                <a:lnTo>
                  <a:pt x="2048" y="427"/>
                </a:lnTo>
                <a:lnTo>
                  <a:pt x="2048" y="420"/>
                </a:lnTo>
                <a:lnTo>
                  <a:pt x="2041" y="420"/>
                </a:lnTo>
                <a:lnTo>
                  <a:pt x="2041" y="427"/>
                </a:lnTo>
                <a:close/>
                <a:moveTo>
                  <a:pt x="2057" y="427"/>
                </a:moveTo>
                <a:lnTo>
                  <a:pt x="2065" y="427"/>
                </a:lnTo>
                <a:lnTo>
                  <a:pt x="2065" y="420"/>
                </a:lnTo>
                <a:lnTo>
                  <a:pt x="2057" y="420"/>
                </a:lnTo>
                <a:lnTo>
                  <a:pt x="2057" y="427"/>
                </a:lnTo>
                <a:close/>
                <a:moveTo>
                  <a:pt x="2074" y="427"/>
                </a:moveTo>
                <a:lnTo>
                  <a:pt x="2081" y="427"/>
                </a:lnTo>
                <a:lnTo>
                  <a:pt x="2081" y="420"/>
                </a:lnTo>
                <a:lnTo>
                  <a:pt x="2074" y="420"/>
                </a:lnTo>
                <a:lnTo>
                  <a:pt x="2074" y="427"/>
                </a:lnTo>
                <a:close/>
                <a:moveTo>
                  <a:pt x="2091" y="427"/>
                </a:moveTo>
                <a:lnTo>
                  <a:pt x="2098" y="427"/>
                </a:lnTo>
                <a:lnTo>
                  <a:pt x="2098" y="420"/>
                </a:lnTo>
                <a:lnTo>
                  <a:pt x="2091" y="420"/>
                </a:lnTo>
                <a:lnTo>
                  <a:pt x="2091" y="427"/>
                </a:lnTo>
                <a:close/>
                <a:moveTo>
                  <a:pt x="2107" y="427"/>
                </a:moveTo>
                <a:lnTo>
                  <a:pt x="2114" y="427"/>
                </a:lnTo>
                <a:lnTo>
                  <a:pt x="2114" y="420"/>
                </a:lnTo>
                <a:lnTo>
                  <a:pt x="2107" y="420"/>
                </a:lnTo>
                <a:lnTo>
                  <a:pt x="2107" y="427"/>
                </a:lnTo>
                <a:close/>
                <a:moveTo>
                  <a:pt x="2124" y="427"/>
                </a:moveTo>
                <a:lnTo>
                  <a:pt x="2131" y="427"/>
                </a:lnTo>
                <a:lnTo>
                  <a:pt x="2131" y="420"/>
                </a:lnTo>
                <a:lnTo>
                  <a:pt x="2124" y="420"/>
                </a:lnTo>
                <a:lnTo>
                  <a:pt x="2124" y="427"/>
                </a:lnTo>
                <a:close/>
                <a:moveTo>
                  <a:pt x="2140" y="427"/>
                </a:moveTo>
                <a:lnTo>
                  <a:pt x="2147" y="427"/>
                </a:lnTo>
                <a:lnTo>
                  <a:pt x="2147" y="420"/>
                </a:lnTo>
                <a:lnTo>
                  <a:pt x="2140" y="420"/>
                </a:lnTo>
                <a:lnTo>
                  <a:pt x="2140" y="427"/>
                </a:lnTo>
                <a:close/>
                <a:moveTo>
                  <a:pt x="2159" y="427"/>
                </a:moveTo>
                <a:lnTo>
                  <a:pt x="2164" y="427"/>
                </a:lnTo>
                <a:lnTo>
                  <a:pt x="2164" y="420"/>
                </a:lnTo>
                <a:lnTo>
                  <a:pt x="2159" y="420"/>
                </a:lnTo>
                <a:lnTo>
                  <a:pt x="2159" y="427"/>
                </a:lnTo>
                <a:close/>
                <a:moveTo>
                  <a:pt x="2176" y="427"/>
                </a:moveTo>
                <a:lnTo>
                  <a:pt x="2183" y="427"/>
                </a:lnTo>
                <a:lnTo>
                  <a:pt x="2183" y="420"/>
                </a:lnTo>
                <a:lnTo>
                  <a:pt x="2176" y="420"/>
                </a:lnTo>
                <a:lnTo>
                  <a:pt x="2176" y="427"/>
                </a:lnTo>
                <a:close/>
                <a:moveTo>
                  <a:pt x="2192" y="427"/>
                </a:moveTo>
                <a:lnTo>
                  <a:pt x="2200" y="427"/>
                </a:lnTo>
                <a:lnTo>
                  <a:pt x="2200" y="420"/>
                </a:lnTo>
                <a:lnTo>
                  <a:pt x="2192" y="420"/>
                </a:lnTo>
                <a:lnTo>
                  <a:pt x="2192" y="427"/>
                </a:lnTo>
                <a:close/>
                <a:moveTo>
                  <a:pt x="2209" y="427"/>
                </a:moveTo>
                <a:lnTo>
                  <a:pt x="2216" y="427"/>
                </a:lnTo>
                <a:lnTo>
                  <a:pt x="2216" y="420"/>
                </a:lnTo>
                <a:lnTo>
                  <a:pt x="2209" y="420"/>
                </a:lnTo>
                <a:lnTo>
                  <a:pt x="2209" y="427"/>
                </a:lnTo>
                <a:close/>
                <a:moveTo>
                  <a:pt x="2226" y="427"/>
                </a:moveTo>
                <a:lnTo>
                  <a:pt x="2233" y="427"/>
                </a:lnTo>
                <a:lnTo>
                  <a:pt x="2233" y="420"/>
                </a:lnTo>
                <a:lnTo>
                  <a:pt x="2226" y="420"/>
                </a:lnTo>
                <a:lnTo>
                  <a:pt x="2226" y="427"/>
                </a:lnTo>
                <a:close/>
                <a:moveTo>
                  <a:pt x="2242" y="427"/>
                </a:moveTo>
                <a:lnTo>
                  <a:pt x="2249" y="427"/>
                </a:lnTo>
                <a:lnTo>
                  <a:pt x="2249" y="420"/>
                </a:lnTo>
                <a:lnTo>
                  <a:pt x="2242" y="420"/>
                </a:lnTo>
                <a:lnTo>
                  <a:pt x="2242" y="427"/>
                </a:lnTo>
                <a:close/>
                <a:moveTo>
                  <a:pt x="2259" y="427"/>
                </a:moveTo>
                <a:lnTo>
                  <a:pt x="2266" y="427"/>
                </a:lnTo>
                <a:lnTo>
                  <a:pt x="2266" y="420"/>
                </a:lnTo>
                <a:lnTo>
                  <a:pt x="2259" y="420"/>
                </a:lnTo>
                <a:lnTo>
                  <a:pt x="2259" y="427"/>
                </a:lnTo>
                <a:close/>
                <a:moveTo>
                  <a:pt x="2275" y="427"/>
                </a:moveTo>
                <a:lnTo>
                  <a:pt x="2282" y="427"/>
                </a:lnTo>
                <a:lnTo>
                  <a:pt x="2282" y="420"/>
                </a:lnTo>
                <a:lnTo>
                  <a:pt x="2275" y="420"/>
                </a:lnTo>
                <a:lnTo>
                  <a:pt x="2275" y="427"/>
                </a:lnTo>
                <a:close/>
                <a:moveTo>
                  <a:pt x="2292" y="427"/>
                </a:moveTo>
                <a:lnTo>
                  <a:pt x="2299" y="427"/>
                </a:lnTo>
                <a:lnTo>
                  <a:pt x="2299" y="420"/>
                </a:lnTo>
                <a:lnTo>
                  <a:pt x="2292" y="420"/>
                </a:lnTo>
                <a:lnTo>
                  <a:pt x="2292" y="427"/>
                </a:lnTo>
                <a:close/>
                <a:moveTo>
                  <a:pt x="2308" y="427"/>
                </a:moveTo>
                <a:lnTo>
                  <a:pt x="2316" y="427"/>
                </a:lnTo>
                <a:lnTo>
                  <a:pt x="2316" y="420"/>
                </a:lnTo>
                <a:lnTo>
                  <a:pt x="2308" y="420"/>
                </a:lnTo>
                <a:lnTo>
                  <a:pt x="2308" y="427"/>
                </a:lnTo>
                <a:close/>
                <a:moveTo>
                  <a:pt x="2325" y="427"/>
                </a:moveTo>
                <a:lnTo>
                  <a:pt x="2332" y="427"/>
                </a:lnTo>
                <a:lnTo>
                  <a:pt x="2332" y="420"/>
                </a:lnTo>
                <a:lnTo>
                  <a:pt x="2325" y="420"/>
                </a:lnTo>
                <a:lnTo>
                  <a:pt x="2325" y="427"/>
                </a:lnTo>
                <a:close/>
                <a:moveTo>
                  <a:pt x="2342" y="427"/>
                </a:moveTo>
                <a:lnTo>
                  <a:pt x="2349" y="427"/>
                </a:lnTo>
                <a:lnTo>
                  <a:pt x="2349" y="420"/>
                </a:lnTo>
                <a:lnTo>
                  <a:pt x="2342" y="420"/>
                </a:lnTo>
                <a:lnTo>
                  <a:pt x="2342" y="427"/>
                </a:lnTo>
                <a:close/>
                <a:moveTo>
                  <a:pt x="2358" y="427"/>
                </a:moveTo>
                <a:lnTo>
                  <a:pt x="2365" y="427"/>
                </a:lnTo>
                <a:lnTo>
                  <a:pt x="2365" y="420"/>
                </a:lnTo>
                <a:lnTo>
                  <a:pt x="2358" y="420"/>
                </a:lnTo>
                <a:lnTo>
                  <a:pt x="2358" y="427"/>
                </a:lnTo>
                <a:close/>
                <a:moveTo>
                  <a:pt x="2375" y="427"/>
                </a:moveTo>
                <a:lnTo>
                  <a:pt x="2382" y="427"/>
                </a:lnTo>
                <a:lnTo>
                  <a:pt x="2382" y="420"/>
                </a:lnTo>
                <a:lnTo>
                  <a:pt x="2375" y="420"/>
                </a:lnTo>
                <a:lnTo>
                  <a:pt x="2375" y="427"/>
                </a:lnTo>
                <a:close/>
                <a:moveTo>
                  <a:pt x="2391" y="427"/>
                </a:moveTo>
                <a:lnTo>
                  <a:pt x="2398" y="427"/>
                </a:lnTo>
                <a:lnTo>
                  <a:pt x="2398" y="420"/>
                </a:lnTo>
                <a:lnTo>
                  <a:pt x="2391" y="420"/>
                </a:lnTo>
                <a:lnTo>
                  <a:pt x="2391" y="427"/>
                </a:lnTo>
                <a:close/>
                <a:moveTo>
                  <a:pt x="2408" y="427"/>
                </a:moveTo>
                <a:lnTo>
                  <a:pt x="2415" y="427"/>
                </a:lnTo>
                <a:lnTo>
                  <a:pt x="2415" y="420"/>
                </a:lnTo>
                <a:lnTo>
                  <a:pt x="2408" y="420"/>
                </a:lnTo>
                <a:lnTo>
                  <a:pt x="2408" y="427"/>
                </a:lnTo>
                <a:close/>
                <a:moveTo>
                  <a:pt x="2427" y="427"/>
                </a:moveTo>
                <a:lnTo>
                  <a:pt x="2434" y="427"/>
                </a:lnTo>
                <a:lnTo>
                  <a:pt x="2434" y="420"/>
                </a:lnTo>
                <a:lnTo>
                  <a:pt x="2427" y="420"/>
                </a:lnTo>
                <a:lnTo>
                  <a:pt x="2427" y="427"/>
                </a:lnTo>
                <a:close/>
                <a:moveTo>
                  <a:pt x="2443" y="427"/>
                </a:moveTo>
                <a:lnTo>
                  <a:pt x="2451" y="427"/>
                </a:lnTo>
                <a:lnTo>
                  <a:pt x="2451" y="420"/>
                </a:lnTo>
                <a:lnTo>
                  <a:pt x="2443" y="420"/>
                </a:lnTo>
                <a:lnTo>
                  <a:pt x="2443" y="427"/>
                </a:lnTo>
                <a:close/>
                <a:moveTo>
                  <a:pt x="2460" y="427"/>
                </a:moveTo>
                <a:lnTo>
                  <a:pt x="2467" y="427"/>
                </a:lnTo>
                <a:lnTo>
                  <a:pt x="2467" y="420"/>
                </a:lnTo>
                <a:lnTo>
                  <a:pt x="2460" y="420"/>
                </a:lnTo>
                <a:lnTo>
                  <a:pt x="2460" y="427"/>
                </a:lnTo>
                <a:close/>
                <a:moveTo>
                  <a:pt x="2477" y="427"/>
                </a:moveTo>
                <a:lnTo>
                  <a:pt x="2484" y="427"/>
                </a:lnTo>
                <a:lnTo>
                  <a:pt x="2484" y="420"/>
                </a:lnTo>
                <a:lnTo>
                  <a:pt x="2477" y="420"/>
                </a:lnTo>
                <a:lnTo>
                  <a:pt x="2477" y="427"/>
                </a:lnTo>
                <a:close/>
                <a:moveTo>
                  <a:pt x="2493" y="427"/>
                </a:moveTo>
                <a:lnTo>
                  <a:pt x="2500" y="427"/>
                </a:lnTo>
                <a:lnTo>
                  <a:pt x="2500" y="420"/>
                </a:lnTo>
                <a:lnTo>
                  <a:pt x="2493" y="420"/>
                </a:lnTo>
                <a:lnTo>
                  <a:pt x="2493" y="427"/>
                </a:lnTo>
                <a:close/>
                <a:moveTo>
                  <a:pt x="2510" y="427"/>
                </a:moveTo>
                <a:lnTo>
                  <a:pt x="2517" y="427"/>
                </a:lnTo>
                <a:lnTo>
                  <a:pt x="2517" y="420"/>
                </a:lnTo>
                <a:lnTo>
                  <a:pt x="2510" y="420"/>
                </a:lnTo>
                <a:lnTo>
                  <a:pt x="2510" y="427"/>
                </a:lnTo>
                <a:close/>
                <a:moveTo>
                  <a:pt x="2526" y="427"/>
                </a:moveTo>
                <a:lnTo>
                  <a:pt x="2533" y="427"/>
                </a:lnTo>
                <a:lnTo>
                  <a:pt x="2533" y="420"/>
                </a:lnTo>
                <a:lnTo>
                  <a:pt x="2526" y="420"/>
                </a:lnTo>
                <a:lnTo>
                  <a:pt x="2526" y="427"/>
                </a:lnTo>
                <a:close/>
                <a:moveTo>
                  <a:pt x="2543" y="427"/>
                </a:moveTo>
                <a:lnTo>
                  <a:pt x="2550" y="427"/>
                </a:lnTo>
                <a:lnTo>
                  <a:pt x="2550" y="420"/>
                </a:lnTo>
                <a:lnTo>
                  <a:pt x="2543" y="420"/>
                </a:lnTo>
                <a:lnTo>
                  <a:pt x="2543" y="427"/>
                </a:lnTo>
                <a:close/>
                <a:moveTo>
                  <a:pt x="2560" y="427"/>
                </a:moveTo>
                <a:lnTo>
                  <a:pt x="2567" y="427"/>
                </a:lnTo>
                <a:lnTo>
                  <a:pt x="2567" y="420"/>
                </a:lnTo>
                <a:lnTo>
                  <a:pt x="2560" y="420"/>
                </a:lnTo>
                <a:lnTo>
                  <a:pt x="2560" y="427"/>
                </a:lnTo>
                <a:close/>
                <a:moveTo>
                  <a:pt x="2576" y="427"/>
                </a:moveTo>
                <a:lnTo>
                  <a:pt x="2583" y="427"/>
                </a:lnTo>
                <a:lnTo>
                  <a:pt x="2583" y="420"/>
                </a:lnTo>
                <a:lnTo>
                  <a:pt x="2576" y="420"/>
                </a:lnTo>
                <a:lnTo>
                  <a:pt x="2576" y="427"/>
                </a:lnTo>
                <a:close/>
                <a:moveTo>
                  <a:pt x="2593" y="427"/>
                </a:moveTo>
                <a:lnTo>
                  <a:pt x="2600" y="427"/>
                </a:lnTo>
                <a:lnTo>
                  <a:pt x="2600" y="420"/>
                </a:lnTo>
                <a:lnTo>
                  <a:pt x="2593" y="420"/>
                </a:lnTo>
                <a:lnTo>
                  <a:pt x="2593" y="427"/>
                </a:lnTo>
                <a:close/>
                <a:moveTo>
                  <a:pt x="2609" y="427"/>
                </a:moveTo>
                <a:lnTo>
                  <a:pt x="2616" y="427"/>
                </a:lnTo>
                <a:lnTo>
                  <a:pt x="2616" y="420"/>
                </a:lnTo>
                <a:lnTo>
                  <a:pt x="2609" y="420"/>
                </a:lnTo>
                <a:lnTo>
                  <a:pt x="2609" y="427"/>
                </a:lnTo>
                <a:close/>
                <a:moveTo>
                  <a:pt x="2626" y="427"/>
                </a:moveTo>
                <a:lnTo>
                  <a:pt x="2633" y="427"/>
                </a:lnTo>
                <a:lnTo>
                  <a:pt x="2633" y="420"/>
                </a:lnTo>
                <a:lnTo>
                  <a:pt x="2626" y="420"/>
                </a:lnTo>
                <a:lnTo>
                  <a:pt x="2626" y="427"/>
                </a:lnTo>
                <a:close/>
                <a:moveTo>
                  <a:pt x="2642" y="427"/>
                </a:moveTo>
                <a:lnTo>
                  <a:pt x="2649" y="427"/>
                </a:lnTo>
                <a:lnTo>
                  <a:pt x="2649" y="420"/>
                </a:lnTo>
                <a:lnTo>
                  <a:pt x="2642" y="420"/>
                </a:lnTo>
                <a:lnTo>
                  <a:pt x="2642" y="427"/>
                </a:lnTo>
                <a:close/>
                <a:moveTo>
                  <a:pt x="2777" y="427"/>
                </a:moveTo>
                <a:lnTo>
                  <a:pt x="2784" y="427"/>
                </a:lnTo>
                <a:lnTo>
                  <a:pt x="2784" y="420"/>
                </a:lnTo>
                <a:lnTo>
                  <a:pt x="2777" y="420"/>
                </a:lnTo>
                <a:lnTo>
                  <a:pt x="2777" y="427"/>
                </a:lnTo>
                <a:close/>
                <a:moveTo>
                  <a:pt x="2794" y="427"/>
                </a:moveTo>
                <a:lnTo>
                  <a:pt x="2801" y="427"/>
                </a:lnTo>
                <a:lnTo>
                  <a:pt x="2801" y="420"/>
                </a:lnTo>
                <a:lnTo>
                  <a:pt x="2794" y="420"/>
                </a:lnTo>
                <a:lnTo>
                  <a:pt x="2794" y="427"/>
                </a:lnTo>
                <a:close/>
                <a:moveTo>
                  <a:pt x="2811" y="427"/>
                </a:moveTo>
                <a:lnTo>
                  <a:pt x="2818" y="427"/>
                </a:lnTo>
                <a:lnTo>
                  <a:pt x="2818" y="420"/>
                </a:lnTo>
                <a:lnTo>
                  <a:pt x="2811" y="420"/>
                </a:lnTo>
                <a:lnTo>
                  <a:pt x="2811" y="427"/>
                </a:lnTo>
                <a:close/>
                <a:moveTo>
                  <a:pt x="2827" y="427"/>
                </a:moveTo>
                <a:lnTo>
                  <a:pt x="2834" y="427"/>
                </a:lnTo>
                <a:lnTo>
                  <a:pt x="2834" y="420"/>
                </a:lnTo>
                <a:lnTo>
                  <a:pt x="2827" y="420"/>
                </a:lnTo>
                <a:lnTo>
                  <a:pt x="2827" y="427"/>
                </a:lnTo>
                <a:close/>
                <a:moveTo>
                  <a:pt x="83" y="444"/>
                </a:moveTo>
                <a:lnTo>
                  <a:pt x="90" y="444"/>
                </a:lnTo>
                <a:lnTo>
                  <a:pt x="90" y="437"/>
                </a:lnTo>
                <a:lnTo>
                  <a:pt x="83" y="437"/>
                </a:lnTo>
                <a:lnTo>
                  <a:pt x="83" y="444"/>
                </a:lnTo>
                <a:close/>
                <a:moveTo>
                  <a:pt x="101" y="444"/>
                </a:moveTo>
                <a:lnTo>
                  <a:pt x="106" y="444"/>
                </a:lnTo>
                <a:lnTo>
                  <a:pt x="106" y="437"/>
                </a:lnTo>
                <a:lnTo>
                  <a:pt x="101" y="437"/>
                </a:lnTo>
                <a:lnTo>
                  <a:pt x="101" y="444"/>
                </a:lnTo>
                <a:close/>
                <a:moveTo>
                  <a:pt x="118" y="444"/>
                </a:moveTo>
                <a:lnTo>
                  <a:pt x="125" y="444"/>
                </a:lnTo>
                <a:lnTo>
                  <a:pt x="125" y="437"/>
                </a:lnTo>
                <a:lnTo>
                  <a:pt x="118" y="437"/>
                </a:lnTo>
                <a:lnTo>
                  <a:pt x="118" y="444"/>
                </a:lnTo>
                <a:close/>
                <a:moveTo>
                  <a:pt x="135" y="444"/>
                </a:moveTo>
                <a:lnTo>
                  <a:pt x="142" y="444"/>
                </a:lnTo>
                <a:lnTo>
                  <a:pt x="142" y="437"/>
                </a:lnTo>
                <a:lnTo>
                  <a:pt x="135" y="437"/>
                </a:lnTo>
                <a:lnTo>
                  <a:pt x="135" y="444"/>
                </a:lnTo>
                <a:close/>
                <a:moveTo>
                  <a:pt x="151" y="444"/>
                </a:moveTo>
                <a:lnTo>
                  <a:pt x="158" y="444"/>
                </a:lnTo>
                <a:lnTo>
                  <a:pt x="158" y="437"/>
                </a:lnTo>
                <a:lnTo>
                  <a:pt x="151" y="437"/>
                </a:lnTo>
                <a:lnTo>
                  <a:pt x="151" y="444"/>
                </a:lnTo>
                <a:close/>
                <a:moveTo>
                  <a:pt x="168" y="444"/>
                </a:moveTo>
                <a:lnTo>
                  <a:pt x="175" y="444"/>
                </a:lnTo>
                <a:lnTo>
                  <a:pt x="175" y="437"/>
                </a:lnTo>
                <a:lnTo>
                  <a:pt x="168" y="437"/>
                </a:lnTo>
                <a:lnTo>
                  <a:pt x="168" y="444"/>
                </a:lnTo>
                <a:close/>
                <a:moveTo>
                  <a:pt x="317" y="444"/>
                </a:moveTo>
                <a:lnTo>
                  <a:pt x="324" y="444"/>
                </a:lnTo>
                <a:lnTo>
                  <a:pt x="324" y="437"/>
                </a:lnTo>
                <a:lnTo>
                  <a:pt x="317" y="437"/>
                </a:lnTo>
                <a:lnTo>
                  <a:pt x="317" y="444"/>
                </a:lnTo>
                <a:close/>
                <a:moveTo>
                  <a:pt x="334" y="444"/>
                </a:moveTo>
                <a:lnTo>
                  <a:pt x="341" y="444"/>
                </a:lnTo>
                <a:lnTo>
                  <a:pt x="341" y="437"/>
                </a:lnTo>
                <a:lnTo>
                  <a:pt x="334" y="437"/>
                </a:lnTo>
                <a:lnTo>
                  <a:pt x="334" y="444"/>
                </a:lnTo>
                <a:close/>
                <a:moveTo>
                  <a:pt x="350" y="444"/>
                </a:moveTo>
                <a:lnTo>
                  <a:pt x="357" y="444"/>
                </a:lnTo>
                <a:lnTo>
                  <a:pt x="357" y="437"/>
                </a:lnTo>
                <a:lnTo>
                  <a:pt x="350" y="437"/>
                </a:lnTo>
                <a:lnTo>
                  <a:pt x="350" y="444"/>
                </a:lnTo>
                <a:close/>
                <a:moveTo>
                  <a:pt x="369" y="444"/>
                </a:moveTo>
                <a:lnTo>
                  <a:pt x="376" y="444"/>
                </a:lnTo>
                <a:lnTo>
                  <a:pt x="376" y="437"/>
                </a:lnTo>
                <a:lnTo>
                  <a:pt x="369" y="437"/>
                </a:lnTo>
                <a:lnTo>
                  <a:pt x="369" y="444"/>
                </a:lnTo>
                <a:close/>
                <a:moveTo>
                  <a:pt x="386" y="444"/>
                </a:moveTo>
                <a:lnTo>
                  <a:pt x="393" y="444"/>
                </a:lnTo>
                <a:lnTo>
                  <a:pt x="393" y="437"/>
                </a:lnTo>
                <a:lnTo>
                  <a:pt x="386" y="437"/>
                </a:lnTo>
                <a:lnTo>
                  <a:pt x="386" y="444"/>
                </a:lnTo>
                <a:close/>
                <a:moveTo>
                  <a:pt x="402" y="444"/>
                </a:moveTo>
                <a:lnTo>
                  <a:pt x="409" y="444"/>
                </a:lnTo>
                <a:lnTo>
                  <a:pt x="409" y="437"/>
                </a:lnTo>
                <a:lnTo>
                  <a:pt x="402" y="437"/>
                </a:lnTo>
                <a:lnTo>
                  <a:pt x="402" y="444"/>
                </a:lnTo>
                <a:close/>
                <a:moveTo>
                  <a:pt x="419" y="444"/>
                </a:moveTo>
                <a:lnTo>
                  <a:pt x="426" y="444"/>
                </a:lnTo>
                <a:lnTo>
                  <a:pt x="426" y="437"/>
                </a:lnTo>
                <a:lnTo>
                  <a:pt x="419" y="437"/>
                </a:lnTo>
                <a:lnTo>
                  <a:pt x="419" y="444"/>
                </a:lnTo>
                <a:close/>
                <a:moveTo>
                  <a:pt x="435" y="444"/>
                </a:moveTo>
                <a:lnTo>
                  <a:pt x="442" y="444"/>
                </a:lnTo>
                <a:lnTo>
                  <a:pt x="442" y="437"/>
                </a:lnTo>
                <a:lnTo>
                  <a:pt x="435" y="437"/>
                </a:lnTo>
                <a:lnTo>
                  <a:pt x="435" y="444"/>
                </a:lnTo>
                <a:close/>
                <a:moveTo>
                  <a:pt x="452" y="444"/>
                </a:moveTo>
                <a:lnTo>
                  <a:pt x="459" y="444"/>
                </a:lnTo>
                <a:lnTo>
                  <a:pt x="459" y="437"/>
                </a:lnTo>
                <a:lnTo>
                  <a:pt x="452" y="437"/>
                </a:lnTo>
                <a:lnTo>
                  <a:pt x="452" y="444"/>
                </a:lnTo>
                <a:close/>
                <a:moveTo>
                  <a:pt x="469" y="444"/>
                </a:moveTo>
                <a:lnTo>
                  <a:pt x="476" y="444"/>
                </a:lnTo>
                <a:lnTo>
                  <a:pt x="476" y="437"/>
                </a:lnTo>
                <a:lnTo>
                  <a:pt x="469" y="437"/>
                </a:lnTo>
                <a:lnTo>
                  <a:pt x="469" y="444"/>
                </a:lnTo>
                <a:close/>
                <a:moveTo>
                  <a:pt x="485" y="444"/>
                </a:moveTo>
                <a:lnTo>
                  <a:pt x="492" y="444"/>
                </a:lnTo>
                <a:lnTo>
                  <a:pt x="492" y="437"/>
                </a:lnTo>
                <a:lnTo>
                  <a:pt x="485" y="437"/>
                </a:lnTo>
                <a:lnTo>
                  <a:pt x="485" y="444"/>
                </a:lnTo>
                <a:close/>
                <a:moveTo>
                  <a:pt x="502" y="444"/>
                </a:moveTo>
                <a:lnTo>
                  <a:pt x="509" y="444"/>
                </a:lnTo>
                <a:lnTo>
                  <a:pt x="509" y="437"/>
                </a:lnTo>
                <a:lnTo>
                  <a:pt x="502" y="437"/>
                </a:lnTo>
                <a:lnTo>
                  <a:pt x="502" y="444"/>
                </a:lnTo>
                <a:close/>
                <a:moveTo>
                  <a:pt x="518" y="444"/>
                </a:moveTo>
                <a:lnTo>
                  <a:pt x="525" y="444"/>
                </a:lnTo>
                <a:lnTo>
                  <a:pt x="525" y="437"/>
                </a:lnTo>
                <a:lnTo>
                  <a:pt x="518" y="437"/>
                </a:lnTo>
                <a:lnTo>
                  <a:pt x="518" y="444"/>
                </a:lnTo>
                <a:close/>
                <a:moveTo>
                  <a:pt x="535" y="444"/>
                </a:moveTo>
                <a:lnTo>
                  <a:pt x="542" y="444"/>
                </a:lnTo>
                <a:lnTo>
                  <a:pt x="542" y="437"/>
                </a:lnTo>
                <a:lnTo>
                  <a:pt x="535" y="437"/>
                </a:lnTo>
                <a:lnTo>
                  <a:pt x="535" y="444"/>
                </a:lnTo>
                <a:close/>
                <a:moveTo>
                  <a:pt x="551" y="444"/>
                </a:moveTo>
                <a:lnTo>
                  <a:pt x="559" y="444"/>
                </a:lnTo>
                <a:lnTo>
                  <a:pt x="559" y="437"/>
                </a:lnTo>
                <a:lnTo>
                  <a:pt x="551" y="437"/>
                </a:lnTo>
                <a:lnTo>
                  <a:pt x="551" y="444"/>
                </a:lnTo>
                <a:close/>
                <a:moveTo>
                  <a:pt x="568" y="444"/>
                </a:moveTo>
                <a:lnTo>
                  <a:pt x="575" y="444"/>
                </a:lnTo>
                <a:lnTo>
                  <a:pt x="575" y="437"/>
                </a:lnTo>
                <a:lnTo>
                  <a:pt x="568" y="437"/>
                </a:lnTo>
                <a:lnTo>
                  <a:pt x="568" y="444"/>
                </a:lnTo>
                <a:close/>
                <a:moveTo>
                  <a:pt x="585" y="444"/>
                </a:moveTo>
                <a:lnTo>
                  <a:pt x="592" y="444"/>
                </a:lnTo>
                <a:lnTo>
                  <a:pt x="592" y="437"/>
                </a:lnTo>
                <a:lnTo>
                  <a:pt x="585" y="437"/>
                </a:lnTo>
                <a:lnTo>
                  <a:pt x="585" y="444"/>
                </a:lnTo>
                <a:close/>
                <a:moveTo>
                  <a:pt x="601" y="444"/>
                </a:moveTo>
                <a:lnTo>
                  <a:pt x="608" y="444"/>
                </a:lnTo>
                <a:lnTo>
                  <a:pt x="608" y="437"/>
                </a:lnTo>
                <a:lnTo>
                  <a:pt x="601" y="437"/>
                </a:lnTo>
                <a:lnTo>
                  <a:pt x="601" y="444"/>
                </a:lnTo>
                <a:close/>
                <a:moveTo>
                  <a:pt x="620" y="444"/>
                </a:moveTo>
                <a:lnTo>
                  <a:pt x="625" y="444"/>
                </a:lnTo>
                <a:lnTo>
                  <a:pt x="625" y="437"/>
                </a:lnTo>
                <a:lnTo>
                  <a:pt x="620" y="437"/>
                </a:lnTo>
                <a:lnTo>
                  <a:pt x="620" y="444"/>
                </a:lnTo>
                <a:close/>
                <a:moveTo>
                  <a:pt x="637" y="444"/>
                </a:moveTo>
                <a:lnTo>
                  <a:pt x="644" y="444"/>
                </a:lnTo>
                <a:lnTo>
                  <a:pt x="644" y="437"/>
                </a:lnTo>
                <a:lnTo>
                  <a:pt x="637" y="437"/>
                </a:lnTo>
                <a:lnTo>
                  <a:pt x="637" y="444"/>
                </a:lnTo>
                <a:close/>
                <a:moveTo>
                  <a:pt x="653" y="444"/>
                </a:moveTo>
                <a:lnTo>
                  <a:pt x="660" y="444"/>
                </a:lnTo>
                <a:lnTo>
                  <a:pt x="660" y="437"/>
                </a:lnTo>
                <a:lnTo>
                  <a:pt x="653" y="437"/>
                </a:lnTo>
                <a:lnTo>
                  <a:pt x="653" y="444"/>
                </a:lnTo>
                <a:close/>
                <a:moveTo>
                  <a:pt x="670" y="444"/>
                </a:moveTo>
                <a:lnTo>
                  <a:pt x="677" y="444"/>
                </a:lnTo>
                <a:lnTo>
                  <a:pt x="677" y="437"/>
                </a:lnTo>
                <a:lnTo>
                  <a:pt x="670" y="437"/>
                </a:lnTo>
                <a:lnTo>
                  <a:pt x="670" y="444"/>
                </a:lnTo>
                <a:close/>
                <a:moveTo>
                  <a:pt x="686" y="444"/>
                </a:moveTo>
                <a:lnTo>
                  <a:pt x="693" y="444"/>
                </a:lnTo>
                <a:lnTo>
                  <a:pt x="693" y="437"/>
                </a:lnTo>
                <a:lnTo>
                  <a:pt x="686" y="437"/>
                </a:lnTo>
                <a:lnTo>
                  <a:pt x="686" y="444"/>
                </a:lnTo>
                <a:close/>
                <a:moveTo>
                  <a:pt x="703" y="444"/>
                </a:moveTo>
                <a:lnTo>
                  <a:pt x="710" y="444"/>
                </a:lnTo>
                <a:lnTo>
                  <a:pt x="710" y="437"/>
                </a:lnTo>
                <a:lnTo>
                  <a:pt x="703" y="437"/>
                </a:lnTo>
                <a:lnTo>
                  <a:pt x="703" y="444"/>
                </a:lnTo>
                <a:close/>
                <a:moveTo>
                  <a:pt x="720" y="444"/>
                </a:moveTo>
                <a:lnTo>
                  <a:pt x="727" y="444"/>
                </a:lnTo>
                <a:lnTo>
                  <a:pt x="727" y="437"/>
                </a:lnTo>
                <a:lnTo>
                  <a:pt x="720" y="437"/>
                </a:lnTo>
                <a:lnTo>
                  <a:pt x="720" y="444"/>
                </a:lnTo>
                <a:close/>
                <a:moveTo>
                  <a:pt x="736" y="444"/>
                </a:moveTo>
                <a:lnTo>
                  <a:pt x="743" y="444"/>
                </a:lnTo>
                <a:lnTo>
                  <a:pt x="743" y="437"/>
                </a:lnTo>
                <a:lnTo>
                  <a:pt x="736" y="437"/>
                </a:lnTo>
                <a:lnTo>
                  <a:pt x="736" y="444"/>
                </a:lnTo>
                <a:close/>
                <a:moveTo>
                  <a:pt x="802" y="444"/>
                </a:moveTo>
                <a:lnTo>
                  <a:pt x="810" y="444"/>
                </a:lnTo>
                <a:lnTo>
                  <a:pt x="810" y="437"/>
                </a:lnTo>
                <a:lnTo>
                  <a:pt x="802" y="437"/>
                </a:lnTo>
                <a:lnTo>
                  <a:pt x="802" y="444"/>
                </a:lnTo>
                <a:close/>
                <a:moveTo>
                  <a:pt x="819" y="444"/>
                </a:moveTo>
                <a:lnTo>
                  <a:pt x="826" y="444"/>
                </a:lnTo>
                <a:lnTo>
                  <a:pt x="826" y="437"/>
                </a:lnTo>
                <a:lnTo>
                  <a:pt x="819" y="437"/>
                </a:lnTo>
                <a:lnTo>
                  <a:pt x="819" y="444"/>
                </a:lnTo>
                <a:close/>
                <a:moveTo>
                  <a:pt x="836" y="444"/>
                </a:moveTo>
                <a:lnTo>
                  <a:pt x="843" y="444"/>
                </a:lnTo>
                <a:lnTo>
                  <a:pt x="843" y="437"/>
                </a:lnTo>
                <a:lnTo>
                  <a:pt x="836" y="437"/>
                </a:lnTo>
                <a:lnTo>
                  <a:pt x="836" y="444"/>
                </a:lnTo>
                <a:close/>
                <a:moveTo>
                  <a:pt x="852" y="444"/>
                </a:moveTo>
                <a:lnTo>
                  <a:pt x="859" y="444"/>
                </a:lnTo>
                <a:lnTo>
                  <a:pt x="859" y="437"/>
                </a:lnTo>
                <a:lnTo>
                  <a:pt x="852" y="437"/>
                </a:lnTo>
                <a:lnTo>
                  <a:pt x="852" y="444"/>
                </a:lnTo>
                <a:close/>
                <a:moveTo>
                  <a:pt x="871" y="444"/>
                </a:moveTo>
                <a:lnTo>
                  <a:pt x="876" y="444"/>
                </a:lnTo>
                <a:lnTo>
                  <a:pt x="876" y="437"/>
                </a:lnTo>
                <a:lnTo>
                  <a:pt x="871" y="437"/>
                </a:lnTo>
                <a:lnTo>
                  <a:pt x="871" y="444"/>
                </a:lnTo>
                <a:close/>
                <a:moveTo>
                  <a:pt x="888" y="444"/>
                </a:moveTo>
                <a:lnTo>
                  <a:pt x="895" y="444"/>
                </a:lnTo>
                <a:lnTo>
                  <a:pt x="895" y="437"/>
                </a:lnTo>
                <a:lnTo>
                  <a:pt x="888" y="437"/>
                </a:lnTo>
                <a:lnTo>
                  <a:pt x="888" y="444"/>
                </a:lnTo>
                <a:close/>
                <a:moveTo>
                  <a:pt x="904" y="444"/>
                </a:moveTo>
                <a:lnTo>
                  <a:pt x="911" y="444"/>
                </a:lnTo>
                <a:lnTo>
                  <a:pt x="911" y="437"/>
                </a:lnTo>
                <a:lnTo>
                  <a:pt x="904" y="437"/>
                </a:lnTo>
                <a:lnTo>
                  <a:pt x="904" y="444"/>
                </a:lnTo>
                <a:close/>
                <a:moveTo>
                  <a:pt x="921" y="444"/>
                </a:moveTo>
                <a:lnTo>
                  <a:pt x="928" y="444"/>
                </a:lnTo>
                <a:lnTo>
                  <a:pt x="928" y="437"/>
                </a:lnTo>
                <a:lnTo>
                  <a:pt x="921" y="437"/>
                </a:lnTo>
                <a:lnTo>
                  <a:pt x="921" y="444"/>
                </a:lnTo>
                <a:close/>
                <a:moveTo>
                  <a:pt x="937" y="444"/>
                </a:moveTo>
                <a:lnTo>
                  <a:pt x="944" y="444"/>
                </a:lnTo>
                <a:lnTo>
                  <a:pt x="944" y="437"/>
                </a:lnTo>
                <a:lnTo>
                  <a:pt x="937" y="437"/>
                </a:lnTo>
                <a:lnTo>
                  <a:pt x="937" y="444"/>
                </a:lnTo>
                <a:close/>
                <a:moveTo>
                  <a:pt x="954" y="444"/>
                </a:moveTo>
                <a:lnTo>
                  <a:pt x="961" y="444"/>
                </a:lnTo>
                <a:lnTo>
                  <a:pt x="961" y="437"/>
                </a:lnTo>
                <a:lnTo>
                  <a:pt x="954" y="437"/>
                </a:lnTo>
                <a:lnTo>
                  <a:pt x="954" y="444"/>
                </a:lnTo>
                <a:close/>
                <a:moveTo>
                  <a:pt x="1406" y="444"/>
                </a:moveTo>
                <a:lnTo>
                  <a:pt x="1413" y="444"/>
                </a:lnTo>
                <a:lnTo>
                  <a:pt x="1413" y="437"/>
                </a:lnTo>
                <a:lnTo>
                  <a:pt x="1406" y="437"/>
                </a:lnTo>
                <a:lnTo>
                  <a:pt x="1406" y="444"/>
                </a:lnTo>
                <a:close/>
                <a:moveTo>
                  <a:pt x="1423" y="444"/>
                </a:moveTo>
                <a:lnTo>
                  <a:pt x="1430" y="444"/>
                </a:lnTo>
                <a:lnTo>
                  <a:pt x="1430" y="437"/>
                </a:lnTo>
                <a:lnTo>
                  <a:pt x="1423" y="437"/>
                </a:lnTo>
                <a:lnTo>
                  <a:pt x="1423" y="444"/>
                </a:lnTo>
                <a:close/>
                <a:moveTo>
                  <a:pt x="1439" y="444"/>
                </a:moveTo>
                <a:lnTo>
                  <a:pt x="1447" y="444"/>
                </a:lnTo>
                <a:lnTo>
                  <a:pt x="1447" y="437"/>
                </a:lnTo>
                <a:lnTo>
                  <a:pt x="1439" y="437"/>
                </a:lnTo>
                <a:lnTo>
                  <a:pt x="1439" y="444"/>
                </a:lnTo>
                <a:close/>
                <a:moveTo>
                  <a:pt x="1522" y="444"/>
                </a:moveTo>
                <a:lnTo>
                  <a:pt x="1529" y="444"/>
                </a:lnTo>
                <a:lnTo>
                  <a:pt x="1529" y="437"/>
                </a:lnTo>
                <a:lnTo>
                  <a:pt x="1522" y="437"/>
                </a:lnTo>
                <a:lnTo>
                  <a:pt x="1522" y="444"/>
                </a:lnTo>
                <a:close/>
                <a:moveTo>
                  <a:pt x="1539" y="444"/>
                </a:moveTo>
                <a:lnTo>
                  <a:pt x="1546" y="444"/>
                </a:lnTo>
                <a:lnTo>
                  <a:pt x="1546" y="437"/>
                </a:lnTo>
                <a:lnTo>
                  <a:pt x="1539" y="437"/>
                </a:lnTo>
                <a:lnTo>
                  <a:pt x="1539" y="444"/>
                </a:lnTo>
                <a:close/>
                <a:moveTo>
                  <a:pt x="1555" y="444"/>
                </a:moveTo>
                <a:lnTo>
                  <a:pt x="1563" y="444"/>
                </a:lnTo>
                <a:lnTo>
                  <a:pt x="1563" y="437"/>
                </a:lnTo>
                <a:lnTo>
                  <a:pt x="1555" y="437"/>
                </a:lnTo>
                <a:lnTo>
                  <a:pt x="1555" y="444"/>
                </a:lnTo>
                <a:close/>
                <a:moveTo>
                  <a:pt x="1572" y="444"/>
                </a:moveTo>
                <a:lnTo>
                  <a:pt x="1579" y="444"/>
                </a:lnTo>
                <a:lnTo>
                  <a:pt x="1579" y="437"/>
                </a:lnTo>
                <a:lnTo>
                  <a:pt x="1572" y="437"/>
                </a:lnTo>
                <a:lnTo>
                  <a:pt x="1572" y="444"/>
                </a:lnTo>
                <a:close/>
                <a:moveTo>
                  <a:pt x="1589" y="444"/>
                </a:moveTo>
                <a:lnTo>
                  <a:pt x="1596" y="444"/>
                </a:lnTo>
                <a:lnTo>
                  <a:pt x="1596" y="437"/>
                </a:lnTo>
                <a:lnTo>
                  <a:pt x="1589" y="437"/>
                </a:lnTo>
                <a:lnTo>
                  <a:pt x="1589" y="444"/>
                </a:lnTo>
                <a:close/>
                <a:moveTo>
                  <a:pt x="1605" y="444"/>
                </a:moveTo>
                <a:lnTo>
                  <a:pt x="1612" y="444"/>
                </a:lnTo>
                <a:lnTo>
                  <a:pt x="1612" y="437"/>
                </a:lnTo>
                <a:lnTo>
                  <a:pt x="1605" y="437"/>
                </a:lnTo>
                <a:lnTo>
                  <a:pt x="1605" y="444"/>
                </a:lnTo>
                <a:close/>
                <a:moveTo>
                  <a:pt x="1638" y="444"/>
                </a:moveTo>
                <a:lnTo>
                  <a:pt x="1645" y="444"/>
                </a:lnTo>
                <a:lnTo>
                  <a:pt x="1645" y="437"/>
                </a:lnTo>
                <a:lnTo>
                  <a:pt x="1638" y="437"/>
                </a:lnTo>
                <a:lnTo>
                  <a:pt x="1638" y="444"/>
                </a:lnTo>
                <a:close/>
                <a:moveTo>
                  <a:pt x="1657" y="444"/>
                </a:moveTo>
                <a:lnTo>
                  <a:pt x="1664" y="444"/>
                </a:lnTo>
                <a:lnTo>
                  <a:pt x="1664" y="437"/>
                </a:lnTo>
                <a:lnTo>
                  <a:pt x="1657" y="437"/>
                </a:lnTo>
                <a:lnTo>
                  <a:pt x="1657" y="444"/>
                </a:lnTo>
                <a:close/>
                <a:moveTo>
                  <a:pt x="1674" y="444"/>
                </a:moveTo>
                <a:lnTo>
                  <a:pt x="1681" y="444"/>
                </a:lnTo>
                <a:lnTo>
                  <a:pt x="1681" y="437"/>
                </a:lnTo>
                <a:lnTo>
                  <a:pt x="1674" y="437"/>
                </a:lnTo>
                <a:lnTo>
                  <a:pt x="1674" y="444"/>
                </a:lnTo>
                <a:close/>
                <a:moveTo>
                  <a:pt x="1690" y="444"/>
                </a:moveTo>
                <a:lnTo>
                  <a:pt x="1698" y="444"/>
                </a:lnTo>
                <a:lnTo>
                  <a:pt x="1698" y="437"/>
                </a:lnTo>
                <a:lnTo>
                  <a:pt x="1690" y="437"/>
                </a:lnTo>
                <a:lnTo>
                  <a:pt x="1690" y="444"/>
                </a:lnTo>
                <a:close/>
                <a:moveTo>
                  <a:pt x="1707" y="444"/>
                </a:moveTo>
                <a:lnTo>
                  <a:pt x="1714" y="444"/>
                </a:lnTo>
                <a:lnTo>
                  <a:pt x="1714" y="437"/>
                </a:lnTo>
                <a:lnTo>
                  <a:pt x="1707" y="437"/>
                </a:lnTo>
                <a:lnTo>
                  <a:pt x="1707" y="444"/>
                </a:lnTo>
                <a:close/>
                <a:moveTo>
                  <a:pt x="1724" y="444"/>
                </a:moveTo>
                <a:lnTo>
                  <a:pt x="1731" y="444"/>
                </a:lnTo>
                <a:lnTo>
                  <a:pt x="1731" y="437"/>
                </a:lnTo>
                <a:lnTo>
                  <a:pt x="1724" y="437"/>
                </a:lnTo>
                <a:lnTo>
                  <a:pt x="1724" y="444"/>
                </a:lnTo>
                <a:close/>
                <a:moveTo>
                  <a:pt x="1740" y="444"/>
                </a:moveTo>
                <a:lnTo>
                  <a:pt x="1747" y="444"/>
                </a:lnTo>
                <a:lnTo>
                  <a:pt x="1747" y="437"/>
                </a:lnTo>
                <a:lnTo>
                  <a:pt x="1740" y="437"/>
                </a:lnTo>
                <a:lnTo>
                  <a:pt x="1740" y="444"/>
                </a:lnTo>
                <a:close/>
                <a:moveTo>
                  <a:pt x="1757" y="444"/>
                </a:moveTo>
                <a:lnTo>
                  <a:pt x="1764" y="444"/>
                </a:lnTo>
                <a:lnTo>
                  <a:pt x="1764" y="437"/>
                </a:lnTo>
                <a:lnTo>
                  <a:pt x="1757" y="437"/>
                </a:lnTo>
                <a:lnTo>
                  <a:pt x="1757" y="444"/>
                </a:lnTo>
                <a:close/>
                <a:moveTo>
                  <a:pt x="1773" y="444"/>
                </a:moveTo>
                <a:lnTo>
                  <a:pt x="1780" y="444"/>
                </a:lnTo>
                <a:lnTo>
                  <a:pt x="1780" y="437"/>
                </a:lnTo>
                <a:lnTo>
                  <a:pt x="1773" y="437"/>
                </a:lnTo>
                <a:lnTo>
                  <a:pt x="1773" y="444"/>
                </a:lnTo>
                <a:close/>
                <a:moveTo>
                  <a:pt x="1790" y="444"/>
                </a:moveTo>
                <a:lnTo>
                  <a:pt x="1797" y="444"/>
                </a:lnTo>
                <a:lnTo>
                  <a:pt x="1797" y="437"/>
                </a:lnTo>
                <a:lnTo>
                  <a:pt x="1790" y="437"/>
                </a:lnTo>
                <a:lnTo>
                  <a:pt x="1790" y="444"/>
                </a:lnTo>
                <a:close/>
                <a:moveTo>
                  <a:pt x="1806" y="444"/>
                </a:moveTo>
                <a:lnTo>
                  <a:pt x="1814" y="444"/>
                </a:lnTo>
                <a:lnTo>
                  <a:pt x="1814" y="437"/>
                </a:lnTo>
                <a:lnTo>
                  <a:pt x="1806" y="437"/>
                </a:lnTo>
                <a:lnTo>
                  <a:pt x="1806" y="444"/>
                </a:lnTo>
                <a:close/>
                <a:moveTo>
                  <a:pt x="1823" y="444"/>
                </a:moveTo>
                <a:lnTo>
                  <a:pt x="1830" y="444"/>
                </a:lnTo>
                <a:lnTo>
                  <a:pt x="1830" y="437"/>
                </a:lnTo>
                <a:lnTo>
                  <a:pt x="1823" y="437"/>
                </a:lnTo>
                <a:lnTo>
                  <a:pt x="1823" y="444"/>
                </a:lnTo>
                <a:close/>
                <a:moveTo>
                  <a:pt x="1840" y="444"/>
                </a:moveTo>
                <a:lnTo>
                  <a:pt x="1847" y="444"/>
                </a:lnTo>
                <a:lnTo>
                  <a:pt x="1847" y="437"/>
                </a:lnTo>
                <a:lnTo>
                  <a:pt x="1840" y="437"/>
                </a:lnTo>
                <a:lnTo>
                  <a:pt x="1840" y="444"/>
                </a:lnTo>
                <a:close/>
                <a:moveTo>
                  <a:pt x="1856" y="444"/>
                </a:moveTo>
                <a:lnTo>
                  <a:pt x="1863" y="444"/>
                </a:lnTo>
                <a:lnTo>
                  <a:pt x="1863" y="437"/>
                </a:lnTo>
                <a:lnTo>
                  <a:pt x="1856" y="437"/>
                </a:lnTo>
                <a:lnTo>
                  <a:pt x="1856" y="444"/>
                </a:lnTo>
                <a:close/>
                <a:moveTo>
                  <a:pt x="1873" y="444"/>
                </a:moveTo>
                <a:lnTo>
                  <a:pt x="1880" y="444"/>
                </a:lnTo>
                <a:lnTo>
                  <a:pt x="1880" y="437"/>
                </a:lnTo>
                <a:lnTo>
                  <a:pt x="1873" y="437"/>
                </a:lnTo>
                <a:lnTo>
                  <a:pt x="1873" y="444"/>
                </a:lnTo>
                <a:close/>
                <a:moveTo>
                  <a:pt x="1889" y="444"/>
                </a:moveTo>
                <a:lnTo>
                  <a:pt x="1896" y="444"/>
                </a:lnTo>
                <a:lnTo>
                  <a:pt x="1896" y="437"/>
                </a:lnTo>
                <a:lnTo>
                  <a:pt x="1889" y="437"/>
                </a:lnTo>
                <a:lnTo>
                  <a:pt x="1889" y="444"/>
                </a:lnTo>
                <a:close/>
                <a:moveTo>
                  <a:pt x="1908" y="444"/>
                </a:moveTo>
                <a:lnTo>
                  <a:pt x="1915" y="444"/>
                </a:lnTo>
                <a:lnTo>
                  <a:pt x="1915" y="437"/>
                </a:lnTo>
                <a:lnTo>
                  <a:pt x="1908" y="437"/>
                </a:lnTo>
                <a:lnTo>
                  <a:pt x="1908" y="444"/>
                </a:lnTo>
                <a:close/>
                <a:moveTo>
                  <a:pt x="1925" y="444"/>
                </a:moveTo>
                <a:lnTo>
                  <a:pt x="1932" y="444"/>
                </a:lnTo>
                <a:lnTo>
                  <a:pt x="1932" y="437"/>
                </a:lnTo>
                <a:lnTo>
                  <a:pt x="1925" y="437"/>
                </a:lnTo>
                <a:lnTo>
                  <a:pt x="1925" y="444"/>
                </a:lnTo>
                <a:close/>
                <a:moveTo>
                  <a:pt x="1941" y="444"/>
                </a:moveTo>
                <a:lnTo>
                  <a:pt x="1949" y="444"/>
                </a:lnTo>
                <a:lnTo>
                  <a:pt x="1949" y="437"/>
                </a:lnTo>
                <a:lnTo>
                  <a:pt x="1941" y="437"/>
                </a:lnTo>
                <a:lnTo>
                  <a:pt x="1941" y="444"/>
                </a:lnTo>
                <a:close/>
                <a:moveTo>
                  <a:pt x="1958" y="444"/>
                </a:moveTo>
                <a:lnTo>
                  <a:pt x="1965" y="444"/>
                </a:lnTo>
                <a:lnTo>
                  <a:pt x="1965" y="437"/>
                </a:lnTo>
                <a:lnTo>
                  <a:pt x="1958" y="437"/>
                </a:lnTo>
                <a:lnTo>
                  <a:pt x="1958" y="444"/>
                </a:lnTo>
                <a:close/>
                <a:moveTo>
                  <a:pt x="1975" y="444"/>
                </a:moveTo>
                <a:lnTo>
                  <a:pt x="1982" y="444"/>
                </a:lnTo>
                <a:lnTo>
                  <a:pt x="1982" y="437"/>
                </a:lnTo>
                <a:lnTo>
                  <a:pt x="1975" y="437"/>
                </a:lnTo>
                <a:lnTo>
                  <a:pt x="1975" y="444"/>
                </a:lnTo>
                <a:close/>
                <a:moveTo>
                  <a:pt x="1991" y="444"/>
                </a:moveTo>
                <a:lnTo>
                  <a:pt x="1998" y="444"/>
                </a:lnTo>
                <a:lnTo>
                  <a:pt x="1998" y="437"/>
                </a:lnTo>
                <a:lnTo>
                  <a:pt x="1991" y="437"/>
                </a:lnTo>
                <a:lnTo>
                  <a:pt x="1991" y="444"/>
                </a:lnTo>
                <a:close/>
                <a:moveTo>
                  <a:pt x="2008" y="444"/>
                </a:moveTo>
                <a:lnTo>
                  <a:pt x="2015" y="444"/>
                </a:lnTo>
                <a:lnTo>
                  <a:pt x="2015" y="437"/>
                </a:lnTo>
                <a:lnTo>
                  <a:pt x="2008" y="437"/>
                </a:lnTo>
                <a:lnTo>
                  <a:pt x="2008" y="444"/>
                </a:lnTo>
                <a:close/>
                <a:moveTo>
                  <a:pt x="2024" y="444"/>
                </a:moveTo>
                <a:lnTo>
                  <a:pt x="2031" y="444"/>
                </a:lnTo>
                <a:lnTo>
                  <a:pt x="2031" y="437"/>
                </a:lnTo>
                <a:lnTo>
                  <a:pt x="2024" y="437"/>
                </a:lnTo>
                <a:lnTo>
                  <a:pt x="2024" y="444"/>
                </a:lnTo>
                <a:close/>
                <a:moveTo>
                  <a:pt x="2041" y="444"/>
                </a:moveTo>
                <a:lnTo>
                  <a:pt x="2048" y="444"/>
                </a:lnTo>
                <a:lnTo>
                  <a:pt x="2048" y="437"/>
                </a:lnTo>
                <a:lnTo>
                  <a:pt x="2041" y="437"/>
                </a:lnTo>
                <a:lnTo>
                  <a:pt x="2041" y="444"/>
                </a:lnTo>
                <a:close/>
                <a:moveTo>
                  <a:pt x="2057" y="444"/>
                </a:moveTo>
                <a:lnTo>
                  <a:pt x="2065" y="444"/>
                </a:lnTo>
                <a:lnTo>
                  <a:pt x="2065" y="437"/>
                </a:lnTo>
                <a:lnTo>
                  <a:pt x="2057" y="437"/>
                </a:lnTo>
                <a:lnTo>
                  <a:pt x="2057" y="444"/>
                </a:lnTo>
                <a:close/>
                <a:moveTo>
                  <a:pt x="2074" y="444"/>
                </a:moveTo>
                <a:lnTo>
                  <a:pt x="2081" y="444"/>
                </a:lnTo>
                <a:lnTo>
                  <a:pt x="2081" y="437"/>
                </a:lnTo>
                <a:lnTo>
                  <a:pt x="2074" y="437"/>
                </a:lnTo>
                <a:lnTo>
                  <a:pt x="2074" y="444"/>
                </a:lnTo>
                <a:close/>
                <a:moveTo>
                  <a:pt x="2091" y="444"/>
                </a:moveTo>
                <a:lnTo>
                  <a:pt x="2098" y="444"/>
                </a:lnTo>
                <a:lnTo>
                  <a:pt x="2098" y="437"/>
                </a:lnTo>
                <a:lnTo>
                  <a:pt x="2091" y="437"/>
                </a:lnTo>
                <a:lnTo>
                  <a:pt x="2091" y="444"/>
                </a:lnTo>
                <a:close/>
                <a:moveTo>
                  <a:pt x="2107" y="444"/>
                </a:moveTo>
                <a:lnTo>
                  <a:pt x="2114" y="444"/>
                </a:lnTo>
                <a:lnTo>
                  <a:pt x="2114" y="437"/>
                </a:lnTo>
                <a:lnTo>
                  <a:pt x="2107" y="437"/>
                </a:lnTo>
                <a:lnTo>
                  <a:pt x="2107" y="444"/>
                </a:lnTo>
                <a:close/>
                <a:moveTo>
                  <a:pt x="2124" y="444"/>
                </a:moveTo>
                <a:lnTo>
                  <a:pt x="2131" y="444"/>
                </a:lnTo>
                <a:lnTo>
                  <a:pt x="2131" y="437"/>
                </a:lnTo>
                <a:lnTo>
                  <a:pt x="2124" y="437"/>
                </a:lnTo>
                <a:lnTo>
                  <a:pt x="2124" y="444"/>
                </a:lnTo>
                <a:close/>
                <a:moveTo>
                  <a:pt x="2140" y="444"/>
                </a:moveTo>
                <a:lnTo>
                  <a:pt x="2147" y="444"/>
                </a:lnTo>
                <a:lnTo>
                  <a:pt x="2147" y="437"/>
                </a:lnTo>
                <a:lnTo>
                  <a:pt x="2140" y="437"/>
                </a:lnTo>
                <a:lnTo>
                  <a:pt x="2140" y="444"/>
                </a:lnTo>
                <a:close/>
                <a:moveTo>
                  <a:pt x="2159" y="444"/>
                </a:moveTo>
                <a:lnTo>
                  <a:pt x="2164" y="444"/>
                </a:lnTo>
                <a:lnTo>
                  <a:pt x="2164" y="437"/>
                </a:lnTo>
                <a:lnTo>
                  <a:pt x="2159" y="437"/>
                </a:lnTo>
                <a:lnTo>
                  <a:pt x="2159" y="444"/>
                </a:lnTo>
                <a:close/>
                <a:moveTo>
                  <a:pt x="2176" y="444"/>
                </a:moveTo>
                <a:lnTo>
                  <a:pt x="2183" y="444"/>
                </a:lnTo>
                <a:lnTo>
                  <a:pt x="2183" y="437"/>
                </a:lnTo>
                <a:lnTo>
                  <a:pt x="2176" y="437"/>
                </a:lnTo>
                <a:lnTo>
                  <a:pt x="2176" y="444"/>
                </a:lnTo>
                <a:close/>
                <a:moveTo>
                  <a:pt x="2192" y="444"/>
                </a:moveTo>
                <a:lnTo>
                  <a:pt x="2200" y="444"/>
                </a:lnTo>
                <a:lnTo>
                  <a:pt x="2200" y="437"/>
                </a:lnTo>
                <a:lnTo>
                  <a:pt x="2192" y="437"/>
                </a:lnTo>
                <a:lnTo>
                  <a:pt x="2192" y="444"/>
                </a:lnTo>
                <a:close/>
                <a:moveTo>
                  <a:pt x="2209" y="444"/>
                </a:moveTo>
                <a:lnTo>
                  <a:pt x="2216" y="444"/>
                </a:lnTo>
                <a:lnTo>
                  <a:pt x="2216" y="437"/>
                </a:lnTo>
                <a:lnTo>
                  <a:pt x="2209" y="437"/>
                </a:lnTo>
                <a:lnTo>
                  <a:pt x="2209" y="444"/>
                </a:lnTo>
                <a:close/>
                <a:moveTo>
                  <a:pt x="2226" y="444"/>
                </a:moveTo>
                <a:lnTo>
                  <a:pt x="2233" y="444"/>
                </a:lnTo>
                <a:lnTo>
                  <a:pt x="2233" y="437"/>
                </a:lnTo>
                <a:lnTo>
                  <a:pt x="2226" y="437"/>
                </a:lnTo>
                <a:lnTo>
                  <a:pt x="2226" y="444"/>
                </a:lnTo>
                <a:close/>
                <a:moveTo>
                  <a:pt x="2242" y="444"/>
                </a:moveTo>
                <a:lnTo>
                  <a:pt x="2249" y="444"/>
                </a:lnTo>
                <a:lnTo>
                  <a:pt x="2249" y="437"/>
                </a:lnTo>
                <a:lnTo>
                  <a:pt x="2242" y="437"/>
                </a:lnTo>
                <a:lnTo>
                  <a:pt x="2242" y="444"/>
                </a:lnTo>
                <a:close/>
                <a:moveTo>
                  <a:pt x="2259" y="444"/>
                </a:moveTo>
                <a:lnTo>
                  <a:pt x="2266" y="444"/>
                </a:lnTo>
                <a:lnTo>
                  <a:pt x="2266" y="437"/>
                </a:lnTo>
                <a:lnTo>
                  <a:pt x="2259" y="437"/>
                </a:lnTo>
                <a:lnTo>
                  <a:pt x="2259" y="444"/>
                </a:lnTo>
                <a:close/>
                <a:moveTo>
                  <a:pt x="2275" y="444"/>
                </a:moveTo>
                <a:lnTo>
                  <a:pt x="2282" y="444"/>
                </a:lnTo>
                <a:lnTo>
                  <a:pt x="2282" y="437"/>
                </a:lnTo>
                <a:lnTo>
                  <a:pt x="2275" y="437"/>
                </a:lnTo>
                <a:lnTo>
                  <a:pt x="2275" y="444"/>
                </a:lnTo>
                <a:close/>
                <a:moveTo>
                  <a:pt x="2292" y="444"/>
                </a:moveTo>
                <a:lnTo>
                  <a:pt x="2299" y="444"/>
                </a:lnTo>
                <a:lnTo>
                  <a:pt x="2299" y="437"/>
                </a:lnTo>
                <a:lnTo>
                  <a:pt x="2292" y="437"/>
                </a:lnTo>
                <a:lnTo>
                  <a:pt x="2292" y="444"/>
                </a:lnTo>
                <a:close/>
                <a:moveTo>
                  <a:pt x="2308" y="444"/>
                </a:moveTo>
                <a:lnTo>
                  <a:pt x="2316" y="444"/>
                </a:lnTo>
                <a:lnTo>
                  <a:pt x="2316" y="437"/>
                </a:lnTo>
                <a:lnTo>
                  <a:pt x="2308" y="437"/>
                </a:lnTo>
                <a:lnTo>
                  <a:pt x="2308" y="444"/>
                </a:lnTo>
                <a:close/>
                <a:moveTo>
                  <a:pt x="2325" y="444"/>
                </a:moveTo>
                <a:lnTo>
                  <a:pt x="2332" y="444"/>
                </a:lnTo>
                <a:lnTo>
                  <a:pt x="2332" y="437"/>
                </a:lnTo>
                <a:lnTo>
                  <a:pt x="2325" y="437"/>
                </a:lnTo>
                <a:lnTo>
                  <a:pt x="2325" y="444"/>
                </a:lnTo>
                <a:close/>
                <a:moveTo>
                  <a:pt x="2342" y="444"/>
                </a:moveTo>
                <a:lnTo>
                  <a:pt x="2349" y="444"/>
                </a:lnTo>
                <a:lnTo>
                  <a:pt x="2349" y="437"/>
                </a:lnTo>
                <a:lnTo>
                  <a:pt x="2342" y="437"/>
                </a:lnTo>
                <a:lnTo>
                  <a:pt x="2342" y="444"/>
                </a:lnTo>
                <a:close/>
                <a:moveTo>
                  <a:pt x="2358" y="444"/>
                </a:moveTo>
                <a:lnTo>
                  <a:pt x="2365" y="444"/>
                </a:lnTo>
                <a:lnTo>
                  <a:pt x="2365" y="437"/>
                </a:lnTo>
                <a:lnTo>
                  <a:pt x="2358" y="437"/>
                </a:lnTo>
                <a:lnTo>
                  <a:pt x="2358" y="444"/>
                </a:lnTo>
                <a:close/>
                <a:moveTo>
                  <a:pt x="2375" y="444"/>
                </a:moveTo>
                <a:lnTo>
                  <a:pt x="2382" y="444"/>
                </a:lnTo>
                <a:lnTo>
                  <a:pt x="2382" y="437"/>
                </a:lnTo>
                <a:lnTo>
                  <a:pt x="2375" y="437"/>
                </a:lnTo>
                <a:lnTo>
                  <a:pt x="2375" y="444"/>
                </a:lnTo>
                <a:close/>
                <a:moveTo>
                  <a:pt x="2391" y="444"/>
                </a:moveTo>
                <a:lnTo>
                  <a:pt x="2398" y="444"/>
                </a:lnTo>
                <a:lnTo>
                  <a:pt x="2398" y="437"/>
                </a:lnTo>
                <a:lnTo>
                  <a:pt x="2391" y="437"/>
                </a:lnTo>
                <a:lnTo>
                  <a:pt x="2391" y="444"/>
                </a:lnTo>
                <a:close/>
                <a:moveTo>
                  <a:pt x="2408" y="444"/>
                </a:moveTo>
                <a:lnTo>
                  <a:pt x="2415" y="444"/>
                </a:lnTo>
                <a:lnTo>
                  <a:pt x="2415" y="437"/>
                </a:lnTo>
                <a:lnTo>
                  <a:pt x="2408" y="437"/>
                </a:lnTo>
                <a:lnTo>
                  <a:pt x="2408" y="444"/>
                </a:lnTo>
                <a:close/>
                <a:moveTo>
                  <a:pt x="2427" y="444"/>
                </a:moveTo>
                <a:lnTo>
                  <a:pt x="2434" y="444"/>
                </a:lnTo>
                <a:lnTo>
                  <a:pt x="2434" y="437"/>
                </a:lnTo>
                <a:lnTo>
                  <a:pt x="2427" y="437"/>
                </a:lnTo>
                <a:lnTo>
                  <a:pt x="2427" y="444"/>
                </a:lnTo>
                <a:close/>
                <a:moveTo>
                  <a:pt x="2443" y="444"/>
                </a:moveTo>
                <a:lnTo>
                  <a:pt x="2451" y="444"/>
                </a:lnTo>
                <a:lnTo>
                  <a:pt x="2451" y="437"/>
                </a:lnTo>
                <a:lnTo>
                  <a:pt x="2443" y="437"/>
                </a:lnTo>
                <a:lnTo>
                  <a:pt x="2443" y="444"/>
                </a:lnTo>
                <a:close/>
                <a:moveTo>
                  <a:pt x="2460" y="444"/>
                </a:moveTo>
                <a:lnTo>
                  <a:pt x="2467" y="444"/>
                </a:lnTo>
                <a:lnTo>
                  <a:pt x="2467" y="437"/>
                </a:lnTo>
                <a:lnTo>
                  <a:pt x="2460" y="437"/>
                </a:lnTo>
                <a:lnTo>
                  <a:pt x="2460" y="444"/>
                </a:lnTo>
                <a:close/>
                <a:moveTo>
                  <a:pt x="2477" y="444"/>
                </a:moveTo>
                <a:lnTo>
                  <a:pt x="2484" y="444"/>
                </a:lnTo>
                <a:lnTo>
                  <a:pt x="2484" y="437"/>
                </a:lnTo>
                <a:lnTo>
                  <a:pt x="2477" y="437"/>
                </a:lnTo>
                <a:lnTo>
                  <a:pt x="2477" y="444"/>
                </a:lnTo>
                <a:close/>
                <a:moveTo>
                  <a:pt x="2493" y="444"/>
                </a:moveTo>
                <a:lnTo>
                  <a:pt x="2500" y="444"/>
                </a:lnTo>
                <a:lnTo>
                  <a:pt x="2500" y="437"/>
                </a:lnTo>
                <a:lnTo>
                  <a:pt x="2493" y="437"/>
                </a:lnTo>
                <a:lnTo>
                  <a:pt x="2493" y="444"/>
                </a:lnTo>
                <a:close/>
                <a:moveTo>
                  <a:pt x="2510" y="444"/>
                </a:moveTo>
                <a:lnTo>
                  <a:pt x="2517" y="444"/>
                </a:lnTo>
                <a:lnTo>
                  <a:pt x="2517" y="437"/>
                </a:lnTo>
                <a:lnTo>
                  <a:pt x="2510" y="437"/>
                </a:lnTo>
                <a:lnTo>
                  <a:pt x="2510" y="444"/>
                </a:lnTo>
                <a:close/>
                <a:moveTo>
                  <a:pt x="2526" y="444"/>
                </a:moveTo>
                <a:lnTo>
                  <a:pt x="2533" y="444"/>
                </a:lnTo>
                <a:lnTo>
                  <a:pt x="2533" y="437"/>
                </a:lnTo>
                <a:lnTo>
                  <a:pt x="2526" y="437"/>
                </a:lnTo>
                <a:lnTo>
                  <a:pt x="2526" y="444"/>
                </a:lnTo>
                <a:close/>
                <a:moveTo>
                  <a:pt x="2543" y="444"/>
                </a:moveTo>
                <a:lnTo>
                  <a:pt x="2550" y="444"/>
                </a:lnTo>
                <a:lnTo>
                  <a:pt x="2550" y="437"/>
                </a:lnTo>
                <a:lnTo>
                  <a:pt x="2543" y="437"/>
                </a:lnTo>
                <a:lnTo>
                  <a:pt x="2543" y="444"/>
                </a:lnTo>
                <a:close/>
                <a:moveTo>
                  <a:pt x="2560" y="444"/>
                </a:moveTo>
                <a:lnTo>
                  <a:pt x="2567" y="444"/>
                </a:lnTo>
                <a:lnTo>
                  <a:pt x="2567" y="437"/>
                </a:lnTo>
                <a:lnTo>
                  <a:pt x="2560" y="437"/>
                </a:lnTo>
                <a:lnTo>
                  <a:pt x="2560" y="444"/>
                </a:lnTo>
                <a:close/>
                <a:moveTo>
                  <a:pt x="2576" y="444"/>
                </a:moveTo>
                <a:lnTo>
                  <a:pt x="2583" y="444"/>
                </a:lnTo>
                <a:lnTo>
                  <a:pt x="2583" y="437"/>
                </a:lnTo>
                <a:lnTo>
                  <a:pt x="2576" y="437"/>
                </a:lnTo>
                <a:lnTo>
                  <a:pt x="2576" y="444"/>
                </a:lnTo>
                <a:close/>
                <a:moveTo>
                  <a:pt x="2593" y="444"/>
                </a:moveTo>
                <a:lnTo>
                  <a:pt x="2600" y="444"/>
                </a:lnTo>
                <a:lnTo>
                  <a:pt x="2600" y="437"/>
                </a:lnTo>
                <a:lnTo>
                  <a:pt x="2593" y="437"/>
                </a:lnTo>
                <a:lnTo>
                  <a:pt x="2593" y="444"/>
                </a:lnTo>
                <a:close/>
                <a:moveTo>
                  <a:pt x="2609" y="444"/>
                </a:moveTo>
                <a:lnTo>
                  <a:pt x="2616" y="444"/>
                </a:lnTo>
                <a:lnTo>
                  <a:pt x="2616" y="437"/>
                </a:lnTo>
                <a:lnTo>
                  <a:pt x="2609" y="437"/>
                </a:lnTo>
                <a:lnTo>
                  <a:pt x="2609" y="444"/>
                </a:lnTo>
                <a:close/>
                <a:moveTo>
                  <a:pt x="2626" y="444"/>
                </a:moveTo>
                <a:lnTo>
                  <a:pt x="2633" y="444"/>
                </a:lnTo>
                <a:lnTo>
                  <a:pt x="2633" y="437"/>
                </a:lnTo>
                <a:lnTo>
                  <a:pt x="2626" y="437"/>
                </a:lnTo>
                <a:lnTo>
                  <a:pt x="2626" y="444"/>
                </a:lnTo>
                <a:close/>
                <a:moveTo>
                  <a:pt x="2761" y="444"/>
                </a:moveTo>
                <a:lnTo>
                  <a:pt x="2768" y="444"/>
                </a:lnTo>
                <a:lnTo>
                  <a:pt x="2768" y="437"/>
                </a:lnTo>
                <a:lnTo>
                  <a:pt x="2761" y="437"/>
                </a:lnTo>
                <a:lnTo>
                  <a:pt x="2761" y="444"/>
                </a:lnTo>
                <a:close/>
                <a:moveTo>
                  <a:pt x="2777" y="444"/>
                </a:moveTo>
                <a:lnTo>
                  <a:pt x="2784" y="444"/>
                </a:lnTo>
                <a:lnTo>
                  <a:pt x="2784" y="437"/>
                </a:lnTo>
                <a:lnTo>
                  <a:pt x="2777" y="437"/>
                </a:lnTo>
                <a:lnTo>
                  <a:pt x="2777" y="444"/>
                </a:lnTo>
                <a:close/>
                <a:moveTo>
                  <a:pt x="2794" y="444"/>
                </a:moveTo>
                <a:lnTo>
                  <a:pt x="2801" y="444"/>
                </a:lnTo>
                <a:lnTo>
                  <a:pt x="2801" y="437"/>
                </a:lnTo>
                <a:lnTo>
                  <a:pt x="2794" y="437"/>
                </a:lnTo>
                <a:lnTo>
                  <a:pt x="2794" y="444"/>
                </a:lnTo>
                <a:close/>
                <a:moveTo>
                  <a:pt x="2811" y="444"/>
                </a:moveTo>
                <a:lnTo>
                  <a:pt x="2818" y="444"/>
                </a:lnTo>
                <a:lnTo>
                  <a:pt x="2818" y="437"/>
                </a:lnTo>
                <a:lnTo>
                  <a:pt x="2811" y="437"/>
                </a:lnTo>
                <a:lnTo>
                  <a:pt x="2811" y="444"/>
                </a:lnTo>
                <a:close/>
                <a:moveTo>
                  <a:pt x="2827" y="444"/>
                </a:moveTo>
                <a:lnTo>
                  <a:pt x="2834" y="444"/>
                </a:lnTo>
                <a:lnTo>
                  <a:pt x="2834" y="437"/>
                </a:lnTo>
                <a:lnTo>
                  <a:pt x="2827" y="437"/>
                </a:lnTo>
                <a:lnTo>
                  <a:pt x="2827" y="444"/>
                </a:lnTo>
                <a:close/>
                <a:moveTo>
                  <a:pt x="66" y="461"/>
                </a:moveTo>
                <a:lnTo>
                  <a:pt x="73" y="461"/>
                </a:lnTo>
                <a:lnTo>
                  <a:pt x="73" y="454"/>
                </a:lnTo>
                <a:lnTo>
                  <a:pt x="66" y="454"/>
                </a:lnTo>
                <a:lnTo>
                  <a:pt x="66" y="461"/>
                </a:lnTo>
                <a:close/>
                <a:moveTo>
                  <a:pt x="83" y="461"/>
                </a:moveTo>
                <a:lnTo>
                  <a:pt x="90" y="461"/>
                </a:lnTo>
                <a:lnTo>
                  <a:pt x="90" y="454"/>
                </a:lnTo>
                <a:lnTo>
                  <a:pt x="83" y="454"/>
                </a:lnTo>
                <a:lnTo>
                  <a:pt x="83" y="461"/>
                </a:lnTo>
                <a:close/>
                <a:moveTo>
                  <a:pt x="101" y="461"/>
                </a:moveTo>
                <a:lnTo>
                  <a:pt x="106" y="461"/>
                </a:lnTo>
                <a:lnTo>
                  <a:pt x="106" y="454"/>
                </a:lnTo>
                <a:lnTo>
                  <a:pt x="101" y="454"/>
                </a:lnTo>
                <a:lnTo>
                  <a:pt x="101" y="461"/>
                </a:lnTo>
                <a:close/>
                <a:moveTo>
                  <a:pt x="334" y="461"/>
                </a:moveTo>
                <a:lnTo>
                  <a:pt x="341" y="461"/>
                </a:lnTo>
                <a:lnTo>
                  <a:pt x="341" y="454"/>
                </a:lnTo>
                <a:lnTo>
                  <a:pt x="334" y="454"/>
                </a:lnTo>
                <a:lnTo>
                  <a:pt x="334" y="461"/>
                </a:lnTo>
                <a:close/>
                <a:moveTo>
                  <a:pt x="350" y="461"/>
                </a:moveTo>
                <a:lnTo>
                  <a:pt x="357" y="461"/>
                </a:lnTo>
                <a:lnTo>
                  <a:pt x="357" y="454"/>
                </a:lnTo>
                <a:lnTo>
                  <a:pt x="350" y="454"/>
                </a:lnTo>
                <a:lnTo>
                  <a:pt x="350" y="461"/>
                </a:lnTo>
                <a:close/>
                <a:moveTo>
                  <a:pt x="369" y="461"/>
                </a:moveTo>
                <a:lnTo>
                  <a:pt x="376" y="461"/>
                </a:lnTo>
                <a:lnTo>
                  <a:pt x="376" y="454"/>
                </a:lnTo>
                <a:lnTo>
                  <a:pt x="369" y="454"/>
                </a:lnTo>
                <a:lnTo>
                  <a:pt x="369" y="461"/>
                </a:lnTo>
                <a:close/>
                <a:moveTo>
                  <a:pt x="386" y="461"/>
                </a:moveTo>
                <a:lnTo>
                  <a:pt x="393" y="461"/>
                </a:lnTo>
                <a:lnTo>
                  <a:pt x="393" y="454"/>
                </a:lnTo>
                <a:lnTo>
                  <a:pt x="386" y="454"/>
                </a:lnTo>
                <a:lnTo>
                  <a:pt x="386" y="461"/>
                </a:lnTo>
                <a:close/>
                <a:moveTo>
                  <a:pt x="402" y="461"/>
                </a:moveTo>
                <a:lnTo>
                  <a:pt x="409" y="461"/>
                </a:lnTo>
                <a:lnTo>
                  <a:pt x="409" y="454"/>
                </a:lnTo>
                <a:lnTo>
                  <a:pt x="402" y="454"/>
                </a:lnTo>
                <a:lnTo>
                  <a:pt x="402" y="461"/>
                </a:lnTo>
                <a:close/>
                <a:moveTo>
                  <a:pt x="419" y="461"/>
                </a:moveTo>
                <a:lnTo>
                  <a:pt x="426" y="461"/>
                </a:lnTo>
                <a:lnTo>
                  <a:pt x="426" y="454"/>
                </a:lnTo>
                <a:lnTo>
                  <a:pt x="419" y="454"/>
                </a:lnTo>
                <a:lnTo>
                  <a:pt x="419" y="461"/>
                </a:lnTo>
                <a:close/>
                <a:moveTo>
                  <a:pt x="435" y="461"/>
                </a:moveTo>
                <a:lnTo>
                  <a:pt x="442" y="461"/>
                </a:lnTo>
                <a:lnTo>
                  <a:pt x="442" y="454"/>
                </a:lnTo>
                <a:lnTo>
                  <a:pt x="435" y="454"/>
                </a:lnTo>
                <a:lnTo>
                  <a:pt x="435" y="461"/>
                </a:lnTo>
                <a:close/>
                <a:moveTo>
                  <a:pt x="452" y="461"/>
                </a:moveTo>
                <a:lnTo>
                  <a:pt x="459" y="461"/>
                </a:lnTo>
                <a:lnTo>
                  <a:pt x="459" y="454"/>
                </a:lnTo>
                <a:lnTo>
                  <a:pt x="452" y="454"/>
                </a:lnTo>
                <a:lnTo>
                  <a:pt x="452" y="461"/>
                </a:lnTo>
                <a:close/>
                <a:moveTo>
                  <a:pt x="469" y="461"/>
                </a:moveTo>
                <a:lnTo>
                  <a:pt x="476" y="461"/>
                </a:lnTo>
                <a:lnTo>
                  <a:pt x="476" y="454"/>
                </a:lnTo>
                <a:lnTo>
                  <a:pt x="469" y="454"/>
                </a:lnTo>
                <a:lnTo>
                  <a:pt x="469" y="461"/>
                </a:lnTo>
                <a:close/>
                <a:moveTo>
                  <a:pt x="485" y="461"/>
                </a:moveTo>
                <a:lnTo>
                  <a:pt x="492" y="461"/>
                </a:lnTo>
                <a:lnTo>
                  <a:pt x="492" y="454"/>
                </a:lnTo>
                <a:lnTo>
                  <a:pt x="485" y="454"/>
                </a:lnTo>
                <a:lnTo>
                  <a:pt x="485" y="461"/>
                </a:lnTo>
                <a:close/>
                <a:moveTo>
                  <a:pt x="502" y="461"/>
                </a:moveTo>
                <a:lnTo>
                  <a:pt x="509" y="461"/>
                </a:lnTo>
                <a:lnTo>
                  <a:pt x="509" y="454"/>
                </a:lnTo>
                <a:lnTo>
                  <a:pt x="502" y="454"/>
                </a:lnTo>
                <a:lnTo>
                  <a:pt x="502" y="461"/>
                </a:lnTo>
                <a:close/>
                <a:moveTo>
                  <a:pt x="518" y="461"/>
                </a:moveTo>
                <a:lnTo>
                  <a:pt x="525" y="461"/>
                </a:lnTo>
                <a:lnTo>
                  <a:pt x="525" y="454"/>
                </a:lnTo>
                <a:lnTo>
                  <a:pt x="518" y="454"/>
                </a:lnTo>
                <a:lnTo>
                  <a:pt x="518" y="461"/>
                </a:lnTo>
                <a:close/>
                <a:moveTo>
                  <a:pt x="535" y="461"/>
                </a:moveTo>
                <a:lnTo>
                  <a:pt x="542" y="461"/>
                </a:lnTo>
                <a:lnTo>
                  <a:pt x="542" y="454"/>
                </a:lnTo>
                <a:lnTo>
                  <a:pt x="535" y="454"/>
                </a:lnTo>
                <a:lnTo>
                  <a:pt x="535" y="461"/>
                </a:lnTo>
                <a:close/>
                <a:moveTo>
                  <a:pt x="551" y="461"/>
                </a:moveTo>
                <a:lnTo>
                  <a:pt x="559" y="461"/>
                </a:lnTo>
                <a:lnTo>
                  <a:pt x="559" y="454"/>
                </a:lnTo>
                <a:lnTo>
                  <a:pt x="551" y="454"/>
                </a:lnTo>
                <a:lnTo>
                  <a:pt x="551" y="461"/>
                </a:lnTo>
                <a:close/>
                <a:moveTo>
                  <a:pt x="568" y="461"/>
                </a:moveTo>
                <a:lnTo>
                  <a:pt x="575" y="461"/>
                </a:lnTo>
                <a:lnTo>
                  <a:pt x="575" y="454"/>
                </a:lnTo>
                <a:lnTo>
                  <a:pt x="568" y="454"/>
                </a:lnTo>
                <a:lnTo>
                  <a:pt x="568" y="461"/>
                </a:lnTo>
                <a:close/>
                <a:moveTo>
                  <a:pt x="585" y="461"/>
                </a:moveTo>
                <a:lnTo>
                  <a:pt x="592" y="461"/>
                </a:lnTo>
                <a:lnTo>
                  <a:pt x="592" y="454"/>
                </a:lnTo>
                <a:lnTo>
                  <a:pt x="585" y="454"/>
                </a:lnTo>
                <a:lnTo>
                  <a:pt x="585" y="461"/>
                </a:lnTo>
                <a:close/>
                <a:moveTo>
                  <a:pt x="601" y="461"/>
                </a:moveTo>
                <a:lnTo>
                  <a:pt x="608" y="461"/>
                </a:lnTo>
                <a:lnTo>
                  <a:pt x="608" y="454"/>
                </a:lnTo>
                <a:lnTo>
                  <a:pt x="601" y="454"/>
                </a:lnTo>
                <a:lnTo>
                  <a:pt x="601" y="461"/>
                </a:lnTo>
                <a:close/>
                <a:moveTo>
                  <a:pt x="620" y="461"/>
                </a:moveTo>
                <a:lnTo>
                  <a:pt x="625" y="461"/>
                </a:lnTo>
                <a:lnTo>
                  <a:pt x="625" y="454"/>
                </a:lnTo>
                <a:lnTo>
                  <a:pt x="620" y="454"/>
                </a:lnTo>
                <a:lnTo>
                  <a:pt x="620" y="461"/>
                </a:lnTo>
                <a:close/>
                <a:moveTo>
                  <a:pt x="637" y="461"/>
                </a:moveTo>
                <a:lnTo>
                  <a:pt x="644" y="461"/>
                </a:lnTo>
                <a:lnTo>
                  <a:pt x="644" y="454"/>
                </a:lnTo>
                <a:lnTo>
                  <a:pt x="637" y="454"/>
                </a:lnTo>
                <a:lnTo>
                  <a:pt x="637" y="461"/>
                </a:lnTo>
                <a:close/>
                <a:moveTo>
                  <a:pt x="653" y="461"/>
                </a:moveTo>
                <a:lnTo>
                  <a:pt x="660" y="461"/>
                </a:lnTo>
                <a:lnTo>
                  <a:pt x="660" y="454"/>
                </a:lnTo>
                <a:lnTo>
                  <a:pt x="653" y="454"/>
                </a:lnTo>
                <a:lnTo>
                  <a:pt x="653" y="461"/>
                </a:lnTo>
                <a:close/>
                <a:moveTo>
                  <a:pt x="670" y="461"/>
                </a:moveTo>
                <a:lnTo>
                  <a:pt x="677" y="461"/>
                </a:lnTo>
                <a:lnTo>
                  <a:pt x="677" y="454"/>
                </a:lnTo>
                <a:lnTo>
                  <a:pt x="670" y="454"/>
                </a:lnTo>
                <a:lnTo>
                  <a:pt x="670" y="461"/>
                </a:lnTo>
                <a:close/>
                <a:moveTo>
                  <a:pt x="686" y="461"/>
                </a:moveTo>
                <a:lnTo>
                  <a:pt x="693" y="461"/>
                </a:lnTo>
                <a:lnTo>
                  <a:pt x="693" y="454"/>
                </a:lnTo>
                <a:lnTo>
                  <a:pt x="686" y="454"/>
                </a:lnTo>
                <a:lnTo>
                  <a:pt x="686" y="461"/>
                </a:lnTo>
                <a:close/>
                <a:moveTo>
                  <a:pt x="703" y="461"/>
                </a:moveTo>
                <a:lnTo>
                  <a:pt x="710" y="461"/>
                </a:lnTo>
                <a:lnTo>
                  <a:pt x="710" y="454"/>
                </a:lnTo>
                <a:lnTo>
                  <a:pt x="703" y="454"/>
                </a:lnTo>
                <a:lnTo>
                  <a:pt x="703" y="461"/>
                </a:lnTo>
                <a:close/>
                <a:moveTo>
                  <a:pt x="720" y="461"/>
                </a:moveTo>
                <a:lnTo>
                  <a:pt x="727" y="461"/>
                </a:lnTo>
                <a:lnTo>
                  <a:pt x="727" y="454"/>
                </a:lnTo>
                <a:lnTo>
                  <a:pt x="720" y="454"/>
                </a:lnTo>
                <a:lnTo>
                  <a:pt x="720" y="461"/>
                </a:lnTo>
                <a:close/>
                <a:moveTo>
                  <a:pt x="736" y="461"/>
                </a:moveTo>
                <a:lnTo>
                  <a:pt x="743" y="461"/>
                </a:lnTo>
                <a:lnTo>
                  <a:pt x="743" y="454"/>
                </a:lnTo>
                <a:lnTo>
                  <a:pt x="736" y="454"/>
                </a:lnTo>
                <a:lnTo>
                  <a:pt x="736" y="461"/>
                </a:lnTo>
                <a:close/>
                <a:moveTo>
                  <a:pt x="753" y="461"/>
                </a:moveTo>
                <a:lnTo>
                  <a:pt x="760" y="461"/>
                </a:lnTo>
                <a:lnTo>
                  <a:pt x="760" y="454"/>
                </a:lnTo>
                <a:lnTo>
                  <a:pt x="753" y="454"/>
                </a:lnTo>
                <a:lnTo>
                  <a:pt x="753" y="461"/>
                </a:lnTo>
                <a:close/>
                <a:moveTo>
                  <a:pt x="769" y="461"/>
                </a:moveTo>
                <a:lnTo>
                  <a:pt x="776" y="461"/>
                </a:lnTo>
                <a:lnTo>
                  <a:pt x="776" y="454"/>
                </a:lnTo>
                <a:lnTo>
                  <a:pt x="769" y="454"/>
                </a:lnTo>
                <a:lnTo>
                  <a:pt x="769" y="461"/>
                </a:lnTo>
                <a:close/>
                <a:moveTo>
                  <a:pt x="786" y="461"/>
                </a:moveTo>
                <a:lnTo>
                  <a:pt x="793" y="461"/>
                </a:lnTo>
                <a:lnTo>
                  <a:pt x="793" y="454"/>
                </a:lnTo>
                <a:lnTo>
                  <a:pt x="786" y="454"/>
                </a:lnTo>
                <a:lnTo>
                  <a:pt x="786" y="461"/>
                </a:lnTo>
                <a:close/>
                <a:moveTo>
                  <a:pt x="802" y="461"/>
                </a:moveTo>
                <a:lnTo>
                  <a:pt x="810" y="461"/>
                </a:lnTo>
                <a:lnTo>
                  <a:pt x="810" y="454"/>
                </a:lnTo>
                <a:lnTo>
                  <a:pt x="802" y="454"/>
                </a:lnTo>
                <a:lnTo>
                  <a:pt x="802" y="461"/>
                </a:lnTo>
                <a:close/>
                <a:moveTo>
                  <a:pt x="819" y="461"/>
                </a:moveTo>
                <a:lnTo>
                  <a:pt x="826" y="461"/>
                </a:lnTo>
                <a:lnTo>
                  <a:pt x="826" y="454"/>
                </a:lnTo>
                <a:lnTo>
                  <a:pt x="819" y="454"/>
                </a:lnTo>
                <a:lnTo>
                  <a:pt x="819" y="461"/>
                </a:lnTo>
                <a:close/>
                <a:moveTo>
                  <a:pt x="836" y="461"/>
                </a:moveTo>
                <a:lnTo>
                  <a:pt x="843" y="461"/>
                </a:lnTo>
                <a:lnTo>
                  <a:pt x="843" y="454"/>
                </a:lnTo>
                <a:lnTo>
                  <a:pt x="836" y="454"/>
                </a:lnTo>
                <a:lnTo>
                  <a:pt x="836" y="461"/>
                </a:lnTo>
                <a:close/>
                <a:moveTo>
                  <a:pt x="852" y="461"/>
                </a:moveTo>
                <a:lnTo>
                  <a:pt x="859" y="461"/>
                </a:lnTo>
                <a:lnTo>
                  <a:pt x="859" y="454"/>
                </a:lnTo>
                <a:lnTo>
                  <a:pt x="852" y="454"/>
                </a:lnTo>
                <a:lnTo>
                  <a:pt x="852" y="461"/>
                </a:lnTo>
                <a:close/>
                <a:moveTo>
                  <a:pt x="871" y="461"/>
                </a:moveTo>
                <a:lnTo>
                  <a:pt x="876" y="461"/>
                </a:lnTo>
                <a:lnTo>
                  <a:pt x="876" y="454"/>
                </a:lnTo>
                <a:lnTo>
                  <a:pt x="871" y="454"/>
                </a:lnTo>
                <a:lnTo>
                  <a:pt x="871" y="461"/>
                </a:lnTo>
                <a:close/>
                <a:moveTo>
                  <a:pt x="888" y="461"/>
                </a:moveTo>
                <a:lnTo>
                  <a:pt x="895" y="461"/>
                </a:lnTo>
                <a:lnTo>
                  <a:pt x="895" y="454"/>
                </a:lnTo>
                <a:lnTo>
                  <a:pt x="888" y="454"/>
                </a:lnTo>
                <a:lnTo>
                  <a:pt x="888" y="461"/>
                </a:lnTo>
                <a:close/>
                <a:moveTo>
                  <a:pt x="904" y="461"/>
                </a:moveTo>
                <a:lnTo>
                  <a:pt x="911" y="461"/>
                </a:lnTo>
                <a:lnTo>
                  <a:pt x="911" y="454"/>
                </a:lnTo>
                <a:lnTo>
                  <a:pt x="904" y="454"/>
                </a:lnTo>
                <a:lnTo>
                  <a:pt x="904" y="461"/>
                </a:lnTo>
                <a:close/>
                <a:moveTo>
                  <a:pt x="921" y="461"/>
                </a:moveTo>
                <a:lnTo>
                  <a:pt x="928" y="461"/>
                </a:lnTo>
                <a:lnTo>
                  <a:pt x="928" y="454"/>
                </a:lnTo>
                <a:lnTo>
                  <a:pt x="921" y="454"/>
                </a:lnTo>
                <a:lnTo>
                  <a:pt x="921" y="461"/>
                </a:lnTo>
                <a:close/>
                <a:moveTo>
                  <a:pt x="937" y="461"/>
                </a:moveTo>
                <a:lnTo>
                  <a:pt x="944" y="461"/>
                </a:lnTo>
                <a:lnTo>
                  <a:pt x="944" y="454"/>
                </a:lnTo>
                <a:lnTo>
                  <a:pt x="937" y="454"/>
                </a:lnTo>
                <a:lnTo>
                  <a:pt x="937" y="461"/>
                </a:lnTo>
                <a:close/>
                <a:moveTo>
                  <a:pt x="954" y="461"/>
                </a:moveTo>
                <a:lnTo>
                  <a:pt x="961" y="461"/>
                </a:lnTo>
                <a:lnTo>
                  <a:pt x="961" y="454"/>
                </a:lnTo>
                <a:lnTo>
                  <a:pt x="954" y="454"/>
                </a:lnTo>
                <a:lnTo>
                  <a:pt x="954" y="461"/>
                </a:lnTo>
                <a:close/>
                <a:moveTo>
                  <a:pt x="971" y="461"/>
                </a:moveTo>
                <a:lnTo>
                  <a:pt x="978" y="461"/>
                </a:lnTo>
                <a:lnTo>
                  <a:pt x="978" y="454"/>
                </a:lnTo>
                <a:lnTo>
                  <a:pt x="971" y="454"/>
                </a:lnTo>
                <a:lnTo>
                  <a:pt x="971" y="461"/>
                </a:lnTo>
                <a:close/>
                <a:moveTo>
                  <a:pt x="1371" y="461"/>
                </a:moveTo>
                <a:lnTo>
                  <a:pt x="1378" y="461"/>
                </a:lnTo>
                <a:lnTo>
                  <a:pt x="1378" y="454"/>
                </a:lnTo>
                <a:lnTo>
                  <a:pt x="1371" y="454"/>
                </a:lnTo>
                <a:lnTo>
                  <a:pt x="1371" y="461"/>
                </a:lnTo>
                <a:close/>
                <a:moveTo>
                  <a:pt x="1390" y="461"/>
                </a:moveTo>
                <a:lnTo>
                  <a:pt x="1394" y="461"/>
                </a:lnTo>
                <a:lnTo>
                  <a:pt x="1394" y="454"/>
                </a:lnTo>
                <a:lnTo>
                  <a:pt x="1390" y="454"/>
                </a:lnTo>
                <a:lnTo>
                  <a:pt x="1390" y="461"/>
                </a:lnTo>
                <a:close/>
                <a:moveTo>
                  <a:pt x="1406" y="461"/>
                </a:moveTo>
                <a:lnTo>
                  <a:pt x="1413" y="461"/>
                </a:lnTo>
                <a:lnTo>
                  <a:pt x="1413" y="454"/>
                </a:lnTo>
                <a:lnTo>
                  <a:pt x="1406" y="454"/>
                </a:lnTo>
                <a:lnTo>
                  <a:pt x="1406" y="461"/>
                </a:lnTo>
                <a:close/>
                <a:moveTo>
                  <a:pt x="1423" y="461"/>
                </a:moveTo>
                <a:lnTo>
                  <a:pt x="1430" y="461"/>
                </a:lnTo>
                <a:lnTo>
                  <a:pt x="1430" y="454"/>
                </a:lnTo>
                <a:lnTo>
                  <a:pt x="1423" y="454"/>
                </a:lnTo>
                <a:lnTo>
                  <a:pt x="1423" y="461"/>
                </a:lnTo>
                <a:close/>
                <a:moveTo>
                  <a:pt x="1439" y="461"/>
                </a:moveTo>
                <a:lnTo>
                  <a:pt x="1447" y="461"/>
                </a:lnTo>
                <a:lnTo>
                  <a:pt x="1447" y="454"/>
                </a:lnTo>
                <a:lnTo>
                  <a:pt x="1439" y="454"/>
                </a:lnTo>
                <a:lnTo>
                  <a:pt x="1439" y="461"/>
                </a:lnTo>
                <a:close/>
                <a:moveTo>
                  <a:pt x="1456" y="461"/>
                </a:moveTo>
                <a:lnTo>
                  <a:pt x="1463" y="461"/>
                </a:lnTo>
                <a:lnTo>
                  <a:pt x="1463" y="454"/>
                </a:lnTo>
                <a:lnTo>
                  <a:pt x="1456" y="454"/>
                </a:lnTo>
                <a:lnTo>
                  <a:pt x="1456" y="461"/>
                </a:lnTo>
                <a:close/>
                <a:moveTo>
                  <a:pt x="1522" y="461"/>
                </a:moveTo>
                <a:lnTo>
                  <a:pt x="1529" y="461"/>
                </a:lnTo>
                <a:lnTo>
                  <a:pt x="1529" y="454"/>
                </a:lnTo>
                <a:lnTo>
                  <a:pt x="1522" y="454"/>
                </a:lnTo>
                <a:lnTo>
                  <a:pt x="1522" y="461"/>
                </a:lnTo>
                <a:close/>
                <a:moveTo>
                  <a:pt x="1539" y="461"/>
                </a:moveTo>
                <a:lnTo>
                  <a:pt x="1546" y="461"/>
                </a:lnTo>
                <a:lnTo>
                  <a:pt x="1546" y="454"/>
                </a:lnTo>
                <a:lnTo>
                  <a:pt x="1539" y="454"/>
                </a:lnTo>
                <a:lnTo>
                  <a:pt x="1539" y="461"/>
                </a:lnTo>
                <a:close/>
                <a:moveTo>
                  <a:pt x="1555" y="461"/>
                </a:moveTo>
                <a:lnTo>
                  <a:pt x="1563" y="461"/>
                </a:lnTo>
                <a:lnTo>
                  <a:pt x="1563" y="454"/>
                </a:lnTo>
                <a:lnTo>
                  <a:pt x="1555" y="454"/>
                </a:lnTo>
                <a:lnTo>
                  <a:pt x="1555" y="461"/>
                </a:lnTo>
                <a:close/>
                <a:moveTo>
                  <a:pt x="1572" y="461"/>
                </a:moveTo>
                <a:lnTo>
                  <a:pt x="1579" y="461"/>
                </a:lnTo>
                <a:lnTo>
                  <a:pt x="1579" y="454"/>
                </a:lnTo>
                <a:lnTo>
                  <a:pt x="1572" y="454"/>
                </a:lnTo>
                <a:lnTo>
                  <a:pt x="1572" y="461"/>
                </a:lnTo>
                <a:close/>
                <a:moveTo>
                  <a:pt x="1589" y="461"/>
                </a:moveTo>
                <a:lnTo>
                  <a:pt x="1596" y="461"/>
                </a:lnTo>
                <a:lnTo>
                  <a:pt x="1596" y="454"/>
                </a:lnTo>
                <a:lnTo>
                  <a:pt x="1589" y="454"/>
                </a:lnTo>
                <a:lnTo>
                  <a:pt x="1589" y="461"/>
                </a:lnTo>
                <a:close/>
                <a:moveTo>
                  <a:pt x="1605" y="461"/>
                </a:moveTo>
                <a:lnTo>
                  <a:pt x="1612" y="461"/>
                </a:lnTo>
                <a:lnTo>
                  <a:pt x="1612" y="454"/>
                </a:lnTo>
                <a:lnTo>
                  <a:pt x="1605" y="454"/>
                </a:lnTo>
                <a:lnTo>
                  <a:pt x="1605" y="461"/>
                </a:lnTo>
                <a:close/>
                <a:moveTo>
                  <a:pt x="1622" y="461"/>
                </a:moveTo>
                <a:lnTo>
                  <a:pt x="1629" y="461"/>
                </a:lnTo>
                <a:lnTo>
                  <a:pt x="1629" y="454"/>
                </a:lnTo>
                <a:lnTo>
                  <a:pt x="1622" y="454"/>
                </a:lnTo>
                <a:lnTo>
                  <a:pt x="1622" y="461"/>
                </a:lnTo>
                <a:close/>
                <a:moveTo>
                  <a:pt x="1638" y="461"/>
                </a:moveTo>
                <a:lnTo>
                  <a:pt x="1645" y="461"/>
                </a:lnTo>
                <a:lnTo>
                  <a:pt x="1645" y="454"/>
                </a:lnTo>
                <a:lnTo>
                  <a:pt x="1638" y="454"/>
                </a:lnTo>
                <a:lnTo>
                  <a:pt x="1638" y="461"/>
                </a:lnTo>
                <a:close/>
                <a:moveTo>
                  <a:pt x="1657" y="461"/>
                </a:moveTo>
                <a:lnTo>
                  <a:pt x="1664" y="461"/>
                </a:lnTo>
                <a:lnTo>
                  <a:pt x="1664" y="454"/>
                </a:lnTo>
                <a:lnTo>
                  <a:pt x="1657" y="454"/>
                </a:lnTo>
                <a:lnTo>
                  <a:pt x="1657" y="461"/>
                </a:lnTo>
                <a:close/>
                <a:moveTo>
                  <a:pt x="1674" y="461"/>
                </a:moveTo>
                <a:lnTo>
                  <a:pt x="1681" y="461"/>
                </a:lnTo>
                <a:lnTo>
                  <a:pt x="1681" y="454"/>
                </a:lnTo>
                <a:lnTo>
                  <a:pt x="1674" y="454"/>
                </a:lnTo>
                <a:lnTo>
                  <a:pt x="1674" y="461"/>
                </a:lnTo>
                <a:close/>
                <a:moveTo>
                  <a:pt x="1690" y="461"/>
                </a:moveTo>
                <a:lnTo>
                  <a:pt x="1698" y="461"/>
                </a:lnTo>
                <a:lnTo>
                  <a:pt x="1698" y="454"/>
                </a:lnTo>
                <a:lnTo>
                  <a:pt x="1690" y="454"/>
                </a:lnTo>
                <a:lnTo>
                  <a:pt x="1690" y="461"/>
                </a:lnTo>
                <a:close/>
                <a:moveTo>
                  <a:pt x="1707" y="461"/>
                </a:moveTo>
                <a:lnTo>
                  <a:pt x="1714" y="461"/>
                </a:lnTo>
                <a:lnTo>
                  <a:pt x="1714" y="454"/>
                </a:lnTo>
                <a:lnTo>
                  <a:pt x="1707" y="454"/>
                </a:lnTo>
                <a:lnTo>
                  <a:pt x="1707" y="461"/>
                </a:lnTo>
                <a:close/>
                <a:moveTo>
                  <a:pt x="1724" y="461"/>
                </a:moveTo>
                <a:lnTo>
                  <a:pt x="1731" y="461"/>
                </a:lnTo>
                <a:lnTo>
                  <a:pt x="1731" y="454"/>
                </a:lnTo>
                <a:lnTo>
                  <a:pt x="1724" y="454"/>
                </a:lnTo>
                <a:lnTo>
                  <a:pt x="1724" y="461"/>
                </a:lnTo>
                <a:close/>
                <a:moveTo>
                  <a:pt x="1740" y="461"/>
                </a:moveTo>
                <a:lnTo>
                  <a:pt x="1747" y="461"/>
                </a:lnTo>
                <a:lnTo>
                  <a:pt x="1747" y="454"/>
                </a:lnTo>
                <a:lnTo>
                  <a:pt x="1740" y="454"/>
                </a:lnTo>
                <a:lnTo>
                  <a:pt x="1740" y="461"/>
                </a:lnTo>
                <a:close/>
                <a:moveTo>
                  <a:pt x="1757" y="461"/>
                </a:moveTo>
                <a:lnTo>
                  <a:pt x="1764" y="461"/>
                </a:lnTo>
                <a:lnTo>
                  <a:pt x="1764" y="454"/>
                </a:lnTo>
                <a:lnTo>
                  <a:pt x="1757" y="454"/>
                </a:lnTo>
                <a:lnTo>
                  <a:pt x="1757" y="461"/>
                </a:lnTo>
                <a:close/>
                <a:moveTo>
                  <a:pt x="1773" y="461"/>
                </a:moveTo>
                <a:lnTo>
                  <a:pt x="1780" y="461"/>
                </a:lnTo>
                <a:lnTo>
                  <a:pt x="1780" y="454"/>
                </a:lnTo>
                <a:lnTo>
                  <a:pt x="1773" y="454"/>
                </a:lnTo>
                <a:lnTo>
                  <a:pt x="1773" y="461"/>
                </a:lnTo>
                <a:close/>
                <a:moveTo>
                  <a:pt x="1790" y="461"/>
                </a:moveTo>
                <a:lnTo>
                  <a:pt x="1797" y="461"/>
                </a:lnTo>
                <a:lnTo>
                  <a:pt x="1797" y="454"/>
                </a:lnTo>
                <a:lnTo>
                  <a:pt x="1790" y="454"/>
                </a:lnTo>
                <a:lnTo>
                  <a:pt x="1790" y="461"/>
                </a:lnTo>
                <a:close/>
                <a:moveTo>
                  <a:pt x="1806" y="461"/>
                </a:moveTo>
                <a:lnTo>
                  <a:pt x="1814" y="461"/>
                </a:lnTo>
                <a:lnTo>
                  <a:pt x="1814" y="454"/>
                </a:lnTo>
                <a:lnTo>
                  <a:pt x="1806" y="454"/>
                </a:lnTo>
                <a:lnTo>
                  <a:pt x="1806" y="461"/>
                </a:lnTo>
                <a:close/>
                <a:moveTo>
                  <a:pt x="1823" y="461"/>
                </a:moveTo>
                <a:lnTo>
                  <a:pt x="1830" y="461"/>
                </a:lnTo>
                <a:lnTo>
                  <a:pt x="1830" y="454"/>
                </a:lnTo>
                <a:lnTo>
                  <a:pt x="1823" y="454"/>
                </a:lnTo>
                <a:lnTo>
                  <a:pt x="1823" y="461"/>
                </a:lnTo>
                <a:close/>
                <a:moveTo>
                  <a:pt x="1840" y="461"/>
                </a:moveTo>
                <a:lnTo>
                  <a:pt x="1847" y="461"/>
                </a:lnTo>
                <a:lnTo>
                  <a:pt x="1847" y="454"/>
                </a:lnTo>
                <a:lnTo>
                  <a:pt x="1840" y="454"/>
                </a:lnTo>
                <a:lnTo>
                  <a:pt x="1840" y="461"/>
                </a:lnTo>
                <a:close/>
                <a:moveTo>
                  <a:pt x="1856" y="461"/>
                </a:moveTo>
                <a:lnTo>
                  <a:pt x="1863" y="461"/>
                </a:lnTo>
                <a:lnTo>
                  <a:pt x="1863" y="454"/>
                </a:lnTo>
                <a:lnTo>
                  <a:pt x="1856" y="454"/>
                </a:lnTo>
                <a:lnTo>
                  <a:pt x="1856" y="461"/>
                </a:lnTo>
                <a:close/>
                <a:moveTo>
                  <a:pt x="1873" y="461"/>
                </a:moveTo>
                <a:lnTo>
                  <a:pt x="1880" y="461"/>
                </a:lnTo>
                <a:lnTo>
                  <a:pt x="1880" y="454"/>
                </a:lnTo>
                <a:lnTo>
                  <a:pt x="1873" y="454"/>
                </a:lnTo>
                <a:lnTo>
                  <a:pt x="1873" y="461"/>
                </a:lnTo>
                <a:close/>
                <a:moveTo>
                  <a:pt x="1889" y="461"/>
                </a:moveTo>
                <a:lnTo>
                  <a:pt x="1896" y="461"/>
                </a:lnTo>
                <a:lnTo>
                  <a:pt x="1896" y="454"/>
                </a:lnTo>
                <a:lnTo>
                  <a:pt x="1889" y="454"/>
                </a:lnTo>
                <a:lnTo>
                  <a:pt x="1889" y="461"/>
                </a:lnTo>
                <a:close/>
                <a:moveTo>
                  <a:pt x="1908" y="461"/>
                </a:moveTo>
                <a:lnTo>
                  <a:pt x="1915" y="461"/>
                </a:lnTo>
                <a:lnTo>
                  <a:pt x="1915" y="454"/>
                </a:lnTo>
                <a:lnTo>
                  <a:pt x="1908" y="454"/>
                </a:lnTo>
                <a:lnTo>
                  <a:pt x="1908" y="461"/>
                </a:lnTo>
                <a:close/>
                <a:moveTo>
                  <a:pt x="1925" y="461"/>
                </a:moveTo>
                <a:lnTo>
                  <a:pt x="1932" y="461"/>
                </a:lnTo>
                <a:lnTo>
                  <a:pt x="1932" y="454"/>
                </a:lnTo>
                <a:lnTo>
                  <a:pt x="1925" y="454"/>
                </a:lnTo>
                <a:lnTo>
                  <a:pt x="1925" y="461"/>
                </a:lnTo>
                <a:close/>
                <a:moveTo>
                  <a:pt x="1941" y="461"/>
                </a:moveTo>
                <a:lnTo>
                  <a:pt x="1949" y="461"/>
                </a:lnTo>
                <a:lnTo>
                  <a:pt x="1949" y="454"/>
                </a:lnTo>
                <a:lnTo>
                  <a:pt x="1941" y="454"/>
                </a:lnTo>
                <a:lnTo>
                  <a:pt x="1941" y="461"/>
                </a:lnTo>
                <a:close/>
                <a:moveTo>
                  <a:pt x="1958" y="461"/>
                </a:moveTo>
                <a:lnTo>
                  <a:pt x="1965" y="461"/>
                </a:lnTo>
                <a:lnTo>
                  <a:pt x="1965" y="454"/>
                </a:lnTo>
                <a:lnTo>
                  <a:pt x="1958" y="454"/>
                </a:lnTo>
                <a:lnTo>
                  <a:pt x="1958" y="461"/>
                </a:lnTo>
                <a:close/>
                <a:moveTo>
                  <a:pt x="1975" y="461"/>
                </a:moveTo>
                <a:lnTo>
                  <a:pt x="1982" y="461"/>
                </a:lnTo>
                <a:lnTo>
                  <a:pt x="1982" y="454"/>
                </a:lnTo>
                <a:lnTo>
                  <a:pt x="1975" y="454"/>
                </a:lnTo>
                <a:lnTo>
                  <a:pt x="1975" y="461"/>
                </a:lnTo>
                <a:close/>
                <a:moveTo>
                  <a:pt x="1991" y="461"/>
                </a:moveTo>
                <a:lnTo>
                  <a:pt x="1998" y="461"/>
                </a:lnTo>
                <a:lnTo>
                  <a:pt x="1998" y="454"/>
                </a:lnTo>
                <a:lnTo>
                  <a:pt x="1991" y="454"/>
                </a:lnTo>
                <a:lnTo>
                  <a:pt x="1991" y="461"/>
                </a:lnTo>
                <a:close/>
                <a:moveTo>
                  <a:pt x="2008" y="461"/>
                </a:moveTo>
                <a:lnTo>
                  <a:pt x="2015" y="461"/>
                </a:lnTo>
                <a:lnTo>
                  <a:pt x="2015" y="454"/>
                </a:lnTo>
                <a:lnTo>
                  <a:pt x="2008" y="454"/>
                </a:lnTo>
                <a:lnTo>
                  <a:pt x="2008" y="461"/>
                </a:lnTo>
                <a:close/>
                <a:moveTo>
                  <a:pt x="2024" y="461"/>
                </a:moveTo>
                <a:lnTo>
                  <a:pt x="2031" y="461"/>
                </a:lnTo>
                <a:lnTo>
                  <a:pt x="2031" y="454"/>
                </a:lnTo>
                <a:lnTo>
                  <a:pt x="2024" y="454"/>
                </a:lnTo>
                <a:lnTo>
                  <a:pt x="2024" y="461"/>
                </a:lnTo>
                <a:close/>
                <a:moveTo>
                  <a:pt x="2041" y="461"/>
                </a:moveTo>
                <a:lnTo>
                  <a:pt x="2048" y="461"/>
                </a:lnTo>
                <a:lnTo>
                  <a:pt x="2048" y="454"/>
                </a:lnTo>
                <a:lnTo>
                  <a:pt x="2041" y="454"/>
                </a:lnTo>
                <a:lnTo>
                  <a:pt x="2041" y="461"/>
                </a:lnTo>
                <a:close/>
                <a:moveTo>
                  <a:pt x="2057" y="461"/>
                </a:moveTo>
                <a:lnTo>
                  <a:pt x="2065" y="461"/>
                </a:lnTo>
                <a:lnTo>
                  <a:pt x="2065" y="454"/>
                </a:lnTo>
                <a:lnTo>
                  <a:pt x="2057" y="454"/>
                </a:lnTo>
                <a:lnTo>
                  <a:pt x="2057" y="461"/>
                </a:lnTo>
                <a:close/>
                <a:moveTo>
                  <a:pt x="2074" y="461"/>
                </a:moveTo>
                <a:lnTo>
                  <a:pt x="2081" y="461"/>
                </a:lnTo>
                <a:lnTo>
                  <a:pt x="2081" y="454"/>
                </a:lnTo>
                <a:lnTo>
                  <a:pt x="2074" y="454"/>
                </a:lnTo>
                <a:lnTo>
                  <a:pt x="2074" y="461"/>
                </a:lnTo>
                <a:close/>
                <a:moveTo>
                  <a:pt x="2091" y="461"/>
                </a:moveTo>
                <a:lnTo>
                  <a:pt x="2098" y="461"/>
                </a:lnTo>
                <a:lnTo>
                  <a:pt x="2098" y="454"/>
                </a:lnTo>
                <a:lnTo>
                  <a:pt x="2091" y="454"/>
                </a:lnTo>
                <a:lnTo>
                  <a:pt x="2091" y="461"/>
                </a:lnTo>
                <a:close/>
                <a:moveTo>
                  <a:pt x="2107" y="461"/>
                </a:moveTo>
                <a:lnTo>
                  <a:pt x="2114" y="461"/>
                </a:lnTo>
                <a:lnTo>
                  <a:pt x="2114" y="454"/>
                </a:lnTo>
                <a:lnTo>
                  <a:pt x="2107" y="454"/>
                </a:lnTo>
                <a:lnTo>
                  <a:pt x="2107" y="461"/>
                </a:lnTo>
                <a:close/>
                <a:moveTo>
                  <a:pt x="2124" y="461"/>
                </a:moveTo>
                <a:lnTo>
                  <a:pt x="2131" y="461"/>
                </a:lnTo>
                <a:lnTo>
                  <a:pt x="2131" y="454"/>
                </a:lnTo>
                <a:lnTo>
                  <a:pt x="2124" y="454"/>
                </a:lnTo>
                <a:lnTo>
                  <a:pt x="2124" y="461"/>
                </a:lnTo>
                <a:close/>
                <a:moveTo>
                  <a:pt x="2140" y="461"/>
                </a:moveTo>
                <a:lnTo>
                  <a:pt x="2147" y="461"/>
                </a:lnTo>
                <a:lnTo>
                  <a:pt x="2147" y="454"/>
                </a:lnTo>
                <a:lnTo>
                  <a:pt x="2140" y="454"/>
                </a:lnTo>
                <a:lnTo>
                  <a:pt x="2140" y="461"/>
                </a:lnTo>
                <a:close/>
                <a:moveTo>
                  <a:pt x="2159" y="461"/>
                </a:moveTo>
                <a:lnTo>
                  <a:pt x="2164" y="461"/>
                </a:lnTo>
                <a:lnTo>
                  <a:pt x="2164" y="454"/>
                </a:lnTo>
                <a:lnTo>
                  <a:pt x="2159" y="454"/>
                </a:lnTo>
                <a:lnTo>
                  <a:pt x="2159" y="461"/>
                </a:lnTo>
                <a:close/>
                <a:moveTo>
                  <a:pt x="2176" y="461"/>
                </a:moveTo>
                <a:lnTo>
                  <a:pt x="2183" y="461"/>
                </a:lnTo>
                <a:lnTo>
                  <a:pt x="2183" y="454"/>
                </a:lnTo>
                <a:lnTo>
                  <a:pt x="2176" y="454"/>
                </a:lnTo>
                <a:lnTo>
                  <a:pt x="2176" y="461"/>
                </a:lnTo>
                <a:close/>
                <a:moveTo>
                  <a:pt x="2192" y="461"/>
                </a:moveTo>
                <a:lnTo>
                  <a:pt x="2200" y="461"/>
                </a:lnTo>
                <a:lnTo>
                  <a:pt x="2200" y="454"/>
                </a:lnTo>
                <a:lnTo>
                  <a:pt x="2192" y="454"/>
                </a:lnTo>
                <a:lnTo>
                  <a:pt x="2192" y="461"/>
                </a:lnTo>
                <a:close/>
                <a:moveTo>
                  <a:pt x="2209" y="461"/>
                </a:moveTo>
                <a:lnTo>
                  <a:pt x="2216" y="461"/>
                </a:lnTo>
                <a:lnTo>
                  <a:pt x="2216" y="454"/>
                </a:lnTo>
                <a:lnTo>
                  <a:pt x="2209" y="454"/>
                </a:lnTo>
                <a:lnTo>
                  <a:pt x="2209" y="461"/>
                </a:lnTo>
                <a:close/>
                <a:moveTo>
                  <a:pt x="2226" y="461"/>
                </a:moveTo>
                <a:lnTo>
                  <a:pt x="2233" y="461"/>
                </a:lnTo>
                <a:lnTo>
                  <a:pt x="2233" y="454"/>
                </a:lnTo>
                <a:lnTo>
                  <a:pt x="2226" y="454"/>
                </a:lnTo>
                <a:lnTo>
                  <a:pt x="2226" y="461"/>
                </a:lnTo>
                <a:close/>
                <a:moveTo>
                  <a:pt x="2242" y="461"/>
                </a:moveTo>
                <a:lnTo>
                  <a:pt x="2249" y="461"/>
                </a:lnTo>
                <a:lnTo>
                  <a:pt x="2249" y="454"/>
                </a:lnTo>
                <a:lnTo>
                  <a:pt x="2242" y="454"/>
                </a:lnTo>
                <a:lnTo>
                  <a:pt x="2242" y="461"/>
                </a:lnTo>
                <a:close/>
                <a:moveTo>
                  <a:pt x="2259" y="461"/>
                </a:moveTo>
                <a:lnTo>
                  <a:pt x="2266" y="461"/>
                </a:lnTo>
                <a:lnTo>
                  <a:pt x="2266" y="454"/>
                </a:lnTo>
                <a:lnTo>
                  <a:pt x="2259" y="454"/>
                </a:lnTo>
                <a:lnTo>
                  <a:pt x="2259" y="461"/>
                </a:lnTo>
                <a:close/>
                <a:moveTo>
                  <a:pt x="2275" y="461"/>
                </a:moveTo>
                <a:lnTo>
                  <a:pt x="2282" y="461"/>
                </a:lnTo>
                <a:lnTo>
                  <a:pt x="2282" y="454"/>
                </a:lnTo>
                <a:lnTo>
                  <a:pt x="2275" y="454"/>
                </a:lnTo>
                <a:lnTo>
                  <a:pt x="2275" y="461"/>
                </a:lnTo>
                <a:close/>
                <a:moveTo>
                  <a:pt x="2292" y="461"/>
                </a:moveTo>
                <a:lnTo>
                  <a:pt x="2299" y="461"/>
                </a:lnTo>
                <a:lnTo>
                  <a:pt x="2299" y="454"/>
                </a:lnTo>
                <a:lnTo>
                  <a:pt x="2292" y="454"/>
                </a:lnTo>
                <a:lnTo>
                  <a:pt x="2292" y="461"/>
                </a:lnTo>
                <a:close/>
                <a:moveTo>
                  <a:pt x="2308" y="461"/>
                </a:moveTo>
                <a:lnTo>
                  <a:pt x="2316" y="461"/>
                </a:lnTo>
                <a:lnTo>
                  <a:pt x="2316" y="454"/>
                </a:lnTo>
                <a:lnTo>
                  <a:pt x="2308" y="454"/>
                </a:lnTo>
                <a:lnTo>
                  <a:pt x="2308" y="461"/>
                </a:lnTo>
                <a:close/>
                <a:moveTo>
                  <a:pt x="2325" y="461"/>
                </a:moveTo>
                <a:lnTo>
                  <a:pt x="2332" y="461"/>
                </a:lnTo>
                <a:lnTo>
                  <a:pt x="2332" y="454"/>
                </a:lnTo>
                <a:lnTo>
                  <a:pt x="2325" y="454"/>
                </a:lnTo>
                <a:lnTo>
                  <a:pt x="2325" y="461"/>
                </a:lnTo>
                <a:close/>
                <a:moveTo>
                  <a:pt x="2342" y="461"/>
                </a:moveTo>
                <a:lnTo>
                  <a:pt x="2349" y="461"/>
                </a:lnTo>
                <a:lnTo>
                  <a:pt x="2349" y="454"/>
                </a:lnTo>
                <a:lnTo>
                  <a:pt x="2342" y="454"/>
                </a:lnTo>
                <a:lnTo>
                  <a:pt x="2342" y="461"/>
                </a:lnTo>
                <a:close/>
                <a:moveTo>
                  <a:pt x="2358" y="461"/>
                </a:moveTo>
                <a:lnTo>
                  <a:pt x="2365" y="461"/>
                </a:lnTo>
                <a:lnTo>
                  <a:pt x="2365" y="454"/>
                </a:lnTo>
                <a:lnTo>
                  <a:pt x="2358" y="454"/>
                </a:lnTo>
                <a:lnTo>
                  <a:pt x="2358" y="461"/>
                </a:lnTo>
                <a:close/>
                <a:moveTo>
                  <a:pt x="2375" y="461"/>
                </a:moveTo>
                <a:lnTo>
                  <a:pt x="2382" y="461"/>
                </a:lnTo>
                <a:lnTo>
                  <a:pt x="2382" y="454"/>
                </a:lnTo>
                <a:lnTo>
                  <a:pt x="2375" y="454"/>
                </a:lnTo>
                <a:lnTo>
                  <a:pt x="2375" y="461"/>
                </a:lnTo>
                <a:close/>
                <a:moveTo>
                  <a:pt x="2391" y="461"/>
                </a:moveTo>
                <a:lnTo>
                  <a:pt x="2398" y="461"/>
                </a:lnTo>
                <a:lnTo>
                  <a:pt x="2398" y="454"/>
                </a:lnTo>
                <a:lnTo>
                  <a:pt x="2391" y="454"/>
                </a:lnTo>
                <a:lnTo>
                  <a:pt x="2391" y="461"/>
                </a:lnTo>
                <a:close/>
                <a:moveTo>
                  <a:pt x="2408" y="461"/>
                </a:moveTo>
                <a:lnTo>
                  <a:pt x="2415" y="461"/>
                </a:lnTo>
                <a:lnTo>
                  <a:pt x="2415" y="454"/>
                </a:lnTo>
                <a:lnTo>
                  <a:pt x="2408" y="454"/>
                </a:lnTo>
                <a:lnTo>
                  <a:pt x="2408" y="461"/>
                </a:lnTo>
                <a:close/>
                <a:moveTo>
                  <a:pt x="2427" y="461"/>
                </a:moveTo>
                <a:lnTo>
                  <a:pt x="2434" y="461"/>
                </a:lnTo>
                <a:lnTo>
                  <a:pt x="2434" y="454"/>
                </a:lnTo>
                <a:lnTo>
                  <a:pt x="2427" y="454"/>
                </a:lnTo>
                <a:lnTo>
                  <a:pt x="2427" y="461"/>
                </a:lnTo>
                <a:close/>
                <a:moveTo>
                  <a:pt x="2443" y="461"/>
                </a:moveTo>
                <a:lnTo>
                  <a:pt x="2451" y="461"/>
                </a:lnTo>
                <a:lnTo>
                  <a:pt x="2451" y="454"/>
                </a:lnTo>
                <a:lnTo>
                  <a:pt x="2443" y="454"/>
                </a:lnTo>
                <a:lnTo>
                  <a:pt x="2443" y="461"/>
                </a:lnTo>
                <a:close/>
                <a:moveTo>
                  <a:pt x="2460" y="461"/>
                </a:moveTo>
                <a:lnTo>
                  <a:pt x="2467" y="461"/>
                </a:lnTo>
                <a:lnTo>
                  <a:pt x="2467" y="454"/>
                </a:lnTo>
                <a:lnTo>
                  <a:pt x="2460" y="454"/>
                </a:lnTo>
                <a:lnTo>
                  <a:pt x="2460" y="461"/>
                </a:lnTo>
                <a:close/>
                <a:moveTo>
                  <a:pt x="2477" y="461"/>
                </a:moveTo>
                <a:lnTo>
                  <a:pt x="2484" y="461"/>
                </a:lnTo>
                <a:lnTo>
                  <a:pt x="2484" y="454"/>
                </a:lnTo>
                <a:lnTo>
                  <a:pt x="2477" y="454"/>
                </a:lnTo>
                <a:lnTo>
                  <a:pt x="2477" y="461"/>
                </a:lnTo>
                <a:close/>
                <a:moveTo>
                  <a:pt x="2493" y="461"/>
                </a:moveTo>
                <a:lnTo>
                  <a:pt x="2500" y="461"/>
                </a:lnTo>
                <a:lnTo>
                  <a:pt x="2500" y="454"/>
                </a:lnTo>
                <a:lnTo>
                  <a:pt x="2493" y="454"/>
                </a:lnTo>
                <a:lnTo>
                  <a:pt x="2493" y="461"/>
                </a:lnTo>
                <a:close/>
                <a:moveTo>
                  <a:pt x="2510" y="461"/>
                </a:moveTo>
                <a:lnTo>
                  <a:pt x="2517" y="461"/>
                </a:lnTo>
                <a:lnTo>
                  <a:pt x="2517" y="454"/>
                </a:lnTo>
                <a:lnTo>
                  <a:pt x="2510" y="454"/>
                </a:lnTo>
                <a:lnTo>
                  <a:pt x="2510" y="461"/>
                </a:lnTo>
                <a:close/>
                <a:moveTo>
                  <a:pt x="2526" y="461"/>
                </a:moveTo>
                <a:lnTo>
                  <a:pt x="2533" y="461"/>
                </a:lnTo>
                <a:lnTo>
                  <a:pt x="2533" y="454"/>
                </a:lnTo>
                <a:lnTo>
                  <a:pt x="2526" y="454"/>
                </a:lnTo>
                <a:lnTo>
                  <a:pt x="2526" y="461"/>
                </a:lnTo>
                <a:close/>
                <a:moveTo>
                  <a:pt x="2543" y="461"/>
                </a:moveTo>
                <a:lnTo>
                  <a:pt x="2550" y="461"/>
                </a:lnTo>
                <a:lnTo>
                  <a:pt x="2550" y="454"/>
                </a:lnTo>
                <a:lnTo>
                  <a:pt x="2543" y="454"/>
                </a:lnTo>
                <a:lnTo>
                  <a:pt x="2543" y="461"/>
                </a:lnTo>
                <a:close/>
                <a:moveTo>
                  <a:pt x="2560" y="461"/>
                </a:moveTo>
                <a:lnTo>
                  <a:pt x="2567" y="461"/>
                </a:lnTo>
                <a:lnTo>
                  <a:pt x="2567" y="454"/>
                </a:lnTo>
                <a:lnTo>
                  <a:pt x="2560" y="454"/>
                </a:lnTo>
                <a:lnTo>
                  <a:pt x="2560" y="461"/>
                </a:lnTo>
                <a:close/>
                <a:moveTo>
                  <a:pt x="2576" y="461"/>
                </a:moveTo>
                <a:lnTo>
                  <a:pt x="2583" y="461"/>
                </a:lnTo>
                <a:lnTo>
                  <a:pt x="2583" y="454"/>
                </a:lnTo>
                <a:lnTo>
                  <a:pt x="2576" y="454"/>
                </a:lnTo>
                <a:lnTo>
                  <a:pt x="2576" y="461"/>
                </a:lnTo>
                <a:close/>
                <a:moveTo>
                  <a:pt x="2593" y="461"/>
                </a:moveTo>
                <a:lnTo>
                  <a:pt x="2600" y="461"/>
                </a:lnTo>
                <a:lnTo>
                  <a:pt x="2600" y="454"/>
                </a:lnTo>
                <a:lnTo>
                  <a:pt x="2593" y="454"/>
                </a:lnTo>
                <a:lnTo>
                  <a:pt x="2593" y="461"/>
                </a:lnTo>
                <a:close/>
                <a:moveTo>
                  <a:pt x="2609" y="461"/>
                </a:moveTo>
                <a:lnTo>
                  <a:pt x="2616" y="461"/>
                </a:lnTo>
                <a:lnTo>
                  <a:pt x="2616" y="454"/>
                </a:lnTo>
                <a:lnTo>
                  <a:pt x="2609" y="454"/>
                </a:lnTo>
                <a:lnTo>
                  <a:pt x="2609" y="461"/>
                </a:lnTo>
                <a:close/>
                <a:moveTo>
                  <a:pt x="2626" y="461"/>
                </a:moveTo>
                <a:lnTo>
                  <a:pt x="2633" y="461"/>
                </a:lnTo>
                <a:lnTo>
                  <a:pt x="2633" y="454"/>
                </a:lnTo>
                <a:lnTo>
                  <a:pt x="2626" y="454"/>
                </a:lnTo>
                <a:lnTo>
                  <a:pt x="2626" y="461"/>
                </a:lnTo>
                <a:close/>
                <a:moveTo>
                  <a:pt x="2659" y="461"/>
                </a:moveTo>
                <a:lnTo>
                  <a:pt x="2666" y="461"/>
                </a:lnTo>
                <a:lnTo>
                  <a:pt x="2666" y="454"/>
                </a:lnTo>
                <a:lnTo>
                  <a:pt x="2659" y="454"/>
                </a:lnTo>
                <a:lnTo>
                  <a:pt x="2659" y="461"/>
                </a:lnTo>
                <a:close/>
                <a:moveTo>
                  <a:pt x="2761" y="461"/>
                </a:moveTo>
                <a:lnTo>
                  <a:pt x="2768" y="461"/>
                </a:lnTo>
                <a:lnTo>
                  <a:pt x="2768" y="454"/>
                </a:lnTo>
                <a:lnTo>
                  <a:pt x="2761" y="454"/>
                </a:lnTo>
                <a:lnTo>
                  <a:pt x="2761" y="461"/>
                </a:lnTo>
                <a:close/>
                <a:moveTo>
                  <a:pt x="2777" y="461"/>
                </a:moveTo>
                <a:lnTo>
                  <a:pt x="2784" y="461"/>
                </a:lnTo>
                <a:lnTo>
                  <a:pt x="2784" y="454"/>
                </a:lnTo>
                <a:lnTo>
                  <a:pt x="2777" y="454"/>
                </a:lnTo>
                <a:lnTo>
                  <a:pt x="2777" y="461"/>
                </a:lnTo>
                <a:close/>
                <a:moveTo>
                  <a:pt x="2794" y="461"/>
                </a:moveTo>
                <a:lnTo>
                  <a:pt x="2801" y="461"/>
                </a:lnTo>
                <a:lnTo>
                  <a:pt x="2801" y="454"/>
                </a:lnTo>
                <a:lnTo>
                  <a:pt x="2794" y="454"/>
                </a:lnTo>
                <a:lnTo>
                  <a:pt x="2794" y="461"/>
                </a:lnTo>
                <a:close/>
                <a:moveTo>
                  <a:pt x="2811" y="461"/>
                </a:moveTo>
                <a:lnTo>
                  <a:pt x="2818" y="461"/>
                </a:lnTo>
                <a:lnTo>
                  <a:pt x="2818" y="454"/>
                </a:lnTo>
                <a:lnTo>
                  <a:pt x="2811" y="454"/>
                </a:lnTo>
                <a:lnTo>
                  <a:pt x="2811" y="461"/>
                </a:lnTo>
                <a:close/>
                <a:moveTo>
                  <a:pt x="2860" y="461"/>
                </a:moveTo>
                <a:lnTo>
                  <a:pt x="2867" y="461"/>
                </a:lnTo>
                <a:lnTo>
                  <a:pt x="2867" y="454"/>
                </a:lnTo>
                <a:lnTo>
                  <a:pt x="2860" y="454"/>
                </a:lnTo>
                <a:lnTo>
                  <a:pt x="2860" y="461"/>
                </a:lnTo>
                <a:close/>
                <a:moveTo>
                  <a:pt x="2877" y="461"/>
                </a:moveTo>
                <a:lnTo>
                  <a:pt x="2884" y="461"/>
                </a:lnTo>
                <a:lnTo>
                  <a:pt x="2884" y="454"/>
                </a:lnTo>
                <a:lnTo>
                  <a:pt x="2877" y="454"/>
                </a:lnTo>
                <a:lnTo>
                  <a:pt x="2877" y="461"/>
                </a:lnTo>
                <a:close/>
                <a:moveTo>
                  <a:pt x="33" y="477"/>
                </a:moveTo>
                <a:lnTo>
                  <a:pt x="40" y="477"/>
                </a:lnTo>
                <a:lnTo>
                  <a:pt x="40" y="470"/>
                </a:lnTo>
                <a:lnTo>
                  <a:pt x="33" y="470"/>
                </a:lnTo>
                <a:lnTo>
                  <a:pt x="33" y="477"/>
                </a:lnTo>
                <a:close/>
                <a:moveTo>
                  <a:pt x="49" y="477"/>
                </a:moveTo>
                <a:lnTo>
                  <a:pt x="56" y="477"/>
                </a:lnTo>
                <a:lnTo>
                  <a:pt x="56" y="470"/>
                </a:lnTo>
                <a:lnTo>
                  <a:pt x="49" y="470"/>
                </a:lnTo>
                <a:lnTo>
                  <a:pt x="49" y="477"/>
                </a:lnTo>
                <a:close/>
                <a:moveTo>
                  <a:pt x="334" y="477"/>
                </a:moveTo>
                <a:lnTo>
                  <a:pt x="341" y="477"/>
                </a:lnTo>
                <a:lnTo>
                  <a:pt x="341" y="470"/>
                </a:lnTo>
                <a:lnTo>
                  <a:pt x="334" y="470"/>
                </a:lnTo>
                <a:lnTo>
                  <a:pt x="334" y="477"/>
                </a:lnTo>
                <a:close/>
                <a:moveTo>
                  <a:pt x="350" y="477"/>
                </a:moveTo>
                <a:lnTo>
                  <a:pt x="357" y="477"/>
                </a:lnTo>
                <a:lnTo>
                  <a:pt x="357" y="470"/>
                </a:lnTo>
                <a:lnTo>
                  <a:pt x="350" y="470"/>
                </a:lnTo>
                <a:lnTo>
                  <a:pt x="350" y="477"/>
                </a:lnTo>
                <a:close/>
                <a:moveTo>
                  <a:pt x="369" y="477"/>
                </a:moveTo>
                <a:lnTo>
                  <a:pt x="376" y="477"/>
                </a:lnTo>
                <a:lnTo>
                  <a:pt x="376" y="470"/>
                </a:lnTo>
                <a:lnTo>
                  <a:pt x="369" y="470"/>
                </a:lnTo>
                <a:lnTo>
                  <a:pt x="369" y="477"/>
                </a:lnTo>
                <a:close/>
                <a:moveTo>
                  <a:pt x="386" y="477"/>
                </a:moveTo>
                <a:lnTo>
                  <a:pt x="393" y="477"/>
                </a:lnTo>
                <a:lnTo>
                  <a:pt x="393" y="470"/>
                </a:lnTo>
                <a:lnTo>
                  <a:pt x="386" y="470"/>
                </a:lnTo>
                <a:lnTo>
                  <a:pt x="386" y="477"/>
                </a:lnTo>
                <a:close/>
                <a:moveTo>
                  <a:pt x="402" y="477"/>
                </a:moveTo>
                <a:lnTo>
                  <a:pt x="409" y="477"/>
                </a:lnTo>
                <a:lnTo>
                  <a:pt x="409" y="470"/>
                </a:lnTo>
                <a:lnTo>
                  <a:pt x="402" y="470"/>
                </a:lnTo>
                <a:lnTo>
                  <a:pt x="402" y="477"/>
                </a:lnTo>
                <a:close/>
                <a:moveTo>
                  <a:pt x="419" y="477"/>
                </a:moveTo>
                <a:lnTo>
                  <a:pt x="426" y="477"/>
                </a:lnTo>
                <a:lnTo>
                  <a:pt x="426" y="470"/>
                </a:lnTo>
                <a:lnTo>
                  <a:pt x="419" y="470"/>
                </a:lnTo>
                <a:lnTo>
                  <a:pt x="419" y="477"/>
                </a:lnTo>
                <a:close/>
                <a:moveTo>
                  <a:pt x="435" y="477"/>
                </a:moveTo>
                <a:lnTo>
                  <a:pt x="442" y="477"/>
                </a:lnTo>
                <a:lnTo>
                  <a:pt x="442" y="470"/>
                </a:lnTo>
                <a:lnTo>
                  <a:pt x="435" y="470"/>
                </a:lnTo>
                <a:lnTo>
                  <a:pt x="435" y="477"/>
                </a:lnTo>
                <a:close/>
                <a:moveTo>
                  <a:pt x="452" y="477"/>
                </a:moveTo>
                <a:lnTo>
                  <a:pt x="459" y="477"/>
                </a:lnTo>
                <a:lnTo>
                  <a:pt x="459" y="470"/>
                </a:lnTo>
                <a:lnTo>
                  <a:pt x="452" y="470"/>
                </a:lnTo>
                <a:lnTo>
                  <a:pt x="452" y="477"/>
                </a:lnTo>
                <a:close/>
                <a:moveTo>
                  <a:pt x="469" y="477"/>
                </a:moveTo>
                <a:lnTo>
                  <a:pt x="476" y="477"/>
                </a:lnTo>
                <a:lnTo>
                  <a:pt x="476" y="470"/>
                </a:lnTo>
                <a:lnTo>
                  <a:pt x="469" y="470"/>
                </a:lnTo>
                <a:lnTo>
                  <a:pt x="469" y="477"/>
                </a:lnTo>
                <a:close/>
                <a:moveTo>
                  <a:pt x="485" y="477"/>
                </a:moveTo>
                <a:lnTo>
                  <a:pt x="492" y="477"/>
                </a:lnTo>
                <a:lnTo>
                  <a:pt x="492" y="470"/>
                </a:lnTo>
                <a:lnTo>
                  <a:pt x="485" y="470"/>
                </a:lnTo>
                <a:lnTo>
                  <a:pt x="485" y="477"/>
                </a:lnTo>
                <a:close/>
                <a:moveTo>
                  <a:pt x="502" y="477"/>
                </a:moveTo>
                <a:lnTo>
                  <a:pt x="509" y="477"/>
                </a:lnTo>
                <a:lnTo>
                  <a:pt x="509" y="470"/>
                </a:lnTo>
                <a:lnTo>
                  <a:pt x="502" y="470"/>
                </a:lnTo>
                <a:lnTo>
                  <a:pt x="502" y="477"/>
                </a:lnTo>
                <a:close/>
                <a:moveTo>
                  <a:pt x="518" y="477"/>
                </a:moveTo>
                <a:lnTo>
                  <a:pt x="525" y="477"/>
                </a:lnTo>
                <a:lnTo>
                  <a:pt x="525" y="470"/>
                </a:lnTo>
                <a:lnTo>
                  <a:pt x="518" y="470"/>
                </a:lnTo>
                <a:lnTo>
                  <a:pt x="518" y="477"/>
                </a:lnTo>
                <a:close/>
                <a:moveTo>
                  <a:pt x="535" y="477"/>
                </a:moveTo>
                <a:lnTo>
                  <a:pt x="542" y="477"/>
                </a:lnTo>
                <a:lnTo>
                  <a:pt x="542" y="470"/>
                </a:lnTo>
                <a:lnTo>
                  <a:pt x="535" y="470"/>
                </a:lnTo>
                <a:lnTo>
                  <a:pt x="535" y="477"/>
                </a:lnTo>
                <a:close/>
                <a:moveTo>
                  <a:pt x="551" y="477"/>
                </a:moveTo>
                <a:lnTo>
                  <a:pt x="559" y="477"/>
                </a:lnTo>
                <a:lnTo>
                  <a:pt x="559" y="470"/>
                </a:lnTo>
                <a:lnTo>
                  <a:pt x="551" y="470"/>
                </a:lnTo>
                <a:lnTo>
                  <a:pt x="551" y="477"/>
                </a:lnTo>
                <a:close/>
                <a:moveTo>
                  <a:pt x="568" y="477"/>
                </a:moveTo>
                <a:lnTo>
                  <a:pt x="575" y="477"/>
                </a:lnTo>
                <a:lnTo>
                  <a:pt x="575" y="470"/>
                </a:lnTo>
                <a:lnTo>
                  <a:pt x="568" y="470"/>
                </a:lnTo>
                <a:lnTo>
                  <a:pt x="568" y="477"/>
                </a:lnTo>
                <a:close/>
                <a:moveTo>
                  <a:pt x="585" y="477"/>
                </a:moveTo>
                <a:lnTo>
                  <a:pt x="592" y="477"/>
                </a:lnTo>
                <a:lnTo>
                  <a:pt x="592" y="470"/>
                </a:lnTo>
                <a:lnTo>
                  <a:pt x="585" y="470"/>
                </a:lnTo>
                <a:lnTo>
                  <a:pt x="585" y="477"/>
                </a:lnTo>
                <a:close/>
                <a:moveTo>
                  <a:pt x="601" y="477"/>
                </a:moveTo>
                <a:lnTo>
                  <a:pt x="608" y="477"/>
                </a:lnTo>
                <a:lnTo>
                  <a:pt x="608" y="470"/>
                </a:lnTo>
                <a:lnTo>
                  <a:pt x="601" y="470"/>
                </a:lnTo>
                <a:lnTo>
                  <a:pt x="601" y="477"/>
                </a:lnTo>
                <a:close/>
                <a:moveTo>
                  <a:pt x="620" y="477"/>
                </a:moveTo>
                <a:lnTo>
                  <a:pt x="625" y="477"/>
                </a:lnTo>
                <a:lnTo>
                  <a:pt x="625" y="470"/>
                </a:lnTo>
                <a:lnTo>
                  <a:pt x="620" y="470"/>
                </a:lnTo>
                <a:lnTo>
                  <a:pt x="620" y="477"/>
                </a:lnTo>
                <a:close/>
                <a:moveTo>
                  <a:pt x="637" y="477"/>
                </a:moveTo>
                <a:lnTo>
                  <a:pt x="644" y="477"/>
                </a:lnTo>
                <a:lnTo>
                  <a:pt x="644" y="470"/>
                </a:lnTo>
                <a:lnTo>
                  <a:pt x="637" y="470"/>
                </a:lnTo>
                <a:lnTo>
                  <a:pt x="637" y="477"/>
                </a:lnTo>
                <a:close/>
                <a:moveTo>
                  <a:pt x="653" y="477"/>
                </a:moveTo>
                <a:lnTo>
                  <a:pt x="660" y="477"/>
                </a:lnTo>
                <a:lnTo>
                  <a:pt x="660" y="470"/>
                </a:lnTo>
                <a:lnTo>
                  <a:pt x="653" y="470"/>
                </a:lnTo>
                <a:lnTo>
                  <a:pt x="653" y="477"/>
                </a:lnTo>
                <a:close/>
                <a:moveTo>
                  <a:pt x="670" y="477"/>
                </a:moveTo>
                <a:lnTo>
                  <a:pt x="677" y="477"/>
                </a:lnTo>
                <a:lnTo>
                  <a:pt x="677" y="470"/>
                </a:lnTo>
                <a:lnTo>
                  <a:pt x="670" y="470"/>
                </a:lnTo>
                <a:lnTo>
                  <a:pt x="670" y="477"/>
                </a:lnTo>
                <a:close/>
                <a:moveTo>
                  <a:pt x="686" y="477"/>
                </a:moveTo>
                <a:lnTo>
                  <a:pt x="693" y="477"/>
                </a:lnTo>
                <a:lnTo>
                  <a:pt x="693" y="470"/>
                </a:lnTo>
                <a:lnTo>
                  <a:pt x="686" y="470"/>
                </a:lnTo>
                <a:lnTo>
                  <a:pt x="686" y="477"/>
                </a:lnTo>
                <a:close/>
                <a:moveTo>
                  <a:pt x="703" y="477"/>
                </a:moveTo>
                <a:lnTo>
                  <a:pt x="710" y="477"/>
                </a:lnTo>
                <a:lnTo>
                  <a:pt x="710" y="470"/>
                </a:lnTo>
                <a:lnTo>
                  <a:pt x="703" y="470"/>
                </a:lnTo>
                <a:lnTo>
                  <a:pt x="703" y="477"/>
                </a:lnTo>
                <a:close/>
                <a:moveTo>
                  <a:pt x="720" y="477"/>
                </a:moveTo>
                <a:lnTo>
                  <a:pt x="727" y="477"/>
                </a:lnTo>
                <a:lnTo>
                  <a:pt x="727" y="470"/>
                </a:lnTo>
                <a:lnTo>
                  <a:pt x="720" y="470"/>
                </a:lnTo>
                <a:lnTo>
                  <a:pt x="720" y="477"/>
                </a:lnTo>
                <a:close/>
                <a:moveTo>
                  <a:pt x="736" y="477"/>
                </a:moveTo>
                <a:lnTo>
                  <a:pt x="743" y="477"/>
                </a:lnTo>
                <a:lnTo>
                  <a:pt x="743" y="470"/>
                </a:lnTo>
                <a:lnTo>
                  <a:pt x="736" y="470"/>
                </a:lnTo>
                <a:lnTo>
                  <a:pt x="736" y="477"/>
                </a:lnTo>
                <a:close/>
                <a:moveTo>
                  <a:pt x="753" y="477"/>
                </a:moveTo>
                <a:lnTo>
                  <a:pt x="760" y="477"/>
                </a:lnTo>
                <a:lnTo>
                  <a:pt x="760" y="470"/>
                </a:lnTo>
                <a:lnTo>
                  <a:pt x="753" y="470"/>
                </a:lnTo>
                <a:lnTo>
                  <a:pt x="753" y="477"/>
                </a:lnTo>
                <a:close/>
                <a:moveTo>
                  <a:pt x="769" y="477"/>
                </a:moveTo>
                <a:lnTo>
                  <a:pt x="776" y="477"/>
                </a:lnTo>
                <a:lnTo>
                  <a:pt x="776" y="470"/>
                </a:lnTo>
                <a:lnTo>
                  <a:pt x="769" y="470"/>
                </a:lnTo>
                <a:lnTo>
                  <a:pt x="769" y="477"/>
                </a:lnTo>
                <a:close/>
                <a:moveTo>
                  <a:pt x="786" y="477"/>
                </a:moveTo>
                <a:lnTo>
                  <a:pt x="793" y="477"/>
                </a:lnTo>
                <a:lnTo>
                  <a:pt x="793" y="470"/>
                </a:lnTo>
                <a:lnTo>
                  <a:pt x="786" y="470"/>
                </a:lnTo>
                <a:lnTo>
                  <a:pt x="786" y="477"/>
                </a:lnTo>
                <a:close/>
                <a:moveTo>
                  <a:pt x="802" y="477"/>
                </a:moveTo>
                <a:lnTo>
                  <a:pt x="810" y="477"/>
                </a:lnTo>
                <a:lnTo>
                  <a:pt x="810" y="470"/>
                </a:lnTo>
                <a:lnTo>
                  <a:pt x="802" y="470"/>
                </a:lnTo>
                <a:lnTo>
                  <a:pt x="802" y="477"/>
                </a:lnTo>
                <a:close/>
                <a:moveTo>
                  <a:pt x="819" y="477"/>
                </a:moveTo>
                <a:lnTo>
                  <a:pt x="826" y="477"/>
                </a:lnTo>
                <a:lnTo>
                  <a:pt x="826" y="470"/>
                </a:lnTo>
                <a:lnTo>
                  <a:pt x="819" y="470"/>
                </a:lnTo>
                <a:lnTo>
                  <a:pt x="819" y="477"/>
                </a:lnTo>
                <a:close/>
                <a:moveTo>
                  <a:pt x="836" y="477"/>
                </a:moveTo>
                <a:lnTo>
                  <a:pt x="843" y="477"/>
                </a:lnTo>
                <a:lnTo>
                  <a:pt x="843" y="470"/>
                </a:lnTo>
                <a:lnTo>
                  <a:pt x="836" y="470"/>
                </a:lnTo>
                <a:lnTo>
                  <a:pt x="836" y="477"/>
                </a:lnTo>
                <a:close/>
                <a:moveTo>
                  <a:pt x="852" y="477"/>
                </a:moveTo>
                <a:lnTo>
                  <a:pt x="859" y="477"/>
                </a:lnTo>
                <a:lnTo>
                  <a:pt x="859" y="470"/>
                </a:lnTo>
                <a:lnTo>
                  <a:pt x="852" y="470"/>
                </a:lnTo>
                <a:lnTo>
                  <a:pt x="852" y="477"/>
                </a:lnTo>
                <a:close/>
                <a:moveTo>
                  <a:pt x="871" y="477"/>
                </a:moveTo>
                <a:lnTo>
                  <a:pt x="876" y="477"/>
                </a:lnTo>
                <a:lnTo>
                  <a:pt x="876" y="470"/>
                </a:lnTo>
                <a:lnTo>
                  <a:pt x="871" y="470"/>
                </a:lnTo>
                <a:lnTo>
                  <a:pt x="871" y="477"/>
                </a:lnTo>
                <a:close/>
                <a:moveTo>
                  <a:pt x="888" y="477"/>
                </a:moveTo>
                <a:lnTo>
                  <a:pt x="895" y="477"/>
                </a:lnTo>
                <a:lnTo>
                  <a:pt x="895" y="470"/>
                </a:lnTo>
                <a:lnTo>
                  <a:pt x="888" y="470"/>
                </a:lnTo>
                <a:lnTo>
                  <a:pt x="888" y="477"/>
                </a:lnTo>
                <a:close/>
                <a:moveTo>
                  <a:pt x="904" y="477"/>
                </a:moveTo>
                <a:lnTo>
                  <a:pt x="911" y="477"/>
                </a:lnTo>
                <a:lnTo>
                  <a:pt x="911" y="470"/>
                </a:lnTo>
                <a:lnTo>
                  <a:pt x="904" y="470"/>
                </a:lnTo>
                <a:lnTo>
                  <a:pt x="904" y="477"/>
                </a:lnTo>
                <a:close/>
                <a:moveTo>
                  <a:pt x="921" y="477"/>
                </a:moveTo>
                <a:lnTo>
                  <a:pt x="928" y="477"/>
                </a:lnTo>
                <a:lnTo>
                  <a:pt x="928" y="470"/>
                </a:lnTo>
                <a:lnTo>
                  <a:pt x="921" y="470"/>
                </a:lnTo>
                <a:lnTo>
                  <a:pt x="921" y="477"/>
                </a:lnTo>
                <a:close/>
                <a:moveTo>
                  <a:pt x="937" y="477"/>
                </a:moveTo>
                <a:lnTo>
                  <a:pt x="944" y="477"/>
                </a:lnTo>
                <a:lnTo>
                  <a:pt x="944" y="470"/>
                </a:lnTo>
                <a:lnTo>
                  <a:pt x="937" y="470"/>
                </a:lnTo>
                <a:lnTo>
                  <a:pt x="937" y="477"/>
                </a:lnTo>
                <a:close/>
                <a:moveTo>
                  <a:pt x="954" y="477"/>
                </a:moveTo>
                <a:lnTo>
                  <a:pt x="961" y="477"/>
                </a:lnTo>
                <a:lnTo>
                  <a:pt x="961" y="470"/>
                </a:lnTo>
                <a:lnTo>
                  <a:pt x="954" y="470"/>
                </a:lnTo>
                <a:lnTo>
                  <a:pt x="954" y="477"/>
                </a:lnTo>
                <a:close/>
                <a:moveTo>
                  <a:pt x="971" y="477"/>
                </a:moveTo>
                <a:lnTo>
                  <a:pt x="978" y="477"/>
                </a:lnTo>
                <a:lnTo>
                  <a:pt x="978" y="470"/>
                </a:lnTo>
                <a:lnTo>
                  <a:pt x="971" y="470"/>
                </a:lnTo>
                <a:lnTo>
                  <a:pt x="971" y="477"/>
                </a:lnTo>
                <a:close/>
                <a:moveTo>
                  <a:pt x="987" y="477"/>
                </a:moveTo>
                <a:lnTo>
                  <a:pt x="994" y="477"/>
                </a:lnTo>
                <a:lnTo>
                  <a:pt x="994" y="470"/>
                </a:lnTo>
                <a:lnTo>
                  <a:pt x="987" y="470"/>
                </a:lnTo>
                <a:lnTo>
                  <a:pt x="987" y="477"/>
                </a:lnTo>
                <a:close/>
                <a:moveTo>
                  <a:pt x="1371" y="477"/>
                </a:moveTo>
                <a:lnTo>
                  <a:pt x="1378" y="477"/>
                </a:lnTo>
                <a:lnTo>
                  <a:pt x="1378" y="470"/>
                </a:lnTo>
                <a:lnTo>
                  <a:pt x="1371" y="470"/>
                </a:lnTo>
                <a:lnTo>
                  <a:pt x="1371" y="477"/>
                </a:lnTo>
                <a:close/>
                <a:moveTo>
                  <a:pt x="1390" y="477"/>
                </a:moveTo>
                <a:lnTo>
                  <a:pt x="1394" y="477"/>
                </a:lnTo>
                <a:lnTo>
                  <a:pt x="1394" y="470"/>
                </a:lnTo>
                <a:lnTo>
                  <a:pt x="1390" y="470"/>
                </a:lnTo>
                <a:lnTo>
                  <a:pt x="1390" y="477"/>
                </a:lnTo>
                <a:close/>
                <a:moveTo>
                  <a:pt x="1406" y="477"/>
                </a:moveTo>
                <a:lnTo>
                  <a:pt x="1413" y="477"/>
                </a:lnTo>
                <a:lnTo>
                  <a:pt x="1413" y="470"/>
                </a:lnTo>
                <a:lnTo>
                  <a:pt x="1406" y="470"/>
                </a:lnTo>
                <a:lnTo>
                  <a:pt x="1406" y="477"/>
                </a:lnTo>
                <a:close/>
                <a:moveTo>
                  <a:pt x="1423" y="477"/>
                </a:moveTo>
                <a:lnTo>
                  <a:pt x="1430" y="477"/>
                </a:lnTo>
                <a:lnTo>
                  <a:pt x="1430" y="470"/>
                </a:lnTo>
                <a:lnTo>
                  <a:pt x="1423" y="470"/>
                </a:lnTo>
                <a:lnTo>
                  <a:pt x="1423" y="477"/>
                </a:lnTo>
                <a:close/>
                <a:moveTo>
                  <a:pt x="1439" y="477"/>
                </a:moveTo>
                <a:lnTo>
                  <a:pt x="1447" y="477"/>
                </a:lnTo>
                <a:lnTo>
                  <a:pt x="1447" y="470"/>
                </a:lnTo>
                <a:lnTo>
                  <a:pt x="1439" y="470"/>
                </a:lnTo>
                <a:lnTo>
                  <a:pt x="1439" y="477"/>
                </a:lnTo>
                <a:close/>
                <a:moveTo>
                  <a:pt x="1456" y="477"/>
                </a:moveTo>
                <a:lnTo>
                  <a:pt x="1463" y="477"/>
                </a:lnTo>
                <a:lnTo>
                  <a:pt x="1463" y="470"/>
                </a:lnTo>
                <a:lnTo>
                  <a:pt x="1456" y="470"/>
                </a:lnTo>
                <a:lnTo>
                  <a:pt x="1456" y="477"/>
                </a:lnTo>
                <a:close/>
                <a:moveTo>
                  <a:pt x="1473" y="477"/>
                </a:moveTo>
                <a:lnTo>
                  <a:pt x="1480" y="477"/>
                </a:lnTo>
                <a:lnTo>
                  <a:pt x="1480" y="470"/>
                </a:lnTo>
                <a:lnTo>
                  <a:pt x="1473" y="470"/>
                </a:lnTo>
                <a:lnTo>
                  <a:pt x="1473" y="477"/>
                </a:lnTo>
                <a:close/>
                <a:moveTo>
                  <a:pt x="1489" y="477"/>
                </a:moveTo>
                <a:lnTo>
                  <a:pt x="1496" y="477"/>
                </a:lnTo>
                <a:lnTo>
                  <a:pt x="1496" y="470"/>
                </a:lnTo>
                <a:lnTo>
                  <a:pt x="1489" y="470"/>
                </a:lnTo>
                <a:lnTo>
                  <a:pt x="1489" y="477"/>
                </a:lnTo>
                <a:close/>
                <a:moveTo>
                  <a:pt x="1506" y="477"/>
                </a:moveTo>
                <a:lnTo>
                  <a:pt x="1513" y="477"/>
                </a:lnTo>
                <a:lnTo>
                  <a:pt x="1513" y="470"/>
                </a:lnTo>
                <a:lnTo>
                  <a:pt x="1506" y="470"/>
                </a:lnTo>
                <a:lnTo>
                  <a:pt x="1506" y="477"/>
                </a:lnTo>
                <a:close/>
                <a:moveTo>
                  <a:pt x="1522" y="477"/>
                </a:moveTo>
                <a:lnTo>
                  <a:pt x="1529" y="477"/>
                </a:lnTo>
                <a:lnTo>
                  <a:pt x="1529" y="470"/>
                </a:lnTo>
                <a:lnTo>
                  <a:pt x="1522" y="470"/>
                </a:lnTo>
                <a:lnTo>
                  <a:pt x="1522" y="477"/>
                </a:lnTo>
                <a:close/>
                <a:moveTo>
                  <a:pt x="1539" y="477"/>
                </a:moveTo>
                <a:lnTo>
                  <a:pt x="1546" y="477"/>
                </a:lnTo>
                <a:lnTo>
                  <a:pt x="1546" y="470"/>
                </a:lnTo>
                <a:lnTo>
                  <a:pt x="1539" y="470"/>
                </a:lnTo>
                <a:lnTo>
                  <a:pt x="1539" y="477"/>
                </a:lnTo>
                <a:close/>
                <a:moveTo>
                  <a:pt x="1555" y="477"/>
                </a:moveTo>
                <a:lnTo>
                  <a:pt x="1563" y="477"/>
                </a:lnTo>
                <a:lnTo>
                  <a:pt x="1563" y="470"/>
                </a:lnTo>
                <a:lnTo>
                  <a:pt x="1555" y="470"/>
                </a:lnTo>
                <a:lnTo>
                  <a:pt x="1555" y="477"/>
                </a:lnTo>
                <a:close/>
                <a:moveTo>
                  <a:pt x="1572" y="477"/>
                </a:moveTo>
                <a:lnTo>
                  <a:pt x="1579" y="477"/>
                </a:lnTo>
                <a:lnTo>
                  <a:pt x="1579" y="470"/>
                </a:lnTo>
                <a:lnTo>
                  <a:pt x="1572" y="470"/>
                </a:lnTo>
                <a:lnTo>
                  <a:pt x="1572" y="477"/>
                </a:lnTo>
                <a:close/>
                <a:moveTo>
                  <a:pt x="1589" y="477"/>
                </a:moveTo>
                <a:lnTo>
                  <a:pt x="1596" y="477"/>
                </a:lnTo>
                <a:lnTo>
                  <a:pt x="1596" y="470"/>
                </a:lnTo>
                <a:lnTo>
                  <a:pt x="1589" y="470"/>
                </a:lnTo>
                <a:lnTo>
                  <a:pt x="1589" y="477"/>
                </a:lnTo>
                <a:close/>
                <a:moveTo>
                  <a:pt x="1605" y="477"/>
                </a:moveTo>
                <a:lnTo>
                  <a:pt x="1612" y="477"/>
                </a:lnTo>
                <a:lnTo>
                  <a:pt x="1612" y="470"/>
                </a:lnTo>
                <a:lnTo>
                  <a:pt x="1605" y="470"/>
                </a:lnTo>
                <a:lnTo>
                  <a:pt x="1605" y="477"/>
                </a:lnTo>
                <a:close/>
                <a:moveTo>
                  <a:pt x="1622" y="477"/>
                </a:moveTo>
                <a:lnTo>
                  <a:pt x="1629" y="477"/>
                </a:lnTo>
                <a:lnTo>
                  <a:pt x="1629" y="470"/>
                </a:lnTo>
                <a:lnTo>
                  <a:pt x="1622" y="470"/>
                </a:lnTo>
                <a:lnTo>
                  <a:pt x="1622" y="477"/>
                </a:lnTo>
                <a:close/>
                <a:moveTo>
                  <a:pt x="1638" y="477"/>
                </a:moveTo>
                <a:lnTo>
                  <a:pt x="1645" y="477"/>
                </a:lnTo>
                <a:lnTo>
                  <a:pt x="1645" y="470"/>
                </a:lnTo>
                <a:lnTo>
                  <a:pt x="1638" y="470"/>
                </a:lnTo>
                <a:lnTo>
                  <a:pt x="1638" y="477"/>
                </a:lnTo>
                <a:close/>
                <a:moveTo>
                  <a:pt x="1657" y="477"/>
                </a:moveTo>
                <a:lnTo>
                  <a:pt x="1664" y="477"/>
                </a:lnTo>
                <a:lnTo>
                  <a:pt x="1664" y="470"/>
                </a:lnTo>
                <a:lnTo>
                  <a:pt x="1657" y="470"/>
                </a:lnTo>
                <a:lnTo>
                  <a:pt x="1657" y="477"/>
                </a:lnTo>
                <a:close/>
                <a:moveTo>
                  <a:pt x="1674" y="477"/>
                </a:moveTo>
                <a:lnTo>
                  <a:pt x="1681" y="477"/>
                </a:lnTo>
                <a:lnTo>
                  <a:pt x="1681" y="470"/>
                </a:lnTo>
                <a:lnTo>
                  <a:pt x="1674" y="470"/>
                </a:lnTo>
                <a:lnTo>
                  <a:pt x="1674" y="477"/>
                </a:lnTo>
                <a:close/>
                <a:moveTo>
                  <a:pt x="1690" y="477"/>
                </a:moveTo>
                <a:lnTo>
                  <a:pt x="1698" y="477"/>
                </a:lnTo>
                <a:lnTo>
                  <a:pt x="1698" y="470"/>
                </a:lnTo>
                <a:lnTo>
                  <a:pt x="1690" y="470"/>
                </a:lnTo>
                <a:lnTo>
                  <a:pt x="1690" y="477"/>
                </a:lnTo>
                <a:close/>
                <a:moveTo>
                  <a:pt x="1707" y="477"/>
                </a:moveTo>
                <a:lnTo>
                  <a:pt x="1714" y="477"/>
                </a:lnTo>
                <a:lnTo>
                  <a:pt x="1714" y="470"/>
                </a:lnTo>
                <a:lnTo>
                  <a:pt x="1707" y="470"/>
                </a:lnTo>
                <a:lnTo>
                  <a:pt x="1707" y="477"/>
                </a:lnTo>
                <a:close/>
                <a:moveTo>
                  <a:pt x="1724" y="477"/>
                </a:moveTo>
                <a:lnTo>
                  <a:pt x="1731" y="477"/>
                </a:lnTo>
                <a:lnTo>
                  <a:pt x="1731" y="470"/>
                </a:lnTo>
                <a:lnTo>
                  <a:pt x="1724" y="470"/>
                </a:lnTo>
                <a:lnTo>
                  <a:pt x="1724" y="477"/>
                </a:lnTo>
                <a:close/>
                <a:moveTo>
                  <a:pt x="1740" y="477"/>
                </a:moveTo>
                <a:lnTo>
                  <a:pt x="1747" y="477"/>
                </a:lnTo>
                <a:lnTo>
                  <a:pt x="1747" y="470"/>
                </a:lnTo>
                <a:lnTo>
                  <a:pt x="1740" y="470"/>
                </a:lnTo>
                <a:lnTo>
                  <a:pt x="1740" y="477"/>
                </a:lnTo>
                <a:close/>
                <a:moveTo>
                  <a:pt x="1757" y="477"/>
                </a:moveTo>
                <a:lnTo>
                  <a:pt x="1764" y="477"/>
                </a:lnTo>
                <a:lnTo>
                  <a:pt x="1764" y="470"/>
                </a:lnTo>
                <a:lnTo>
                  <a:pt x="1757" y="470"/>
                </a:lnTo>
                <a:lnTo>
                  <a:pt x="1757" y="477"/>
                </a:lnTo>
                <a:close/>
                <a:moveTo>
                  <a:pt x="1773" y="477"/>
                </a:moveTo>
                <a:lnTo>
                  <a:pt x="1780" y="477"/>
                </a:lnTo>
                <a:lnTo>
                  <a:pt x="1780" y="470"/>
                </a:lnTo>
                <a:lnTo>
                  <a:pt x="1773" y="470"/>
                </a:lnTo>
                <a:lnTo>
                  <a:pt x="1773" y="477"/>
                </a:lnTo>
                <a:close/>
                <a:moveTo>
                  <a:pt x="1790" y="477"/>
                </a:moveTo>
                <a:lnTo>
                  <a:pt x="1797" y="477"/>
                </a:lnTo>
                <a:lnTo>
                  <a:pt x="1797" y="470"/>
                </a:lnTo>
                <a:lnTo>
                  <a:pt x="1790" y="470"/>
                </a:lnTo>
                <a:lnTo>
                  <a:pt x="1790" y="477"/>
                </a:lnTo>
                <a:close/>
                <a:moveTo>
                  <a:pt x="1806" y="477"/>
                </a:moveTo>
                <a:lnTo>
                  <a:pt x="1814" y="477"/>
                </a:lnTo>
                <a:lnTo>
                  <a:pt x="1814" y="470"/>
                </a:lnTo>
                <a:lnTo>
                  <a:pt x="1806" y="470"/>
                </a:lnTo>
                <a:lnTo>
                  <a:pt x="1806" y="477"/>
                </a:lnTo>
                <a:close/>
                <a:moveTo>
                  <a:pt x="1823" y="477"/>
                </a:moveTo>
                <a:lnTo>
                  <a:pt x="1830" y="477"/>
                </a:lnTo>
                <a:lnTo>
                  <a:pt x="1830" y="470"/>
                </a:lnTo>
                <a:lnTo>
                  <a:pt x="1823" y="470"/>
                </a:lnTo>
                <a:lnTo>
                  <a:pt x="1823" y="477"/>
                </a:lnTo>
                <a:close/>
                <a:moveTo>
                  <a:pt x="1840" y="477"/>
                </a:moveTo>
                <a:lnTo>
                  <a:pt x="1847" y="477"/>
                </a:lnTo>
                <a:lnTo>
                  <a:pt x="1847" y="470"/>
                </a:lnTo>
                <a:lnTo>
                  <a:pt x="1840" y="470"/>
                </a:lnTo>
                <a:lnTo>
                  <a:pt x="1840" y="477"/>
                </a:lnTo>
                <a:close/>
                <a:moveTo>
                  <a:pt x="1856" y="477"/>
                </a:moveTo>
                <a:lnTo>
                  <a:pt x="1863" y="477"/>
                </a:lnTo>
                <a:lnTo>
                  <a:pt x="1863" y="470"/>
                </a:lnTo>
                <a:lnTo>
                  <a:pt x="1856" y="470"/>
                </a:lnTo>
                <a:lnTo>
                  <a:pt x="1856" y="477"/>
                </a:lnTo>
                <a:close/>
                <a:moveTo>
                  <a:pt x="1873" y="477"/>
                </a:moveTo>
                <a:lnTo>
                  <a:pt x="1880" y="477"/>
                </a:lnTo>
                <a:lnTo>
                  <a:pt x="1880" y="470"/>
                </a:lnTo>
                <a:lnTo>
                  <a:pt x="1873" y="470"/>
                </a:lnTo>
                <a:lnTo>
                  <a:pt x="1873" y="477"/>
                </a:lnTo>
                <a:close/>
                <a:moveTo>
                  <a:pt x="1889" y="477"/>
                </a:moveTo>
                <a:lnTo>
                  <a:pt x="1896" y="477"/>
                </a:lnTo>
                <a:lnTo>
                  <a:pt x="1896" y="470"/>
                </a:lnTo>
                <a:lnTo>
                  <a:pt x="1889" y="470"/>
                </a:lnTo>
                <a:lnTo>
                  <a:pt x="1889" y="477"/>
                </a:lnTo>
                <a:close/>
                <a:moveTo>
                  <a:pt x="1908" y="477"/>
                </a:moveTo>
                <a:lnTo>
                  <a:pt x="1915" y="477"/>
                </a:lnTo>
                <a:lnTo>
                  <a:pt x="1915" y="470"/>
                </a:lnTo>
                <a:lnTo>
                  <a:pt x="1908" y="470"/>
                </a:lnTo>
                <a:lnTo>
                  <a:pt x="1908" y="477"/>
                </a:lnTo>
                <a:close/>
                <a:moveTo>
                  <a:pt x="1925" y="477"/>
                </a:moveTo>
                <a:lnTo>
                  <a:pt x="1932" y="477"/>
                </a:lnTo>
                <a:lnTo>
                  <a:pt x="1932" y="470"/>
                </a:lnTo>
                <a:lnTo>
                  <a:pt x="1925" y="470"/>
                </a:lnTo>
                <a:lnTo>
                  <a:pt x="1925" y="477"/>
                </a:lnTo>
                <a:close/>
                <a:moveTo>
                  <a:pt x="1941" y="477"/>
                </a:moveTo>
                <a:lnTo>
                  <a:pt x="1949" y="477"/>
                </a:lnTo>
                <a:lnTo>
                  <a:pt x="1949" y="470"/>
                </a:lnTo>
                <a:lnTo>
                  <a:pt x="1941" y="470"/>
                </a:lnTo>
                <a:lnTo>
                  <a:pt x="1941" y="477"/>
                </a:lnTo>
                <a:close/>
                <a:moveTo>
                  <a:pt x="1958" y="477"/>
                </a:moveTo>
                <a:lnTo>
                  <a:pt x="1965" y="477"/>
                </a:lnTo>
                <a:lnTo>
                  <a:pt x="1965" y="470"/>
                </a:lnTo>
                <a:lnTo>
                  <a:pt x="1958" y="470"/>
                </a:lnTo>
                <a:lnTo>
                  <a:pt x="1958" y="477"/>
                </a:lnTo>
                <a:close/>
                <a:moveTo>
                  <a:pt x="1975" y="477"/>
                </a:moveTo>
                <a:lnTo>
                  <a:pt x="1982" y="477"/>
                </a:lnTo>
                <a:lnTo>
                  <a:pt x="1982" y="470"/>
                </a:lnTo>
                <a:lnTo>
                  <a:pt x="1975" y="470"/>
                </a:lnTo>
                <a:lnTo>
                  <a:pt x="1975" y="477"/>
                </a:lnTo>
                <a:close/>
                <a:moveTo>
                  <a:pt x="1991" y="477"/>
                </a:moveTo>
                <a:lnTo>
                  <a:pt x="1998" y="477"/>
                </a:lnTo>
                <a:lnTo>
                  <a:pt x="1998" y="470"/>
                </a:lnTo>
                <a:lnTo>
                  <a:pt x="1991" y="470"/>
                </a:lnTo>
                <a:lnTo>
                  <a:pt x="1991" y="477"/>
                </a:lnTo>
                <a:close/>
                <a:moveTo>
                  <a:pt x="2008" y="477"/>
                </a:moveTo>
                <a:lnTo>
                  <a:pt x="2015" y="477"/>
                </a:lnTo>
                <a:lnTo>
                  <a:pt x="2015" y="470"/>
                </a:lnTo>
                <a:lnTo>
                  <a:pt x="2008" y="470"/>
                </a:lnTo>
                <a:lnTo>
                  <a:pt x="2008" y="477"/>
                </a:lnTo>
                <a:close/>
                <a:moveTo>
                  <a:pt x="2024" y="477"/>
                </a:moveTo>
                <a:lnTo>
                  <a:pt x="2031" y="477"/>
                </a:lnTo>
                <a:lnTo>
                  <a:pt x="2031" y="470"/>
                </a:lnTo>
                <a:lnTo>
                  <a:pt x="2024" y="470"/>
                </a:lnTo>
                <a:lnTo>
                  <a:pt x="2024" y="477"/>
                </a:lnTo>
                <a:close/>
                <a:moveTo>
                  <a:pt x="2041" y="477"/>
                </a:moveTo>
                <a:lnTo>
                  <a:pt x="2048" y="477"/>
                </a:lnTo>
                <a:lnTo>
                  <a:pt x="2048" y="470"/>
                </a:lnTo>
                <a:lnTo>
                  <a:pt x="2041" y="470"/>
                </a:lnTo>
                <a:lnTo>
                  <a:pt x="2041" y="477"/>
                </a:lnTo>
                <a:close/>
                <a:moveTo>
                  <a:pt x="2057" y="477"/>
                </a:moveTo>
                <a:lnTo>
                  <a:pt x="2065" y="477"/>
                </a:lnTo>
                <a:lnTo>
                  <a:pt x="2065" y="470"/>
                </a:lnTo>
                <a:lnTo>
                  <a:pt x="2057" y="470"/>
                </a:lnTo>
                <a:lnTo>
                  <a:pt x="2057" y="477"/>
                </a:lnTo>
                <a:close/>
                <a:moveTo>
                  <a:pt x="2074" y="477"/>
                </a:moveTo>
                <a:lnTo>
                  <a:pt x="2081" y="477"/>
                </a:lnTo>
                <a:lnTo>
                  <a:pt x="2081" y="470"/>
                </a:lnTo>
                <a:lnTo>
                  <a:pt x="2074" y="470"/>
                </a:lnTo>
                <a:lnTo>
                  <a:pt x="2074" y="477"/>
                </a:lnTo>
                <a:close/>
                <a:moveTo>
                  <a:pt x="2091" y="477"/>
                </a:moveTo>
                <a:lnTo>
                  <a:pt x="2098" y="477"/>
                </a:lnTo>
                <a:lnTo>
                  <a:pt x="2098" y="470"/>
                </a:lnTo>
                <a:lnTo>
                  <a:pt x="2091" y="470"/>
                </a:lnTo>
                <a:lnTo>
                  <a:pt x="2091" y="477"/>
                </a:lnTo>
                <a:close/>
                <a:moveTo>
                  <a:pt x="2107" y="477"/>
                </a:moveTo>
                <a:lnTo>
                  <a:pt x="2114" y="477"/>
                </a:lnTo>
                <a:lnTo>
                  <a:pt x="2114" y="470"/>
                </a:lnTo>
                <a:lnTo>
                  <a:pt x="2107" y="470"/>
                </a:lnTo>
                <a:lnTo>
                  <a:pt x="2107" y="477"/>
                </a:lnTo>
                <a:close/>
                <a:moveTo>
                  <a:pt x="2124" y="477"/>
                </a:moveTo>
                <a:lnTo>
                  <a:pt x="2131" y="477"/>
                </a:lnTo>
                <a:lnTo>
                  <a:pt x="2131" y="470"/>
                </a:lnTo>
                <a:lnTo>
                  <a:pt x="2124" y="470"/>
                </a:lnTo>
                <a:lnTo>
                  <a:pt x="2124" y="477"/>
                </a:lnTo>
                <a:close/>
                <a:moveTo>
                  <a:pt x="2140" y="477"/>
                </a:moveTo>
                <a:lnTo>
                  <a:pt x="2147" y="477"/>
                </a:lnTo>
                <a:lnTo>
                  <a:pt x="2147" y="470"/>
                </a:lnTo>
                <a:lnTo>
                  <a:pt x="2140" y="470"/>
                </a:lnTo>
                <a:lnTo>
                  <a:pt x="2140" y="477"/>
                </a:lnTo>
                <a:close/>
                <a:moveTo>
                  <a:pt x="2159" y="477"/>
                </a:moveTo>
                <a:lnTo>
                  <a:pt x="2164" y="477"/>
                </a:lnTo>
                <a:lnTo>
                  <a:pt x="2164" y="470"/>
                </a:lnTo>
                <a:lnTo>
                  <a:pt x="2159" y="470"/>
                </a:lnTo>
                <a:lnTo>
                  <a:pt x="2159" y="477"/>
                </a:lnTo>
                <a:close/>
                <a:moveTo>
                  <a:pt x="2176" y="477"/>
                </a:moveTo>
                <a:lnTo>
                  <a:pt x="2183" y="477"/>
                </a:lnTo>
                <a:lnTo>
                  <a:pt x="2183" y="470"/>
                </a:lnTo>
                <a:lnTo>
                  <a:pt x="2176" y="470"/>
                </a:lnTo>
                <a:lnTo>
                  <a:pt x="2176" y="477"/>
                </a:lnTo>
                <a:close/>
                <a:moveTo>
                  <a:pt x="2192" y="477"/>
                </a:moveTo>
                <a:lnTo>
                  <a:pt x="2200" y="477"/>
                </a:lnTo>
                <a:lnTo>
                  <a:pt x="2200" y="470"/>
                </a:lnTo>
                <a:lnTo>
                  <a:pt x="2192" y="470"/>
                </a:lnTo>
                <a:lnTo>
                  <a:pt x="2192" y="477"/>
                </a:lnTo>
                <a:close/>
                <a:moveTo>
                  <a:pt x="2209" y="477"/>
                </a:moveTo>
                <a:lnTo>
                  <a:pt x="2216" y="477"/>
                </a:lnTo>
                <a:lnTo>
                  <a:pt x="2216" y="470"/>
                </a:lnTo>
                <a:lnTo>
                  <a:pt x="2209" y="470"/>
                </a:lnTo>
                <a:lnTo>
                  <a:pt x="2209" y="477"/>
                </a:lnTo>
                <a:close/>
                <a:moveTo>
                  <a:pt x="2226" y="477"/>
                </a:moveTo>
                <a:lnTo>
                  <a:pt x="2233" y="477"/>
                </a:lnTo>
                <a:lnTo>
                  <a:pt x="2233" y="470"/>
                </a:lnTo>
                <a:lnTo>
                  <a:pt x="2226" y="470"/>
                </a:lnTo>
                <a:lnTo>
                  <a:pt x="2226" y="477"/>
                </a:lnTo>
                <a:close/>
                <a:moveTo>
                  <a:pt x="2242" y="477"/>
                </a:moveTo>
                <a:lnTo>
                  <a:pt x="2249" y="477"/>
                </a:lnTo>
                <a:lnTo>
                  <a:pt x="2249" y="470"/>
                </a:lnTo>
                <a:lnTo>
                  <a:pt x="2242" y="470"/>
                </a:lnTo>
                <a:lnTo>
                  <a:pt x="2242" y="477"/>
                </a:lnTo>
                <a:close/>
                <a:moveTo>
                  <a:pt x="2259" y="477"/>
                </a:moveTo>
                <a:lnTo>
                  <a:pt x="2266" y="477"/>
                </a:lnTo>
                <a:lnTo>
                  <a:pt x="2266" y="470"/>
                </a:lnTo>
                <a:lnTo>
                  <a:pt x="2259" y="470"/>
                </a:lnTo>
                <a:lnTo>
                  <a:pt x="2259" y="477"/>
                </a:lnTo>
                <a:close/>
                <a:moveTo>
                  <a:pt x="2275" y="477"/>
                </a:moveTo>
                <a:lnTo>
                  <a:pt x="2282" y="477"/>
                </a:lnTo>
                <a:lnTo>
                  <a:pt x="2282" y="470"/>
                </a:lnTo>
                <a:lnTo>
                  <a:pt x="2275" y="470"/>
                </a:lnTo>
                <a:lnTo>
                  <a:pt x="2275" y="477"/>
                </a:lnTo>
                <a:close/>
                <a:moveTo>
                  <a:pt x="2292" y="477"/>
                </a:moveTo>
                <a:lnTo>
                  <a:pt x="2299" y="477"/>
                </a:lnTo>
                <a:lnTo>
                  <a:pt x="2299" y="470"/>
                </a:lnTo>
                <a:lnTo>
                  <a:pt x="2292" y="470"/>
                </a:lnTo>
                <a:lnTo>
                  <a:pt x="2292" y="477"/>
                </a:lnTo>
                <a:close/>
                <a:moveTo>
                  <a:pt x="2308" y="477"/>
                </a:moveTo>
                <a:lnTo>
                  <a:pt x="2316" y="477"/>
                </a:lnTo>
                <a:lnTo>
                  <a:pt x="2316" y="470"/>
                </a:lnTo>
                <a:lnTo>
                  <a:pt x="2308" y="470"/>
                </a:lnTo>
                <a:lnTo>
                  <a:pt x="2308" y="477"/>
                </a:lnTo>
                <a:close/>
                <a:moveTo>
                  <a:pt x="2325" y="477"/>
                </a:moveTo>
                <a:lnTo>
                  <a:pt x="2332" y="477"/>
                </a:lnTo>
                <a:lnTo>
                  <a:pt x="2332" y="470"/>
                </a:lnTo>
                <a:lnTo>
                  <a:pt x="2325" y="470"/>
                </a:lnTo>
                <a:lnTo>
                  <a:pt x="2325" y="477"/>
                </a:lnTo>
                <a:close/>
                <a:moveTo>
                  <a:pt x="2342" y="477"/>
                </a:moveTo>
                <a:lnTo>
                  <a:pt x="2349" y="477"/>
                </a:lnTo>
                <a:lnTo>
                  <a:pt x="2349" y="470"/>
                </a:lnTo>
                <a:lnTo>
                  <a:pt x="2342" y="470"/>
                </a:lnTo>
                <a:lnTo>
                  <a:pt x="2342" y="477"/>
                </a:lnTo>
                <a:close/>
                <a:moveTo>
                  <a:pt x="2358" y="477"/>
                </a:moveTo>
                <a:lnTo>
                  <a:pt x="2365" y="477"/>
                </a:lnTo>
                <a:lnTo>
                  <a:pt x="2365" y="470"/>
                </a:lnTo>
                <a:lnTo>
                  <a:pt x="2358" y="470"/>
                </a:lnTo>
                <a:lnTo>
                  <a:pt x="2358" y="477"/>
                </a:lnTo>
                <a:close/>
                <a:moveTo>
                  <a:pt x="2375" y="477"/>
                </a:moveTo>
                <a:lnTo>
                  <a:pt x="2382" y="477"/>
                </a:lnTo>
                <a:lnTo>
                  <a:pt x="2382" y="470"/>
                </a:lnTo>
                <a:lnTo>
                  <a:pt x="2375" y="470"/>
                </a:lnTo>
                <a:lnTo>
                  <a:pt x="2375" y="477"/>
                </a:lnTo>
                <a:close/>
                <a:moveTo>
                  <a:pt x="2391" y="477"/>
                </a:moveTo>
                <a:lnTo>
                  <a:pt x="2398" y="477"/>
                </a:lnTo>
                <a:lnTo>
                  <a:pt x="2398" y="470"/>
                </a:lnTo>
                <a:lnTo>
                  <a:pt x="2391" y="470"/>
                </a:lnTo>
                <a:lnTo>
                  <a:pt x="2391" y="477"/>
                </a:lnTo>
                <a:close/>
                <a:moveTo>
                  <a:pt x="2408" y="477"/>
                </a:moveTo>
                <a:lnTo>
                  <a:pt x="2415" y="477"/>
                </a:lnTo>
                <a:lnTo>
                  <a:pt x="2415" y="470"/>
                </a:lnTo>
                <a:lnTo>
                  <a:pt x="2408" y="470"/>
                </a:lnTo>
                <a:lnTo>
                  <a:pt x="2408" y="477"/>
                </a:lnTo>
                <a:close/>
                <a:moveTo>
                  <a:pt x="2427" y="477"/>
                </a:moveTo>
                <a:lnTo>
                  <a:pt x="2434" y="477"/>
                </a:lnTo>
                <a:lnTo>
                  <a:pt x="2434" y="470"/>
                </a:lnTo>
                <a:lnTo>
                  <a:pt x="2427" y="470"/>
                </a:lnTo>
                <a:lnTo>
                  <a:pt x="2427" y="477"/>
                </a:lnTo>
                <a:close/>
                <a:moveTo>
                  <a:pt x="2443" y="477"/>
                </a:moveTo>
                <a:lnTo>
                  <a:pt x="2451" y="477"/>
                </a:lnTo>
                <a:lnTo>
                  <a:pt x="2451" y="470"/>
                </a:lnTo>
                <a:lnTo>
                  <a:pt x="2443" y="470"/>
                </a:lnTo>
                <a:lnTo>
                  <a:pt x="2443" y="477"/>
                </a:lnTo>
                <a:close/>
                <a:moveTo>
                  <a:pt x="2460" y="477"/>
                </a:moveTo>
                <a:lnTo>
                  <a:pt x="2467" y="477"/>
                </a:lnTo>
                <a:lnTo>
                  <a:pt x="2467" y="470"/>
                </a:lnTo>
                <a:lnTo>
                  <a:pt x="2460" y="470"/>
                </a:lnTo>
                <a:lnTo>
                  <a:pt x="2460" y="477"/>
                </a:lnTo>
                <a:close/>
                <a:moveTo>
                  <a:pt x="2477" y="477"/>
                </a:moveTo>
                <a:lnTo>
                  <a:pt x="2484" y="477"/>
                </a:lnTo>
                <a:lnTo>
                  <a:pt x="2484" y="470"/>
                </a:lnTo>
                <a:lnTo>
                  <a:pt x="2477" y="470"/>
                </a:lnTo>
                <a:lnTo>
                  <a:pt x="2477" y="477"/>
                </a:lnTo>
                <a:close/>
                <a:moveTo>
                  <a:pt x="2493" y="477"/>
                </a:moveTo>
                <a:lnTo>
                  <a:pt x="2500" y="477"/>
                </a:lnTo>
                <a:lnTo>
                  <a:pt x="2500" y="470"/>
                </a:lnTo>
                <a:lnTo>
                  <a:pt x="2493" y="470"/>
                </a:lnTo>
                <a:lnTo>
                  <a:pt x="2493" y="477"/>
                </a:lnTo>
                <a:close/>
                <a:moveTo>
                  <a:pt x="2510" y="477"/>
                </a:moveTo>
                <a:lnTo>
                  <a:pt x="2517" y="477"/>
                </a:lnTo>
                <a:lnTo>
                  <a:pt x="2517" y="470"/>
                </a:lnTo>
                <a:lnTo>
                  <a:pt x="2510" y="470"/>
                </a:lnTo>
                <a:lnTo>
                  <a:pt x="2510" y="477"/>
                </a:lnTo>
                <a:close/>
                <a:moveTo>
                  <a:pt x="2526" y="477"/>
                </a:moveTo>
                <a:lnTo>
                  <a:pt x="2533" y="477"/>
                </a:lnTo>
                <a:lnTo>
                  <a:pt x="2533" y="470"/>
                </a:lnTo>
                <a:lnTo>
                  <a:pt x="2526" y="470"/>
                </a:lnTo>
                <a:lnTo>
                  <a:pt x="2526" y="477"/>
                </a:lnTo>
                <a:close/>
                <a:moveTo>
                  <a:pt x="2543" y="477"/>
                </a:moveTo>
                <a:lnTo>
                  <a:pt x="2550" y="477"/>
                </a:lnTo>
                <a:lnTo>
                  <a:pt x="2550" y="470"/>
                </a:lnTo>
                <a:lnTo>
                  <a:pt x="2543" y="470"/>
                </a:lnTo>
                <a:lnTo>
                  <a:pt x="2543" y="477"/>
                </a:lnTo>
                <a:close/>
                <a:moveTo>
                  <a:pt x="2560" y="477"/>
                </a:moveTo>
                <a:lnTo>
                  <a:pt x="2567" y="477"/>
                </a:lnTo>
                <a:lnTo>
                  <a:pt x="2567" y="470"/>
                </a:lnTo>
                <a:lnTo>
                  <a:pt x="2560" y="470"/>
                </a:lnTo>
                <a:lnTo>
                  <a:pt x="2560" y="477"/>
                </a:lnTo>
                <a:close/>
                <a:moveTo>
                  <a:pt x="2576" y="477"/>
                </a:moveTo>
                <a:lnTo>
                  <a:pt x="2583" y="477"/>
                </a:lnTo>
                <a:lnTo>
                  <a:pt x="2583" y="470"/>
                </a:lnTo>
                <a:lnTo>
                  <a:pt x="2576" y="470"/>
                </a:lnTo>
                <a:lnTo>
                  <a:pt x="2576" y="477"/>
                </a:lnTo>
                <a:close/>
                <a:moveTo>
                  <a:pt x="2593" y="477"/>
                </a:moveTo>
                <a:lnTo>
                  <a:pt x="2600" y="477"/>
                </a:lnTo>
                <a:lnTo>
                  <a:pt x="2600" y="470"/>
                </a:lnTo>
                <a:lnTo>
                  <a:pt x="2593" y="470"/>
                </a:lnTo>
                <a:lnTo>
                  <a:pt x="2593" y="477"/>
                </a:lnTo>
                <a:close/>
                <a:moveTo>
                  <a:pt x="2609" y="477"/>
                </a:moveTo>
                <a:lnTo>
                  <a:pt x="2616" y="477"/>
                </a:lnTo>
                <a:lnTo>
                  <a:pt x="2616" y="470"/>
                </a:lnTo>
                <a:lnTo>
                  <a:pt x="2609" y="470"/>
                </a:lnTo>
                <a:lnTo>
                  <a:pt x="2609" y="477"/>
                </a:lnTo>
                <a:close/>
                <a:moveTo>
                  <a:pt x="2626" y="477"/>
                </a:moveTo>
                <a:lnTo>
                  <a:pt x="2633" y="477"/>
                </a:lnTo>
                <a:lnTo>
                  <a:pt x="2633" y="470"/>
                </a:lnTo>
                <a:lnTo>
                  <a:pt x="2626" y="470"/>
                </a:lnTo>
                <a:lnTo>
                  <a:pt x="2626" y="477"/>
                </a:lnTo>
                <a:close/>
                <a:moveTo>
                  <a:pt x="2642" y="477"/>
                </a:moveTo>
                <a:lnTo>
                  <a:pt x="2649" y="477"/>
                </a:lnTo>
                <a:lnTo>
                  <a:pt x="2649" y="470"/>
                </a:lnTo>
                <a:lnTo>
                  <a:pt x="2642" y="470"/>
                </a:lnTo>
                <a:lnTo>
                  <a:pt x="2642" y="477"/>
                </a:lnTo>
                <a:close/>
                <a:moveTo>
                  <a:pt x="2659" y="477"/>
                </a:moveTo>
                <a:lnTo>
                  <a:pt x="2666" y="477"/>
                </a:lnTo>
                <a:lnTo>
                  <a:pt x="2666" y="470"/>
                </a:lnTo>
                <a:lnTo>
                  <a:pt x="2659" y="470"/>
                </a:lnTo>
                <a:lnTo>
                  <a:pt x="2659" y="477"/>
                </a:lnTo>
                <a:close/>
                <a:moveTo>
                  <a:pt x="2761" y="477"/>
                </a:moveTo>
                <a:lnTo>
                  <a:pt x="2768" y="477"/>
                </a:lnTo>
                <a:lnTo>
                  <a:pt x="2768" y="470"/>
                </a:lnTo>
                <a:lnTo>
                  <a:pt x="2761" y="470"/>
                </a:lnTo>
                <a:lnTo>
                  <a:pt x="2761" y="477"/>
                </a:lnTo>
                <a:close/>
                <a:moveTo>
                  <a:pt x="2777" y="477"/>
                </a:moveTo>
                <a:lnTo>
                  <a:pt x="2784" y="477"/>
                </a:lnTo>
                <a:lnTo>
                  <a:pt x="2784" y="470"/>
                </a:lnTo>
                <a:lnTo>
                  <a:pt x="2777" y="470"/>
                </a:lnTo>
                <a:lnTo>
                  <a:pt x="2777" y="477"/>
                </a:lnTo>
                <a:close/>
                <a:moveTo>
                  <a:pt x="2794" y="477"/>
                </a:moveTo>
                <a:lnTo>
                  <a:pt x="2801" y="477"/>
                </a:lnTo>
                <a:lnTo>
                  <a:pt x="2801" y="470"/>
                </a:lnTo>
                <a:lnTo>
                  <a:pt x="2794" y="470"/>
                </a:lnTo>
                <a:lnTo>
                  <a:pt x="2794" y="477"/>
                </a:lnTo>
                <a:close/>
                <a:moveTo>
                  <a:pt x="2811" y="477"/>
                </a:moveTo>
                <a:lnTo>
                  <a:pt x="2818" y="477"/>
                </a:lnTo>
                <a:lnTo>
                  <a:pt x="2818" y="470"/>
                </a:lnTo>
                <a:lnTo>
                  <a:pt x="2811" y="470"/>
                </a:lnTo>
                <a:lnTo>
                  <a:pt x="2811" y="477"/>
                </a:lnTo>
                <a:close/>
                <a:moveTo>
                  <a:pt x="350" y="494"/>
                </a:moveTo>
                <a:lnTo>
                  <a:pt x="357" y="494"/>
                </a:lnTo>
                <a:lnTo>
                  <a:pt x="357" y="487"/>
                </a:lnTo>
                <a:lnTo>
                  <a:pt x="350" y="487"/>
                </a:lnTo>
                <a:lnTo>
                  <a:pt x="350" y="494"/>
                </a:lnTo>
                <a:close/>
                <a:moveTo>
                  <a:pt x="369" y="494"/>
                </a:moveTo>
                <a:lnTo>
                  <a:pt x="376" y="494"/>
                </a:lnTo>
                <a:lnTo>
                  <a:pt x="376" y="487"/>
                </a:lnTo>
                <a:lnTo>
                  <a:pt x="369" y="487"/>
                </a:lnTo>
                <a:lnTo>
                  <a:pt x="369" y="494"/>
                </a:lnTo>
                <a:close/>
                <a:moveTo>
                  <a:pt x="386" y="494"/>
                </a:moveTo>
                <a:lnTo>
                  <a:pt x="393" y="494"/>
                </a:lnTo>
                <a:lnTo>
                  <a:pt x="393" y="487"/>
                </a:lnTo>
                <a:lnTo>
                  <a:pt x="386" y="487"/>
                </a:lnTo>
                <a:lnTo>
                  <a:pt x="386" y="494"/>
                </a:lnTo>
                <a:close/>
                <a:moveTo>
                  <a:pt x="402" y="494"/>
                </a:moveTo>
                <a:lnTo>
                  <a:pt x="409" y="494"/>
                </a:lnTo>
                <a:lnTo>
                  <a:pt x="409" y="487"/>
                </a:lnTo>
                <a:lnTo>
                  <a:pt x="402" y="487"/>
                </a:lnTo>
                <a:lnTo>
                  <a:pt x="402" y="494"/>
                </a:lnTo>
                <a:close/>
                <a:moveTo>
                  <a:pt x="419" y="494"/>
                </a:moveTo>
                <a:lnTo>
                  <a:pt x="426" y="494"/>
                </a:lnTo>
                <a:lnTo>
                  <a:pt x="426" y="487"/>
                </a:lnTo>
                <a:lnTo>
                  <a:pt x="419" y="487"/>
                </a:lnTo>
                <a:lnTo>
                  <a:pt x="419" y="494"/>
                </a:lnTo>
                <a:close/>
                <a:moveTo>
                  <a:pt x="435" y="494"/>
                </a:moveTo>
                <a:lnTo>
                  <a:pt x="442" y="494"/>
                </a:lnTo>
                <a:lnTo>
                  <a:pt x="442" y="487"/>
                </a:lnTo>
                <a:lnTo>
                  <a:pt x="435" y="487"/>
                </a:lnTo>
                <a:lnTo>
                  <a:pt x="435" y="494"/>
                </a:lnTo>
                <a:close/>
                <a:moveTo>
                  <a:pt x="452" y="494"/>
                </a:moveTo>
                <a:lnTo>
                  <a:pt x="459" y="494"/>
                </a:lnTo>
                <a:lnTo>
                  <a:pt x="459" y="487"/>
                </a:lnTo>
                <a:lnTo>
                  <a:pt x="452" y="487"/>
                </a:lnTo>
                <a:lnTo>
                  <a:pt x="452" y="494"/>
                </a:lnTo>
                <a:close/>
                <a:moveTo>
                  <a:pt x="469" y="494"/>
                </a:moveTo>
                <a:lnTo>
                  <a:pt x="476" y="494"/>
                </a:lnTo>
                <a:lnTo>
                  <a:pt x="476" y="487"/>
                </a:lnTo>
                <a:lnTo>
                  <a:pt x="469" y="487"/>
                </a:lnTo>
                <a:lnTo>
                  <a:pt x="469" y="494"/>
                </a:lnTo>
                <a:close/>
                <a:moveTo>
                  <a:pt x="485" y="494"/>
                </a:moveTo>
                <a:lnTo>
                  <a:pt x="492" y="494"/>
                </a:lnTo>
                <a:lnTo>
                  <a:pt x="492" y="487"/>
                </a:lnTo>
                <a:lnTo>
                  <a:pt x="485" y="487"/>
                </a:lnTo>
                <a:lnTo>
                  <a:pt x="485" y="494"/>
                </a:lnTo>
                <a:close/>
                <a:moveTo>
                  <a:pt x="502" y="494"/>
                </a:moveTo>
                <a:lnTo>
                  <a:pt x="509" y="494"/>
                </a:lnTo>
                <a:lnTo>
                  <a:pt x="509" y="487"/>
                </a:lnTo>
                <a:lnTo>
                  <a:pt x="502" y="487"/>
                </a:lnTo>
                <a:lnTo>
                  <a:pt x="502" y="494"/>
                </a:lnTo>
                <a:close/>
                <a:moveTo>
                  <a:pt x="518" y="494"/>
                </a:moveTo>
                <a:lnTo>
                  <a:pt x="525" y="494"/>
                </a:lnTo>
                <a:lnTo>
                  <a:pt x="525" y="487"/>
                </a:lnTo>
                <a:lnTo>
                  <a:pt x="518" y="487"/>
                </a:lnTo>
                <a:lnTo>
                  <a:pt x="518" y="494"/>
                </a:lnTo>
                <a:close/>
                <a:moveTo>
                  <a:pt x="535" y="494"/>
                </a:moveTo>
                <a:lnTo>
                  <a:pt x="542" y="494"/>
                </a:lnTo>
                <a:lnTo>
                  <a:pt x="542" y="487"/>
                </a:lnTo>
                <a:lnTo>
                  <a:pt x="535" y="487"/>
                </a:lnTo>
                <a:lnTo>
                  <a:pt x="535" y="494"/>
                </a:lnTo>
                <a:close/>
                <a:moveTo>
                  <a:pt x="551" y="494"/>
                </a:moveTo>
                <a:lnTo>
                  <a:pt x="559" y="494"/>
                </a:lnTo>
                <a:lnTo>
                  <a:pt x="559" y="487"/>
                </a:lnTo>
                <a:lnTo>
                  <a:pt x="551" y="487"/>
                </a:lnTo>
                <a:lnTo>
                  <a:pt x="551" y="494"/>
                </a:lnTo>
                <a:close/>
                <a:moveTo>
                  <a:pt x="568" y="494"/>
                </a:moveTo>
                <a:lnTo>
                  <a:pt x="575" y="494"/>
                </a:lnTo>
                <a:lnTo>
                  <a:pt x="575" y="487"/>
                </a:lnTo>
                <a:lnTo>
                  <a:pt x="568" y="487"/>
                </a:lnTo>
                <a:lnTo>
                  <a:pt x="568" y="494"/>
                </a:lnTo>
                <a:close/>
                <a:moveTo>
                  <a:pt x="585" y="494"/>
                </a:moveTo>
                <a:lnTo>
                  <a:pt x="592" y="494"/>
                </a:lnTo>
                <a:lnTo>
                  <a:pt x="592" y="487"/>
                </a:lnTo>
                <a:lnTo>
                  <a:pt x="585" y="487"/>
                </a:lnTo>
                <a:lnTo>
                  <a:pt x="585" y="494"/>
                </a:lnTo>
                <a:close/>
                <a:moveTo>
                  <a:pt x="601" y="494"/>
                </a:moveTo>
                <a:lnTo>
                  <a:pt x="608" y="494"/>
                </a:lnTo>
                <a:lnTo>
                  <a:pt x="608" y="487"/>
                </a:lnTo>
                <a:lnTo>
                  <a:pt x="601" y="487"/>
                </a:lnTo>
                <a:lnTo>
                  <a:pt x="601" y="494"/>
                </a:lnTo>
                <a:close/>
                <a:moveTo>
                  <a:pt x="620" y="494"/>
                </a:moveTo>
                <a:lnTo>
                  <a:pt x="625" y="494"/>
                </a:lnTo>
                <a:lnTo>
                  <a:pt x="625" y="487"/>
                </a:lnTo>
                <a:lnTo>
                  <a:pt x="620" y="487"/>
                </a:lnTo>
                <a:lnTo>
                  <a:pt x="620" y="494"/>
                </a:lnTo>
                <a:close/>
                <a:moveTo>
                  <a:pt x="637" y="494"/>
                </a:moveTo>
                <a:lnTo>
                  <a:pt x="644" y="494"/>
                </a:lnTo>
                <a:lnTo>
                  <a:pt x="644" y="487"/>
                </a:lnTo>
                <a:lnTo>
                  <a:pt x="637" y="487"/>
                </a:lnTo>
                <a:lnTo>
                  <a:pt x="637" y="494"/>
                </a:lnTo>
                <a:close/>
                <a:moveTo>
                  <a:pt x="653" y="494"/>
                </a:moveTo>
                <a:lnTo>
                  <a:pt x="660" y="494"/>
                </a:lnTo>
                <a:lnTo>
                  <a:pt x="660" y="487"/>
                </a:lnTo>
                <a:lnTo>
                  <a:pt x="653" y="487"/>
                </a:lnTo>
                <a:lnTo>
                  <a:pt x="653" y="494"/>
                </a:lnTo>
                <a:close/>
                <a:moveTo>
                  <a:pt x="670" y="494"/>
                </a:moveTo>
                <a:lnTo>
                  <a:pt x="677" y="494"/>
                </a:lnTo>
                <a:lnTo>
                  <a:pt x="677" y="487"/>
                </a:lnTo>
                <a:lnTo>
                  <a:pt x="670" y="487"/>
                </a:lnTo>
                <a:lnTo>
                  <a:pt x="670" y="494"/>
                </a:lnTo>
                <a:close/>
                <a:moveTo>
                  <a:pt x="686" y="494"/>
                </a:moveTo>
                <a:lnTo>
                  <a:pt x="693" y="494"/>
                </a:lnTo>
                <a:lnTo>
                  <a:pt x="693" y="487"/>
                </a:lnTo>
                <a:lnTo>
                  <a:pt x="686" y="487"/>
                </a:lnTo>
                <a:lnTo>
                  <a:pt x="686" y="494"/>
                </a:lnTo>
                <a:close/>
                <a:moveTo>
                  <a:pt x="703" y="494"/>
                </a:moveTo>
                <a:lnTo>
                  <a:pt x="710" y="494"/>
                </a:lnTo>
                <a:lnTo>
                  <a:pt x="710" y="487"/>
                </a:lnTo>
                <a:lnTo>
                  <a:pt x="703" y="487"/>
                </a:lnTo>
                <a:lnTo>
                  <a:pt x="703" y="494"/>
                </a:lnTo>
                <a:close/>
                <a:moveTo>
                  <a:pt x="720" y="494"/>
                </a:moveTo>
                <a:lnTo>
                  <a:pt x="727" y="494"/>
                </a:lnTo>
                <a:lnTo>
                  <a:pt x="727" y="487"/>
                </a:lnTo>
                <a:lnTo>
                  <a:pt x="720" y="487"/>
                </a:lnTo>
                <a:lnTo>
                  <a:pt x="720" y="494"/>
                </a:lnTo>
                <a:close/>
                <a:moveTo>
                  <a:pt x="736" y="494"/>
                </a:moveTo>
                <a:lnTo>
                  <a:pt x="743" y="494"/>
                </a:lnTo>
                <a:lnTo>
                  <a:pt x="743" y="487"/>
                </a:lnTo>
                <a:lnTo>
                  <a:pt x="736" y="487"/>
                </a:lnTo>
                <a:lnTo>
                  <a:pt x="736" y="494"/>
                </a:lnTo>
                <a:close/>
                <a:moveTo>
                  <a:pt x="753" y="494"/>
                </a:moveTo>
                <a:lnTo>
                  <a:pt x="760" y="494"/>
                </a:lnTo>
                <a:lnTo>
                  <a:pt x="760" y="487"/>
                </a:lnTo>
                <a:lnTo>
                  <a:pt x="753" y="487"/>
                </a:lnTo>
                <a:lnTo>
                  <a:pt x="753" y="494"/>
                </a:lnTo>
                <a:close/>
                <a:moveTo>
                  <a:pt x="769" y="494"/>
                </a:moveTo>
                <a:lnTo>
                  <a:pt x="776" y="494"/>
                </a:lnTo>
                <a:lnTo>
                  <a:pt x="776" y="487"/>
                </a:lnTo>
                <a:lnTo>
                  <a:pt x="769" y="487"/>
                </a:lnTo>
                <a:lnTo>
                  <a:pt x="769" y="494"/>
                </a:lnTo>
                <a:close/>
                <a:moveTo>
                  <a:pt x="786" y="494"/>
                </a:moveTo>
                <a:lnTo>
                  <a:pt x="793" y="494"/>
                </a:lnTo>
                <a:lnTo>
                  <a:pt x="793" y="487"/>
                </a:lnTo>
                <a:lnTo>
                  <a:pt x="786" y="487"/>
                </a:lnTo>
                <a:lnTo>
                  <a:pt x="786" y="494"/>
                </a:lnTo>
                <a:close/>
                <a:moveTo>
                  <a:pt x="802" y="494"/>
                </a:moveTo>
                <a:lnTo>
                  <a:pt x="810" y="494"/>
                </a:lnTo>
                <a:lnTo>
                  <a:pt x="810" y="487"/>
                </a:lnTo>
                <a:lnTo>
                  <a:pt x="802" y="487"/>
                </a:lnTo>
                <a:lnTo>
                  <a:pt x="802" y="494"/>
                </a:lnTo>
                <a:close/>
                <a:moveTo>
                  <a:pt x="819" y="494"/>
                </a:moveTo>
                <a:lnTo>
                  <a:pt x="826" y="494"/>
                </a:lnTo>
                <a:lnTo>
                  <a:pt x="826" y="487"/>
                </a:lnTo>
                <a:lnTo>
                  <a:pt x="819" y="487"/>
                </a:lnTo>
                <a:lnTo>
                  <a:pt x="819" y="494"/>
                </a:lnTo>
                <a:close/>
                <a:moveTo>
                  <a:pt x="836" y="494"/>
                </a:moveTo>
                <a:lnTo>
                  <a:pt x="843" y="494"/>
                </a:lnTo>
                <a:lnTo>
                  <a:pt x="843" y="487"/>
                </a:lnTo>
                <a:lnTo>
                  <a:pt x="836" y="487"/>
                </a:lnTo>
                <a:lnTo>
                  <a:pt x="836" y="494"/>
                </a:lnTo>
                <a:close/>
                <a:moveTo>
                  <a:pt x="852" y="494"/>
                </a:moveTo>
                <a:lnTo>
                  <a:pt x="859" y="494"/>
                </a:lnTo>
                <a:lnTo>
                  <a:pt x="859" y="487"/>
                </a:lnTo>
                <a:lnTo>
                  <a:pt x="852" y="487"/>
                </a:lnTo>
                <a:lnTo>
                  <a:pt x="852" y="494"/>
                </a:lnTo>
                <a:close/>
                <a:moveTo>
                  <a:pt x="871" y="494"/>
                </a:moveTo>
                <a:lnTo>
                  <a:pt x="876" y="494"/>
                </a:lnTo>
                <a:lnTo>
                  <a:pt x="876" y="487"/>
                </a:lnTo>
                <a:lnTo>
                  <a:pt x="871" y="487"/>
                </a:lnTo>
                <a:lnTo>
                  <a:pt x="871" y="494"/>
                </a:lnTo>
                <a:close/>
                <a:moveTo>
                  <a:pt x="888" y="494"/>
                </a:moveTo>
                <a:lnTo>
                  <a:pt x="895" y="494"/>
                </a:lnTo>
                <a:lnTo>
                  <a:pt x="895" y="487"/>
                </a:lnTo>
                <a:lnTo>
                  <a:pt x="888" y="487"/>
                </a:lnTo>
                <a:lnTo>
                  <a:pt x="888" y="494"/>
                </a:lnTo>
                <a:close/>
                <a:moveTo>
                  <a:pt x="904" y="494"/>
                </a:moveTo>
                <a:lnTo>
                  <a:pt x="911" y="494"/>
                </a:lnTo>
                <a:lnTo>
                  <a:pt x="911" y="487"/>
                </a:lnTo>
                <a:lnTo>
                  <a:pt x="904" y="487"/>
                </a:lnTo>
                <a:lnTo>
                  <a:pt x="904" y="494"/>
                </a:lnTo>
                <a:close/>
                <a:moveTo>
                  <a:pt x="921" y="494"/>
                </a:moveTo>
                <a:lnTo>
                  <a:pt x="928" y="494"/>
                </a:lnTo>
                <a:lnTo>
                  <a:pt x="928" y="487"/>
                </a:lnTo>
                <a:lnTo>
                  <a:pt x="921" y="487"/>
                </a:lnTo>
                <a:lnTo>
                  <a:pt x="921" y="494"/>
                </a:lnTo>
                <a:close/>
                <a:moveTo>
                  <a:pt x="937" y="494"/>
                </a:moveTo>
                <a:lnTo>
                  <a:pt x="944" y="494"/>
                </a:lnTo>
                <a:lnTo>
                  <a:pt x="944" y="487"/>
                </a:lnTo>
                <a:lnTo>
                  <a:pt x="937" y="487"/>
                </a:lnTo>
                <a:lnTo>
                  <a:pt x="937" y="494"/>
                </a:lnTo>
                <a:close/>
                <a:moveTo>
                  <a:pt x="954" y="494"/>
                </a:moveTo>
                <a:lnTo>
                  <a:pt x="961" y="494"/>
                </a:lnTo>
                <a:lnTo>
                  <a:pt x="961" y="487"/>
                </a:lnTo>
                <a:lnTo>
                  <a:pt x="954" y="487"/>
                </a:lnTo>
                <a:lnTo>
                  <a:pt x="954" y="494"/>
                </a:lnTo>
                <a:close/>
                <a:moveTo>
                  <a:pt x="971" y="494"/>
                </a:moveTo>
                <a:lnTo>
                  <a:pt x="978" y="494"/>
                </a:lnTo>
                <a:lnTo>
                  <a:pt x="978" y="487"/>
                </a:lnTo>
                <a:lnTo>
                  <a:pt x="971" y="487"/>
                </a:lnTo>
                <a:lnTo>
                  <a:pt x="971" y="494"/>
                </a:lnTo>
                <a:close/>
                <a:moveTo>
                  <a:pt x="987" y="494"/>
                </a:moveTo>
                <a:lnTo>
                  <a:pt x="994" y="494"/>
                </a:lnTo>
                <a:lnTo>
                  <a:pt x="994" y="487"/>
                </a:lnTo>
                <a:lnTo>
                  <a:pt x="987" y="487"/>
                </a:lnTo>
                <a:lnTo>
                  <a:pt x="987" y="494"/>
                </a:lnTo>
                <a:close/>
                <a:moveTo>
                  <a:pt x="1371" y="494"/>
                </a:moveTo>
                <a:lnTo>
                  <a:pt x="1378" y="494"/>
                </a:lnTo>
                <a:lnTo>
                  <a:pt x="1378" y="487"/>
                </a:lnTo>
                <a:lnTo>
                  <a:pt x="1371" y="487"/>
                </a:lnTo>
                <a:lnTo>
                  <a:pt x="1371" y="494"/>
                </a:lnTo>
                <a:close/>
                <a:moveTo>
                  <a:pt x="1390" y="494"/>
                </a:moveTo>
                <a:lnTo>
                  <a:pt x="1394" y="494"/>
                </a:lnTo>
                <a:lnTo>
                  <a:pt x="1394" y="487"/>
                </a:lnTo>
                <a:lnTo>
                  <a:pt x="1390" y="487"/>
                </a:lnTo>
                <a:lnTo>
                  <a:pt x="1390" y="494"/>
                </a:lnTo>
                <a:close/>
                <a:moveTo>
                  <a:pt x="1406" y="494"/>
                </a:moveTo>
                <a:lnTo>
                  <a:pt x="1413" y="494"/>
                </a:lnTo>
                <a:lnTo>
                  <a:pt x="1413" y="487"/>
                </a:lnTo>
                <a:lnTo>
                  <a:pt x="1406" y="487"/>
                </a:lnTo>
                <a:lnTo>
                  <a:pt x="1406" y="494"/>
                </a:lnTo>
                <a:close/>
                <a:moveTo>
                  <a:pt x="1423" y="494"/>
                </a:moveTo>
                <a:lnTo>
                  <a:pt x="1430" y="494"/>
                </a:lnTo>
                <a:lnTo>
                  <a:pt x="1430" y="487"/>
                </a:lnTo>
                <a:lnTo>
                  <a:pt x="1423" y="487"/>
                </a:lnTo>
                <a:lnTo>
                  <a:pt x="1423" y="494"/>
                </a:lnTo>
                <a:close/>
                <a:moveTo>
                  <a:pt x="1439" y="494"/>
                </a:moveTo>
                <a:lnTo>
                  <a:pt x="1447" y="494"/>
                </a:lnTo>
                <a:lnTo>
                  <a:pt x="1447" y="487"/>
                </a:lnTo>
                <a:lnTo>
                  <a:pt x="1439" y="487"/>
                </a:lnTo>
                <a:lnTo>
                  <a:pt x="1439" y="494"/>
                </a:lnTo>
                <a:close/>
                <a:moveTo>
                  <a:pt x="1456" y="494"/>
                </a:moveTo>
                <a:lnTo>
                  <a:pt x="1463" y="494"/>
                </a:lnTo>
                <a:lnTo>
                  <a:pt x="1463" y="487"/>
                </a:lnTo>
                <a:lnTo>
                  <a:pt x="1456" y="487"/>
                </a:lnTo>
                <a:lnTo>
                  <a:pt x="1456" y="494"/>
                </a:lnTo>
                <a:close/>
                <a:moveTo>
                  <a:pt x="1473" y="494"/>
                </a:moveTo>
                <a:lnTo>
                  <a:pt x="1480" y="494"/>
                </a:lnTo>
                <a:lnTo>
                  <a:pt x="1480" y="487"/>
                </a:lnTo>
                <a:lnTo>
                  <a:pt x="1473" y="487"/>
                </a:lnTo>
                <a:lnTo>
                  <a:pt x="1473" y="494"/>
                </a:lnTo>
                <a:close/>
                <a:moveTo>
                  <a:pt x="1489" y="494"/>
                </a:moveTo>
                <a:lnTo>
                  <a:pt x="1496" y="494"/>
                </a:lnTo>
                <a:lnTo>
                  <a:pt x="1496" y="487"/>
                </a:lnTo>
                <a:lnTo>
                  <a:pt x="1489" y="487"/>
                </a:lnTo>
                <a:lnTo>
                  <a:pt x="1489" y="494"/>
                </a:lnTo>
                <a:close/>
                <a:moveTo>
                  <a:pt x="1506" y="494"/>
                </a:moveTo>
                <a:lnTo>
                  <a:pt x="1513" y="494"/>
                </a:lnTo>
                <a:lnTo>
                  <a:pt x="1513" y="487"/>
                </a:lnTo>
                <a:lnTo>
                  <a:pt x="1506" y="487"/>
                </a:lnTo>
                <a:lnTo>
                  <a:pt x="1506" y="494"/>
                </a:lnTo>
                <a:close/>
                <a:moveTo>
                  <a:pt x="1522" y="494"/>
                </a:moveTo>
                <a:lnTo>
                  <a:pt x="1529" y="494"/>
                </a:lnTo>
                <a:lnTo>
                  <a:pt x="1529" y="487"/>
                </a:lnTo>
                <a:lnTo>
                  <a:pt x="1522" y="487"/>
                </a:lnTo>
                <a:lnTo>
                  <a:pt x="1522" y="494"/>
                </a:lnTo>
                <a:close/>
                <a:moveTo>
                  <a:pt x="1539" y="494"/>
                </a:moveTo>
                <a:lnTo>
                  <a:pt x="1546" y="494"/>
                </a:lnTo>
                <a:lnTo>
                  <a:pt x="1546" y="487"/>
                </a:lnTo>
                <a:lnTo>
                  <a:pt x="1539" y="487"/>
                </a:lnTo>
                <a:lnTo>
                  <a:pt x="1539" y="494"/>
                </a:lnTo>
                <a:close/>
                <a:moveTo>
                  <a:pt x="1555" y="494"/>
                </a:moveTo>
                <a:lnTo>
                  <a:pt x="1563" y="494"/>
                </a:lnTo>
                <a:lnTo>
                  <a:pt x="1563" y="487"/>
                </a:lnTo>
                <a:lnTo>
                  <a:pt x="1555" y="487"/>
                </a:lnTo>
                <a:lnTo>
                  <a:pt x="1555" y="494"/>
                </a:lnTo>
                <a:close/>
                <a:moveTo>
                  <a:pt x="1572" y="494"/>
                </a:moveTo>
                <a:lnTo>
                  <a:pt x="1579" y="494"/>
                </a:lnTo>
                <a:lnTo>
                  <a:pt x="1579" y="487"/>
                </a:lnTo>
                <a:lnTo>
                  <a:pt x="1572" y="487"/>
                </a:lnTo>
                <a:lnTo>
                  <a:pt x="1572" y="494"/>
                </a:lnTo>
                <a:close/>
                <a:moveTo>
                  <a:pt x="1589" y="494"/>
                </a:moveTo>
                <a:lnTo>
                  <a:pt x="1596" y="494"/>
                </a:lnTo>
                <a:lnTo>
                  <a:pt x="1596" y="487"/>
                </a:lnTo>
                <a:lnTo>
                  <a:pt x="1589" y="487"/>
                </a:lnTo>
                <a:lnTo>
                  <a:pt x="1589" y="494"/>
                </a:lnTo>
                <a:close/>
                <a:moveTo>
                  <a:pt x="1605" y="494"/>
                </a:moveTo>
                <a:lnTo>
                  <a:pt x="1612" y="494"/>
                </a:lnTo>
                <a:lnTo>
                  <a:pt x="1612" y="487"/>
                </a:lnTo>
                <a:lnTo>
                  <a:pt x="1605" y="487"/>
                </a:lnTo>
                <a:lnTo>
                  <a:pt x="1605" y="494"/>
                </a:lnTo>
                <a:close/>
                <a:moveTo>
                  <a:pt x="1622" y="494"/>
                </a:moveTo>
                <a:lnTo>
                  <a:pt x="1629" y="494"/>
                </a:lnTo>
                <a:lnTo>
                  <a:pt x="1629" y="487"/>
                </a:lnTo>
                <a:lnTo>
                  <a:pt x="1622" y="487"/>
                </a:lnTo>
                <a:lnTo>
                  <a:pt x="1622" y="494"/>
                </a:lnTo>
                <a:close/>
                <a:moveTo>
                  <a:pt x="1638" y="494"/>
                </a:moveTo>
                <a:lnTo>
                  <a:pt x="1645" y="494"/>
                </a:lnTo>
                <a:lnTo>
                  <a:pt x="1645" y="487"/>
                </a:lnTo>
                <a:lnTo>
                  <a:pt x="1638" y="487"/>
                </a:lnTo>
                <a:lnTo>
                  <a:pt x="1638" y="494"/>
                </a:lnTo>
                <a:close/>
                <a:moveTo>
                  <a:pt x="1657" y="494"/>
                </a:moveTo>
                <a:lnTo>
                  <a:pt x="1664" y="494"/>
                </a:lnTo>
                <a:lnTo>
                  <a:pt x="1664" y="487"/>
                </a:lnTo>
                <a:lnTo>
                  <a:pt x="1657" y="487"/>
                </a:lnTo>
                <a:lnTo>
                  <a:pt x="1657" y="494"/>
                </a:lnTo>
                <a:close/>
                <a:moveTo>
                  <a:pt x="1674" y="494"/>
                </a:moveTo>
                <a:lnTo>
                  <a:pt x="1681" y="494"/>
                </a:lnTo>
                <a:lnTo>
                  <a:pt x="1681" y="487"/>
                </a:lnTo>
                <a:lnTo>
                  <a:pt x="1674" y="487"/>
                </a:lnTo>
                <a:lnTo>
                  <a:pt x="1674" y="494"/>
                </a:lnTo>
                <a:close/>
                <a:moveTo>
                  <a:pt x="1690" y="494"/>
                </a:moveTo>
                <a:lnTo>
                  <a:pt x="1698" y="494"/>
                </a:lnTo>
                <a:lnTo>
                  <a:pt x="1698" y="487"/>
                </a:lnTo>
                <a:lnTo>
                  <a:pt x="1690" y="487"/>
                </a:lnTo>
                <a:lnTo>
                  <a:pt x="1690" y="494"/>
                </a:lnTo>
                <a:close/>
                <a:moveTo>
                  <a:pt x="1707" y="494"/>
                </a:moveTo>
                <a:lnTo>
                  <a:pt x="1714" y="494"/>
                </a:lnTo>
                <a:lnTo>
                  <a:pt x="1714" y="487"/>
                </a:lnTo>
                <a:lnTo>
                  <a:pt x="1707" y="487"/>
                </a:lnTo>
                <a:lnTo>
                  <a:pt x="1707" y="494"/>
                </a:lnTo>
                <a:close/>
                <a:moveTo>
                  <a:pt x="1724" y="494"/>
                </a:moveTo>
                <a:lnTo>
                  <a:pt x="1731" y="494"/>
                </a:lnTo>
                <a:lnTo>
                  <a:pt x="1731" y="487"/>
                </a:lnTo>
                <a:lnTo>
                  <a:pt x="1724" y="487"/>
                </a:lnTo>
                <a:lnTo>
                  <a:pt x="1724" y="494"/>
                </a:lnTo>
                <a:close/>
                <a:moveTo>
                  <a:pt x="1740" y="494"/>
                </a:moveTo>
                <a:lnTo>
                  <a:pt x="1747" y="494"/>
                </a:lnTo>
                <a:lnTo>
                  <a:pt x="1747" y="487"/>
                </a:lnTo>
                <a:lnTo>
                  <a:pt x="1740" y="487"/>
                </a:lnTo>
                <a:lnTo>
                  <a:pt x="1740" y="494"/>
                </a:lnTo>
                <a:close/>
                <a:moveTo>
                  <a:pt x="1757" y="494"/>
                </a:moveTo>
                <a:lnTo>
                  <a:pt x="1764" y="494"/>
                </a:lnTo>
                <a:lnTo>
                  <a:pt x="1764" y="487"/>
                </a:lnTo>
                <a:lnTo>
                  <a:pt x="1757" y="487"/>
                </a:lnTo>
                <a:lnTo>
                  <a:pt x="1757" y="494"/>
                </a:lnTo>
                <a:close/>
                <a:moveTo>
                  <a:pt x="1773" y="494"/>
                </a:moveTo>
                <a:lnTo>
                  <a:pt x="1780" y="494"/>
                </a:lnTo>
                <a:lnTo>
                  <a:pt x="1780" y="487"/>
                </a:lnTo>
                <a:lnTo>
                  <a:pt x="1773" y="487"/>
                </a:lnTo>
                <a:lnTo>
                  <a:pt x="1773" y="494"/>
                </a:lnTo>
                <a:close/>
                <a:moveTo>
                  <a:pt x="1790" y="494"/>
                </a:moveTo>
                <a:lnTo>
                  <a:pt x="1797" y="494"/>
                </a:lnTo>
                <a:lnTo>
                  <a:pt x="1797" y="487"/>
                </a:lnTo>
                <a:lnTo>
                  <a:pt x="1790" y="487"/>
                </a:lnTo>
                <a:lnTo>
                  <a:pt x="1790" y="494"/>
                </a:lnTo>
                <a:close/>
                <a:moveTo>
                  <a:pt x="1806" y="494"/>
                </a:moveTo>
                <a:lnTo>
                  <a:pt x="1814" y="494"/>
                </a:lnTo>
                <a:lnTo>
                  <a:pt x="1814" y="487"/>
                </a:lnTo>
                <a:lnTo>
                  <a:pt x="1806" y="487"/>
                </a:lnTo>
                <a:lnTo>
                  <a:pt x="1806" y="494"/>
                </a:lnTo>
                <a:close/>
                <a:moveTo>
                  <a:pt x="1823" y="494"/>
                </a:moveTo>
                <a:lnTo>
                  <a:pt x="1830" y="494"/>
                </a:lnTo>
                <a:lnTo>
                  <a:pt x="1830" y="487"/>
                </a:lnTo>
                <a:lnTo>
                  <a:pt x="1823" y="487"/>
                </a:lnTo>
                <a:lnTo>
                  <a:pt x="1823" y="494"/>
                </a:lnTo>
                <a:close/>
                <a:moveTo>
                  <a:pt x="1840" y="494"/>
                </a:moveTo>
                <a:lnTo>
                  <a:pt x="1847" y="494"/>
                </a:lnTo>
                <a:lnTo>
                  <a:pt x="1847" y="487"/>
                </a:lnTo>
                <a:lnTo>
                  <a:pt x="1840" y="487"/>
                </a:lnTo>
                <a:lnTo>
                  <a:pt x="1840" y="494"/>
                </a:lnTo>
                <a:close/>
                <a:moveTo>
                  <a:pt x="1856" y="494"/>
                </a:moveTo>
                <a:lnTo>
                  <a:pt x="1863" y="494"/>
                </a:lnTo>
                <a:lnTo>
                  <a:pt x="1863" y="487"/>
                </a:lnTo>
                <a:lnTo>
                  <a:pt x="1856" y="487"/>
                </a:lnTo>
                <a:lnTo>
                  <a:pt x="1856" y="494"/>
                </a:lnTo>
                <a:close/>
                <a:moveTo>
                  <a:pt x="1873" y="494"/>
                </a:moveTo>
                <a:lnTo>
                  <a:pt x="1880" y="494"/>
                </a:lnTo>
                <a:lnTo>
                  <a:pt x="1880" y="487"/>
                </a:lnTo>
                <a:lnTo>
                  <a:pt x="1873" y="487"/>
                </a:lnTo>
                <a:lnTo>
                  <a:pt x="1873" y="494"/>
                </a:lnTo>
                <a:close/>
                <a:moveTo>
                  <a:pt x="1889" y="494"/>
                </a:moveTo>
                <a:lnTo>
                  <a:pt x="1896" y="494"/>
                </a:lnTo>
                <a:lnTo>
                  <a:pt x="1896" y="487"/>
                </a:lnTo>
                <a:lnTo>
                  <a:pt x="1889" y="487"/>
                </a:lnTo>
                <a:lnTo>
                  <a:pt x="1889" y="494"/>
                </a:lnTo>
                <a:close/>
                <a:moveTo>
                  <a:pt x="1908" y="494"/>
                </a:moveTo>
                <a:lnTo>
                  <a:pt x="1915" y="494"/>
                </a:lnTo>
                <a:lnTo>
                  <a:pt x="1915" y="487"/>
                </a:lnTo>
                <a:lnTo>
                  <a:pt x="1908" y="487"/>
                </a:lnTo>
                <a:lnTo>
                  <a:pt x="1908" y="494"/>
                </a:lnTo>
                <a:close/>
                <a:moveTo>
                  <a:pt x="1925" y="494"/>
                </a:moveTo>
                <a:lnTo>
                  <a:pt x="1932" y="494"/>
                </a:lnTo>
                <a:lnTo>
                  <a:pt x="1932" y="487"/>
                </a:lnTo>
                <a:lnTo>
                  <a:pt x="1925" y="487"/>
                </a:lnTo>
                <a:lnTo>
                  <a:pt x="1925" y="494"/>
                </a:lnTo>
                <a:close/>
                <a:moveTo>
                  <a:pt x="1941" y="494"/>
                </a:moveTo>
                <a:lnTo>
                  <a:pt x="1949" y="494"/>
                </a:lnTo>
                <a:lnTo>
                  <a:pt x="1949" y="487"/>
                </a:lnTo>
                <a:lnTo>
                  <a:pt x="1941" y="487"/>
                </a:lnTo>
                <a:lnTo>
                  <a:pt x="1941" y="494"/>
                </a:lnTo>
                <a:close/>
                <a:moveTo>
                  <a:pt x="1958" y="494"/>
                </a:moveTo>
                <a:lnTo>
                  <a:pt x="1965" y="494"/>
                </a:lnTo>
                <a:lnTo>
                  <a:pt x="1965" y="487"/>
                </a:lnTo>
                <a:lnTo>
                  <a:pt x="1958" y="487"/>
                </a:lnTo>
                <a:lnTo>
                  <a:pt x="1958" y="494"/>
                </a:lnTo>
                <a:close/>
                <a:moveTo>
                  <a:pt x="1975" y="494"/>
                </a:moveTo>
                <a:lnTo>
                  <a:pt x="1982" y="494"/>
                </a:lnTo>
                <a:lnTo>
                  <a:pt x="1982" y="487"/>
                </a:lnTo>
                <a:lnTo>
                  <a:pt x="1975" y="487"/>
                </a:lnTo>
                <a:lnTo>
                  <a:pt x="1975" y="494"/>
                </a:lnTo>
                <a:close/>
                <a:moveTo>
                  <a:pt x="1991" y="494"/>
                </a:moveTo>
                <a:lnTo>
                  <a:pt x="1998" y="494"/>
                </a:lnTo>
                <a:lnTo>
                  <a:pt x="1998" y="487"/>
                </a:lnTo>
                <a:lnTo>
                  <a:pt x="1991" y="487"/>
                </a:lnTo>
                <a:lnTo>
                  <a:pt x="1991" y="494"/>
                </a:lnTo>
                <a:close/>
                <a:moveTo>
                  <a:pt x="2008" y="494"/>
                </a:moveTo>
                <a:lnTo>
                  <a:pt x="2015" y="494"/>
                </a:lnTo>
                <a:lnTo>
                  <a:pt x="2015" y="487"/>
                </a:lnTo>
                <a:lnTo>
                  <a:pt x="2008" y="487"/>
                </a:lnTo>
                <a:lnTo>
                  <a:pt x="2008" y="494"/>
                </a:lnTo>
                <a:close/>
                <a:moveTo>
                  <a:pt x="2024" y="494"/>
                </a:moveTo>
                <a:lnTo>
                  <a:pt x="2031" y="494"/>
                </a:lnTo>
                <a:lnTo>
                  <a:pt x="2031" y="487"/>
                </a:lnTo>
                <a:lnTo>
                  <a:pt x="2024" y="487"/>
                </a:lnTo>
                <a:lnTo>
                  <a:pt x="2024" y="494"/>
                </a:lnTo>
                <a:close/>
                <a:moveTo>
                  <a:pt x="2041" y="494"/>
                </a:moveTo>
                <a:lnTo>
                  <a:pt x="2048" y="494"/>
                </a:lnTo>
                <a:lnTo>
                  <a:pt x="2048" y="487"/>
                </a:lnTo>
                <a:lnTo>
                  <a:pt x="2041" y="487"/>
                </a:lnTo>
                <a:lnTo>
                  <a:pt x="2041" y="494"/>
                </a:lnTo>
                <a:close/>
                <a:moveTo>
                  <a:pt x="2057" y="494"/>
                </a:moveTo>
                <a:lnTo>
                  <a:pt x="2065" y="494"/>
                </a:lnTo>
                <a:lnTo>
                  <a:pt x="2065" y="487"/>
                </a:lnTo>
                <a:lnTo>
                  <a:pt x="2057" y="487"/>
                </a:lnTo>
                <a:lnTo>
                  <a:pt x="2057" y="494"/>
                </a:lnTo>
                <a:close/>
                <a:moveTo>
                  <a:pt x="2074" y="494"/>
                </a:moveTo>
                <a:lnTo>
                  <a:pt x="2081" y="494"/>
                </a:lnTo>
                <a:lnTo>
                  <a:pt x="2081" y="487"/>
                </a:lnTo>
                <a:lnTo>
                  <a:pt x="2074" y="487"/>
                </a:lnTo>
                <a:lnTo>
                  <a:pt x="2074" y="494"/>
                </a:lnTo>
                <a:close/>
                <a:moveTo>
                  <a:pt x="2091" y="494"/>
                </a:moveTo>
                <a:lnTo>
                  <a:pt x="2098" y="494"/>
                </a:lnTo>
                <a:lnTo>
                  <a:pt x="2098" y="487"/>
                </a:lnTo>
                <a:lnTo>
                  <a:pt x="2091" y="487"/>
                </a:lnTo>
                <a:lnTo>
                  <a:pt x="2091" y="494"/>
                </a:lnTo>
                <a:close/>
                <a:moveTo>
                  <a:pt x="2107" y="494"/>
                </a:moveTo>
                <a:lnTo>
                  <a:pt x="2114" y="494"/>
                </a:lnTo>
                <a:lnTo>
                  <a:pt x="2114" y="487"/>
                </a:lnTo>
                <a:lnTo>
                  <a:pt x="2107" y="487"/>
                </a:lnTo>
                <a:lnTo>
                  <a:pt x="2107" y="494"/>
                </a:lnTo>
                <a:close/>
                <a:moveTo>
                  <a:pt x="2124" y="494"/>
                </a:moveTo>
                <a:lnTo>
                  <a:pt x="2131" y="494"/>
                </a:lnTo>
                <a:lnTo>
                  <a:pt x="2131" y="487"/>
                </a:lnTo>
                <a:lnTo>
                  <a:pt x="2124" y="487"/>
                </a:lnTo>
                <a:lnTo>
                  <a:pt x="2124" y="494"/>
                </a:lnTo>
                <a:close/>
                <a:moveTo>
                  <a:pt x="2140" y="494"/>
                </a:moveTo>
                <a:lnTo>
                  <a:pt x="2147" y="494"/>
                </a:lnTo>
                <a:lnTo>
                  <a:pt x="2147" y="487"/>
                </a:lnTo>
                <a:lnTo>
                  <a:pt x="2140" y="487"/>
                </a:lnTo>
                <a:lnTo>
                  <a:pt x="2140" y="494"/>
                </a:lnTo>
                <a:close/>
                <a:moveTo>
                  <a:pt x="2159" y="494"/>
                </a:moveTo>
                <a:lnTo>
                  <a:pt x="2164" y="494"/>
                </a:lnTo>
                <a:lnTo>
                  <a:pt x="2164" y="487"/>
                </a:lnTo>
                <a:lnTo>
                  <a:pt x="2159" y="487"/>
                </a:lnTo>
                <a:lnTo>
                  <a:pt x="2159" y="494"/>
                </a:lnTo>
                <a:close/>
                <a:moveTo>
                  <a:pt x="2176" y="494"/>
                </a:moveTo>
                <a:lnTo>
                  <a:pt x="2183" y="494"/>
                </a:lnTo>
                <a:lnTo>
                  <a:pt x="2183" y="487"/>
                </a:lnTo>
                <a:lnTo>
                  <a:pt x="2176" y="487"/>
                </a:lnTo>
                <a:lnTo>
                  <a:pt x="2176" y="494"/>
                </a:lnTo>
                <a:close/>
                <a:moveTo>
                  <a:pt x="2192" y="494"/>
                </a:moveTo>
                <a:lnTo>
                  <a:pt x="2200" y="494"/>
                </a:lnTo>
                <a:lnTo>
                  <a:pt x="2200" y="487"/>
                </a:lnTo>
                <a:lnTo>
                  <a:pt x="2192" y="487"/>
                </a:lnTo>
                <a:lnTo>
                  <a:pt x="2192" y="494"/>
                </a:lnTo>
                <a:close/>
                <a:moveTo>
                  <a:pt x="2209" y="494"/>
                </a:moveTo>
                <a:lnTo>
                  <a:pt x="2216" y="494"/>
                </a:lnTo>
                <a:lnTo>
                  <a:pt x="2216" y="487"/>
                </a:lnTo>
                <a:lnTo>
                  <a:pt x="2209" y="487"/>
                </a:lnTo>
                <a:lnTo>
                  <a:pt x="2209" y="494"/>
                </a:lnTo>
                <a:close/>
                <a:moveTo>
                  <a:pt x="2226" y="494"/>
                </a:moveTo>
                <a:lnTo>
                  <a:pt x="2233" y="494"/>
                </a:lnTo>
                <a:lnTo>
                  <a:pt x="2233" y="487"/>
                </a:lnTo>
                <a:lnTo>
                  <a:pt x="2226" y="487"/>
                </a:lnTo>
                <a:lnTo>
                  <a:pt x="2226" y="494"/>
                </a:lnTo>
                <a:close/>
                <a:moveTo>
                  <a:pt x="2242" y="494"/>
                </a:moveTo>
                <a:lnTo>
                  <a:pt x="2249" y="494"/>
                </a:lnTo>
                <a:lnTo>
                  <a:pt x="2249" y="487"/>
                </a:lnTo>
                <a:lnTo>
                  <a:pt x="2242" y="487"/>
                </a:lnTo>
                <a:lnTo>
                  <a:pt x="2242" y="494"/>
                </a:lnTo>
                <a:close/>
                <a:moveTo>
                  <a:pt x="2259" y="494"/>
                </a:moveTo>
                <a:lnTo>
                  <a:pt x="2266" y="494"/>
                </a:lnTo>
                <a:lnTo>
                  <a:pt x="2266" y="487"/>
                </a:lnTo>
                <a:lnTo>
                  <a:pt x="2259" y="487"/>
                </a:lnTo>
                <a:lnTo>
                  <a:pt x="2259" y="494"/>
                </a:lnTo>
                <a:close/>
                <a:moveTo>
                  <a:pt x="2275" y="494"/>
                </a:moveTo>
                <a:lnTo>
                  <a:pt x="2282" y="494"/>
                </a:lnTo>
                <a:lnTo>
                  <a:pt x="2282" y="487"/>
                </a:lnTo>
                <a:lnTo>
                  <a:pt x="2275" y="487"/>
                </a:lnTo>
                <a:lnTo>
                  <a:pt x="2275" y="494"/>
                </a:lnTo>
                <a:close/>
                <a:moveTo>
                  <a:pt x="2292" y="494"/>
                </a:moveTo>
                <a:lnTo>
                  <a:pt x="2299" y="494"/>
                </a:lnTo>
                <a:lnTo>
                  <a:pt x="2299" y="487"/>
                </a:lnTo>
                <a:lnTo>
                  <a:pt x="2292" y="487"/>
                </a:lnTo>
                <a:lnTo>
                  <a:pt x="2292" y="494"/>
                </a:lnTo>
                <a:close/>
                <a:moveTo>
                  <a:pt x="2308" y="494"/>
                </a:moveTo>
                <a:lnTo>
                  <a:pt x="2316" y="494"/>
                </a:lnTo>
                <a:lnTo>
                  <a:pt x="2316" y="487"/>
                </a:lnTo>
                <a:lnTo>
                  <a:pt x="2308" y="487"/>
                </a:lnTo>
                <a:lnTo>
                  <a:pt x="2308" y="494"/>
                </a:lnTo>
                <a:close/>
                <a:moveTo>
                  <a:pt x="2325" y="494"/>
                </a:moveTo>
                <a:lnTo>
                  <a:pt x="2332" y="494"/>
                </a:lnTo>
                <a:lnTo>
                  <a:pt x="2332" y="487"/>
                </a:lnTo>
                <a:lnTo>
                  <a:pt x="2325" y="487"/>
                </a:lnTo>
                <a:lnTo>
                  <a:pt x="2325" y="494"/>
                </a:lnTo>
                <a:close/>
                <a:moveTo>
                  <a:pt x="2342" y="494"/>
                </a:moveTo>
                <a:lnTo>
                  <a:pt x="2349" y="494"/>
                </a:lnTo>
                <a:lnTo>
                  <a:pt x="2349" y="487"/>
                </a:lnTo>
                <a:lnTo>
                  <a:pt x="2342" y="487"/>
                </a:lnTo>
                <a:lnTo>
                  <a:pt x="2342" y="494"/>
                </a:lnTo>
                <a:close/>
                <a:moveTo>
                  <a:pt x="2358" y="494"/>
                </a:moveTo>
                <a:lnTo>
                  <a:pt x="2365" y="494"/>
                </a:lnTo>
                <a:lnTo>
                  <a:pt x="2365" y="487"/>
                </a:lnTo>
                <a:lnTo>
                  <a:pt x="2358" y="487"/>
                </a:lnTo>
                <a:lnTo>
                  <a:pt x="2358" y="494"/>
                </a:lnTo>
                <a:close/>
                <a:moveTo>
                  <a:pt x="2375" y="494"/>
                </a:moveTo>
                <a:lnTo>
                  <a:pt x="2382" y="494"/>
                </a:lnTo>
                <a:lnTo>
                  <a:pt x="2382" y="487"/>
                </a:lnTo>
                <a:lnTo>
                  <a:pt x="2375" y="487"/>
                </a:lnTo>
                <a:lnTo>
                  <a:pt x="2375" y="494"/>
                </a:lnTo>
                <a:close/>
                <a:moveTo>
                  <a:pt x="2391" y="494"/>
                </a:moveTo>
                <a:lnTo>
                  <a:pt x="2398" y="494"/>
                </a:lnTo>
                <a:lnTo>
                  <a:pt x="2398" y="487"/>
                </a:lnTo>
                <a:lnTo>
                  <a:pt x="2391" y="487"/>
                </a:lnTo>
                <a:lnTo>
                  <a:pt x="2391" y="494"/>
                </a:lnTo>
                <a:close/>
                <a:moveTo>
                  <a:pt x="2408" y="494"/>
                </a:moveTo>
                <a:lnTo>
                  <a:pt x="2415" y="494"/>
                </a:lnTo>
                <a:lnTo>
                  <a:pt x="2415" y="487"/>
                </a:lnTo>
                <a:lnTo>
                  <a:pt x="2408" y="487"/>
                </a:lnTo>
                <a:lnTo>
                  <a:pt x="2408" y="494"/>
                </a:lnTo>
                <a:close/>
                <a:moveTo>
                  <a:pt x="2427" y="494"/>
                </a:moveTo>
                <a:lnTo>
                  <a:pt x="2434" y="494"/>
                </a:lnTo>
                <a:lnTo>
                  <a:pt x="2434" y="487"/>
                </a:lnTo>
                <a:lnTo>
                  <a:pt x="2427" y="487"/>
                </a:lnTo>
                <a:lnTo>
                  <a:pt x="2427" y="494"/>
                </a:lnTo>
                <a:close/>
                <a:moveTo>
                  <a:pt x="2443" y="494"/>
                </a:moveTo>
                <a:lnTo>
                  <a:pt x="2451" y="494"/>
                </a:lnTo>
                <a:lnTo>
                  <a:pt x="2451" y="487"/>
                </a:lnTo>
                <a:lnTo>
                  <a:pt x="2443" y="487"/>
                </a:lnTo>
                <a:lnTo>
                  <a:pt x="2443" y="494"/>
                </a:lnTo>
                <a:close/>
                <a:moveTo>
                  <a:pt x="2460" y="494"/>
                </a:moveTo>
                <a:lnTo>
                  <a:pt x="2467" y="494"/>
                </a:lnTo>
                <a:lnTo>
                  <a:pt x="2467" y="487"/>
                </a:lnTo>
                <a:lnTo>
                  <a:pt x="2460" y="487"/>
                </a:lnTo>
                <a:lnTo>
                  <a:pt x="2460" y="494"/>
                </a:lnTo>
                <a:close/>
                <a:moveTo>
                  <a:pt x="2477" y="494"/>
                </a:moveTo>
                <a:lnTo>
                  <a:pt x="2484" y="494"/>
                </a:lnTo>
                <a:lnTo>
                  <a:pt x="2484" y="487"/>
                </a:lnTo>
                <a:lnTo>
                  <a:pt x="2477" y="487"/>
                </a:lnTo>
                <a:lnTo>
                  <a:pt x="2477" y="494"/>
                </a:lnTo>
                <a:close/>
                <a:moveTo>
                  <a:pt x="2493" y="494"/>
                </a:moveTo>
                <a:lnTo>
                  <a:pt x="2500" y="494"/>
                </a:lnTo>
                <a:lnTo>
                  <a:pt x="2500" y="487"/>
                </a:lnTo>
                <a:lnTo>
                  <a:pt x="2493" y="487"/>
                </a:lnTo>
                <a:lnTo>
                  <a:pt x="2493" y="494"/>
                </a:lnTo>
                <a:close/>
                <a:moveTo>
                  <a:pt x="2510" y="494"/>
                </a:moveTo>
                <a:lnTo>
                  <a:pt x="2517" y="494"/>
                </a:lnTo>
                <a:lnTo>
                  <a:pt x="2517" y="487"/>
                </a:lnTo>
                <a:lnTo>
                  <a:pt x="2510" y="487"/>
                </a:lnTo>
                <a:lnTo>
                  <a:pt x="2510" y="494"/>
                </a:lnTo>
                <a:close/>
                <a:moveTo>
                  <a:pt x="2526" y="494"/>
                </a:moveTo>
                <a:lnTo>
                  <a:pt x="2533" y="494"/>
                </a:lnTo>
                <a:lnTo>
                  <a:pt x="2533" y="487"/>
                </a:lnTo>
                <a:lnTo>
                  <a:pt x="2526" y="487"/>
                </a:lnTo>
                <a:lnTo>
                  <a:pt x="2526" y="494"/>
                </a:lnTo>
                <a:close/>
                <a:moveTo>
                  <a:pt x="2543" y="494"/>
                </a:moveTo>
                <a:lnTo>
                  <a:pt x="2550" y="494"/>
                </a:lnTo>
                <a:lnTo>
                  <a:pt x="2550" y="487"/>
                </a:lnTo>
                <a:lnTo>
                  <a:pt x="2543" y="487"/>
                </a:lnTo>
                <a:lnTo>
                  <a:pt x="2543" y="494"/>
                </a:lnTo>
                <a:close/>
                <a:moveTo>
                  <a:pt x="2560" y="494"/>
                </a:moveTo>
                <a:lnTo>
                  <a:pt x="2567" y="494"/>
                </a:lnTo>
                <a:lnTo>
                  <a:pt x="2567" y="487"/>
                </a:lnTo>
                <a:lnTo>
                  <a:pt x="2560" y="487"/>
                </a:lnTo>
                <a:lnTo>
                  <a:pt x="2560" y="494"/>
                </a:lnTo>
                <a:close/>
                <a:moveTo>
                  <a:pt x="2576" y="494"/>
                </a:moveTo>
                <a:lnTo>
                  <a:pt x="2583" y="494"/>
                </a:lnTo>
                <a:lnTo>
                  <a:pt x="2583" y="487"/>
                </a:lnTo>
                <a:lnTo>
                  <a:pt x="2576" y="487"/>
                </a:lnTo>
                <a:lnTo>
                  <a:pt x="2576" y="494"/>
                </a:lnTo>
                <a:close/>
                <a:moveTo>
                  <a:pt x="2593" y="494"/>
                </a:moveTo>
                <a:lnTo>
                  <a:pt x="2600" y="494"/>
                </a:lnTo>
                <a:lnTo>
                  <a:pt x="2600" y="487"/>
                </a:lnTo>
                <a:lnTo>
                  <a:pt x="2593" y="487"/>
                </a:lnTo>
                <a:lnTo>
                  <a:pt x="2593" y="494"/>
                </a:lnTo>
                <a:close/>
                <a:moveTo>
                  <a:pt x="2609" y="494"/>
                </a:moveTo>
                <a:lnTo>
                  <a:pt x="2616" y="494"/>
                </a:lnTo>
                <a:lnTo>
                  <a:pt x="2616" y="487"/>
                </a:lnTo>
                <a:lnTo>
                  <a:pt x="2609" y="487"/>
                </a:lnTo>
                <a:lnTo>
                  <a:pt x="2609" y="494"/>
                </a:lnTo>
                <a:close/>
                <a:moveTo>
                  <a:pt x="2626" y="494"/>
                </a:moveTo>
                <a:lnTo>
                  <a:pt x="2633" y="494"/>
                </a:lnTo>
                <a:lnTo>
                  <a:pt x="2633" y="487"/>
                </a:lnTo>
                <a:lnTo>
                  <a:pt x="2626" y="487"/>
                </a:lnTo>
                <a:lnTo>
                  <a:pt x="2626" y="494"/>
                </a:lnTo>
                <a:close/>
                <a:moveTo>
                  <a:pt x="2642" y="494"/>
                </a:moveTo>
                <a:lnTo>
                  <a:pt x="2649" y="494"/>
                </a:lnTo>
                <a:lnTo>
                  <a:pt x="2649" y="487"/>
                </a:lnTo>
                <a:lnTo>
                  <a:pt x="2642" y="487"/>
                </a:lnTo>
                <a:lnTo>
                  <a:pt x="2642" y="494"/>
                </a:lnTo>
                <a:close/>
                <a:moveTo>
                  <a:pt x="2659" y="494"/>
                </a:moveTo>
                <a:lnTo>
                  <a:pt x="2666" y="494"/>
                </a:lnTo>
                <a:lnTo>
                  <a:pt x="2666" y="487"/>
                </a:lnTo>
                <a:lnTo>
                  <a:pt x="2659" y="487"/>
                </a:lnTo>
                <a:lnTo>
                  <a:pt x="2659" y="494"/>
                </a:lnTo>
                <a:close/>
                <a:moveTo>
                  <a:pt x="2777" y="494"/>
                </a:moveTo>
                <a:lnTo>
                  <a:pt x="2784" y="494"/>
                </a:lnTo>
                <a:lnTo>
                  <a:pt x="2784" y="487"/>
                </a:lnTo>
                <a:lnTo>
                  <a:pt x="2777" y="487"/>
                </a:lnTo>
                <a:lnTo>
                  <a:pt x="2777" y="494"/>
                </a:lnTo>
                <a:close/>
                <a:moveTo>
                  <a:pt x="2794" y="494"/>
                </a:moveTo>
                <a:lnTo>
                  <a:pt x="2801" y="494"/>
                </a:lnTo>
                <a:lnTo>
                  <a:pt x="2801" y="487"/>
                </a:lnTo>
                <a:lnTo>
                  <a:pt x="2794" y="487"/>
                </a:lnTo>
                <a:lnTo>
                  <a:pt x="2794" y="494"/>
                </a:lnTo>
                <a:close/>
                <a:moveTo>
                  <a:pt x="369" y="511"/>
                </a:moveTo>
                <a:lnTo>
                  <a:pt x="376" y="511"/>
                </a:lnTo>
                <a:lnTo>
                  <a:pt x="376" y="503"/>
                </a:lnTo>
                <a:lnTo>
                  <a:pt x="369" y="503"/>
                </a:lnTo>
                <a:lnTo>
                  <a:pt x="369" y="511"/>
                </a:lnTo>
                <a:close/>
                <a:moveTo>
                  <a:pt x="386" y="511"/>
                </a:moveTo>
                <a:lnTo>
                  <a:pt x="393" y="511"/>
                </a:lnTo>
                <a:lnTo>
                  <a:pt x="393" y="503"/>
                </a:lnTo>
                <a:lnTo>
                  <a:pt x="386" y="503"/>
                </a:lnTo>
                <a:lnTo>
                  <a:pt x="386" y="511"/>
                </a:lnTo>
                <a:close/>
                <a:moveTo>
                  <a:pt x="402" y="511"/>
                </a:moveTo>
                <a:lnTo>
                  <a:pt x="409" y="511"/>
                </a:lnTo>
                <a:lnTo>
                  <a:pt x="409" y="503"/>
                </a:lnTo>
                <a:lnTo>
                  <a:pt x="402" y="503"/>
                </a:lnTo>
                <a:lnTo>
                  <a:pt x="402" y="511"/>
                </a:lnTo>
                <a:close/>
                <a:moveTo>
                  <a:pt x="419" y="511"/>
                </a:moveTo>
                <a:lnTo>
                  <a:pt x="426" y="511"/>
                </a:lnTo>
                <a:lnTo>
                  <a:pt x="426" y="503"/>
                </a:lnTo>
                <a:lnTo>
                  <a:pt x="419" y="503"/>
                </a:lnTo>
                <a:lnTo>
                  <a:pt x="419" y="511"/>
                </a:lnTo>
                <a:close/>
                <a:moveTo>
                  <a:pt x="435" y="511"/>
                </a:moveTo>
                <a:lnTo>
                  <a:pt x="442" y="511"/>
                </a:lnTo>
                <a:lnTo>
                  <a:pt x="442" y="503"/>
                </a:lnTo>
                <a:lnTo>
                  <a:pt x="435" y="503"/>
                </a:lnTo>
                <a:lnTo>
                  <a:pt x="435" y="511"/>
                </a:lnTo>
                <a:close/>
                <a:moveTo>
                  <a:pt x="452" y="511"/>
                </a:moveTo>
                <a:lnTo>
                  <a:pt x="459" y="511"/>
                </a:lnTo>
                <a:lnTo>
                  <a:pt x="459" y="503"/>
                </a:lnTo>
                <a:lnTo>
                  <a:pt x="452" y="503"/>
                </a:lnTo>
                <a:lnTo>
                  <a:pt x="452" y="511"/>
                </a:lnTo>
                <a:close/>
                <a:moveTo>
                  <a:pt x="469" y="511"/>
                </a:moveTo>
                <a:lnTo>
                  <a:pt x="476" y="511"/>
                </a:lnTo>
                <a:lnTo>
                  <a:pt x="476" y="503"/>
                </a:lnTo>
                <a:lnTo>
                  <a:pt x="469" y="503"/>
                </a:lnTo>
                <a:lnTo>
                  <a:pt x="469" y="511"/>
                </a:lnTo>
                <a:close/>
                <a:moveTo>
                  <a:pt x="485" y="511"/>
                </a:moveTo>
                <a:lnTo>
                  <a:pt x="492" y="511"/>
                </a:lnTo>
                <a:lnTo>
                  <a:pt x="492" y="503"/>
                </a:lnTo>
                <a:lnTo>
                  <a:pt x="485" y="503"/>
                </a:lnTo>
                <a:lnTo>
                  <a:pt x="485" y="511"/>
                </a:lnTo>
                <a:close/>
                <a:moveTo>
                  <a:pt x="502" y="511"/>
                </a:moveTo>
                <a:lnTo>
                  <a:pt x="509" y="511"/>
                </a:lnTo>
                <a:lnTo>
                  <a:pt x="509" y="503"/>
                </a:lnTo>
                <a:lnTo>
                  <a:pt x="502" y="503"/>
                </a:lnTo>
                <a:lnTo>
                  <a:pt x="502" y="511"/>
                </a:lnTo>
                <a:close/>
                <a:moveTo>
                  <a:pt x="518" y="511"/>
                </a:moveTo>
                <a:lnTo>
                  <a:pt x="525" y="511"/>
                </a:lnTo>
                <a:lnTo>
                  <a:pt x="525" y="503"/>
                </a:lnTo>
                <a:lnTo>
                  <a:pt x="518" y="503"/>
                </a:lnTo>
                <a:lnTo>
                  <a:pt x="518" y="511"/>
                </a:lnTo>
                <a:close/>
                <a:moveTo>
                  <a:pt x="535" y="511"/>
                </a:moveTo>
                <a:lnTo>
                  <a:pt x="542" y="511"/>
                </a:lnTo>
                <a:lnTo>
                  <a:pt x="542" y="503"/>
                </a:lnTo>
                <a:lnTo>
                  <a:pt x="535" y="503"/>
                </a:lnTo>
                <a:lnTo>
                  <a:pt x="535" y="511"/>
                </a:lnTo>
                <a:close/>
                <a:moveTo>
                  <a:pt x="551" y="511"/>
                </a:moveTo>
                <a:lnTo>
                  <a:pt x="559" y="511"/>
                </a:lnTo>
                <a:lnTo>
                  <a:pt x="559" y="503"/>
                </a:lnTo>
                <a:lnTo>
                  <a:pt x="551" y="503"/>
                </a:lnTo>
                <a:lnTo>
                  <a:pt x="551" y="511"/>
                </a:lnTo>
                <a:close/>
                <a:moveTo>
                  <a:pt x="568" y="511"/>
                </a:moveTo>
                <a:lnTo>
                  <a:pt x="575" y="511"/>
                </a:lnTo>
                <a:lnTo>
                  <a:pt x="575" y="503"/>
                </a:lnTo>
                <a:lnTo>
                  <a:pt x="568" y="503"/>
                </a:lnTo>
                <a:lnTo>
                  <a:pt x="568" y="511"/>
                </a:lnTo>
                <a:close/>
                <a:moveTo>
                  <a:pt x="585" y="511"/>
                </a:moveTo>
                <a:lnTo>
                  <a:pt x="592" y="511"/>
                </a:lnTo>
                <a:lnTo>
                  <a:pt x="592" y="503"/>
                </a:lnTo>
                <a:lnTo>
                  <a:pt x="585" y="503"/>
                </a:lnTo>
                <a:lnTo>
                  <a:pt x="585" y="511"/>
                </a:lnTo>
                <a:close/>
                <a:moveTo>
                  <a:pt x="601" y="511"/>
                </a:moveTo>
                <a:lnTo>
                  <a:pt x="608" y="511"/>
                </a:lnTo>
                <a:lnTo>
                  <a:pt x="608" y="503"/>
                </a:lnTo>
                <a:lnTo>
                  <a:pt x="601" y="503"/>
                </a:lnTo>
                <a:lnTo>
                  <a:pt x="601" y="511"/>
                </a:lnTo>
                <a:close/>
                <a:moveTo>
                  <a:pt x="620" y="511"/>
                </a:moveTo>
                <a:lnTo>
                  <a:pt x="625" y="511"/>
                </a:lnTo>
                <a:lnTo>
                  <a:pt x="625" y="503"/>
                </a:lnTo>
                <a:lnTo>
                  <a:pt x="620" y="503"/>
                </a:lnTo>
                <a:lnTo>
                  <a:pt x="620" y="511"/>
                </a:lnTo>
                <a:close/>
                <a:moveTo>
                  <a:pt x="637" y="511"/>
                </a:moveTo>
                <a:lnTo>
                  <a:pt x="644" y="511"/>
                </a:lnTo>
                <a:lnTo>
                  <a:pt x="644" y="503"/>
                </a:lnTo>
                <a:lnTo>
                  <a:pt x="637" y="503"/>
                </a:lnTo>
                <a:lnTo>
                  <a:pt x="637" y="511"/>
                </a:lnTo>
                <a:close/>
                <a:moveTo>
                  <a:pt x="653" y="511"/>
                </a:moveTo>
                <a:lnTo>
                  <a:pt x="660" y="511"/>
                </a:lnTo>
                <a:lnTo>
                  <a:pt x="660" y="503"/>
                </a:lnTo>
                <a:lnTo>
                  <a:pt x="653" y="503"/>
                </a:lnTo>
                <a:lnTo>
                  <a:pt x="653" y="511"/>
                </a:lnTo>
                <a:close/>
                <a:moveTo>
                  <a:pt x="670" y="511"/>
                </a:moveTo>
                <a:lnTo>
                  <a:pt x="677" y="511"/>
                </a:lnTo>
                <a:lnTo>
                  <a:pt x="677" y="503"/>
                </a:lnTo>
                <a:lnTo>
                  <a:pt x="670" y="503"/>
                </a:lnTo>
                <a:lnTo>
                  <a:pt x="670" y="511"/>
                </a:lnTo>
                <a:close/>
                <a:moveTo>
                  <a:pt x="686" y="511"/>
                </a:moveTo>
                <a:lnTo>
                  <a:pt x="693" y="511"/>
                </a:lnTo>
                <a:lnTo>
                  <a:pt x="693" y="503"/>
                </a:lnTo>
                <a:lnTo>
                  <a:pt x="686" y="503"/>
                </a:lnTo>
                <a:lnTo>
                  <a:pt x="686" y="511"/>
                </a:lnTo>
                <a:close/>
                <a:moveTo>
                  <a:pt x="703" y="511"/>
                </a:moveTo>
                <a:lnTo>
                  <a:pt x="710" y="511"/>
                </a:lnTo>
                <a:lnTo>
                  <a:pt x="710" y="503"/>
                </a:lnTo>
                <a:lnTo>
                  <a:pt x="703" y="503"/>
                </a:lnTo>
                <a:lnTo>
                  <a:pt x="703" y="511"/>
                </a:lnTo>
                <a:close/>
                <a:moveTo>
                  <a:pt x="720" y="511"/>
                </a:moveTo>
                <a:lnTo>
                  <a:pt x="727" y="511"/>
                </a:lnTo>
                <a:lnTo>
                  <a:pt x="727" y="503"/>
                </a:lnTo>
                <a:lnTo>
                  <a:pt x="720" y="503"/>
                </a:lnTo>
                <a:lnTo>
                  <a:pt x="720" y="511"/>
                </a:lnTo>
                <a:close/>
                <a:moveTo>
                  <a:pt x="736" y="511"/>
                </a:moveTo>
                <a:lnTo>
                  <a:pt x="743" y="511"/>
                </a:lnTo>
                <a:lnTo>
                  <a:pt x="743" y="503"/>
                </a:lnTo>
                <a:lnTo>
                  <a:pt x="736" y="503"/>
                </a:lnTo>
                <a:lnTo>
                  <a:pt x="736" y="511"/>
                </a:lnTo>
                <a:close/>
                <a:moveTo>
                  <a:pt x="753" y="511"/>
                </a:moveTo>
                <a:lnTo>
                  <a:pt x="760" y="511"/>
                </a:lnTo>
                <a:lnTo>
                  <a:pt x="760" y="503"/>
                </a:lnTo>
                <a:lnTo>
                  <a:pt x="753" y="503"/>
                </a:lnTo>
                <a:lnTo>
                  <a:pt x="753" y="511"/>
                </a:lnTo>
                <a:close/>
                <a:moveTo>
                  <a:pt x="769" y="511"/>
                </a:moveTo>
                <a:lnTo>
                  <a:pt x="776" y="511"/>
                </a:lnTo>
                <a:lnTo>
                  <a:pt x="776" y="503"/>
                </a:lnTo>
                <a:lnTo>
                  <a:pt x="769" y="503"/>
                </a:lnTo>
                <a:lnTo>
                  <a:pt x="769" y="511"/>
                </a:lnTo>
                <a:close/>
                <a:moveTo>
                  <a:pt x="786" y="511"/>
                </a:moveTo>
                <a:lnTo>
                  <a:pt x="793" y="511"/>
                </a:lnTo>
                <a:lnTo>
                  <a:pt x="793" y="503"/>
                </a:lnTo>
                <a:lnTo>
                  <a:pt x="786" y="503"/>
                </a:lnTo>
                <a:lnTo>
                  <a:pt x="786" y="511"/>
                </a:lnTo>
                <a:close/>
                <a:moveTo>
                  <a:pt x="802" y="511"/>
                </a:moveTo>
                <a:lnTo>
                  <a:pt x="810" y="511"/>
                </a:lnTo>
                <a:lnTo>
                  <a:pt x="810" y="503"/>
                </a:lnTo>
                <a:lnTo>
                  <a:pt x="802" y="503"/>
                </a:lnTo>
                <a:lnTo>
                  <a:pt x="802" y="511"/>
                </a:lnTo>
                <a:close/>
                <a:moveTo>
                  <a:pt x="819" y="511"/>
                </a:moveTo>
                <a:lnTo>
                  <a:pt x="826" y="511"/>
                </a:lnTo>
                <a:lnTo>
                  <a:pt x="826" y="503"/>
                </a:lnTo>
                <a:lnTo>
                  <a:pt x="819" y="503"/>
                </a:lnTo>
                <a:lnTo>
                  <a:pt x="819" y="511"/>
                </a:lnTo>
                <a:close/>
                <a:moveTo>
                  <a:pt x="836" y="511"/>
                </a:moveTo>
                <a:lnTo>
                  <a:pt x="843" y="511"/>
                </a:lnTo>
                <a:lnTo>
                  <a:pt x="843" y="503"/>
                </a:lnTo>
                <a:lnTo>
                  <a:pt x="836" y="503"/>
                </a:lnTo>
                <a:lnTo>
                  <a:pt x="836" y="511"/>
                </a:lnTo>
                <a:close/>
                <a:moveTo>
                  <a:pt x="852" y="511"/>
                </a:moveTo>
                <a:lnTo>
                  <a:pt x="859" y="511"/>
                </a:lnTo>
                <a:lnTo>
                  <a:pt x="859" y="503"/>
                </a:lnTo>
                <a:lnTo>
                  <a:pt x="852" y="503"/>
                </a:lnTo>
                <a:lnTo>
                  <a:pt x="852" y="511"/>
                </a:lnTo>
                <a:close/>
                <a:moveTo>
                  <a:pt x="871" y="511"/>
                </a:moveTo>
                <a:lnTo>
                  <a:pt x="876" y="511"/>
                </a:lnTo>
                <a:lnTo>
                  <a:pt x="876" y="503"/>
                </a:lnTo>
                <a:lnTo>
                  <a:pt x="871" y="503"/>
                </a:lnTo>
                <a:lnTo>
                  <a:pt x="871" y="511"/>
                </a:lnTo>
                <a:close/>
                <a:moveTo>
                  <a:pt x="888" y="511"/>
                </a:moveTo>
                <a:lnTo>
                  <a:pt x="895" y="511"/>
                </a:lnTo>
                <a:lnTo>
                  <a:pt x="895" y="503"/>
                </a:lnTo>
                <a:lnTo>
                  <a:pt x="888" y="503"/>
                </a:lnTo>
                <a:lnTo>
                  <a:pt x="888" y="511"/>
                </a:lnTo>
                <a:close/>
                <a:moveTo>
                  <a:pt x="904" y="511"/>
                </a:moveTo>
                <a:lnTo>
                  <a:pt x="911" y="511"/>
                </a:lnTo>
                <a:lnTo>
                  <a:pt x="911" y="503"/>
                </a:lnTo>
                <a:lnTo>
                  <a:pt x="904" y="503"/>
                </a:lnTo>
                <a:lnTo>
                  <a:pt x="904" y="511"/>
                </a:lnTo>
                <a:close/>
                <a:moveTo>
                  <a:pt x="921" y="511"/>
                </a:moveTo>
                <a:lnTo>
                  <a:pt x="928" y="511"/>
                </a:lnTo>
                <a:lnTo>
                  <a:pt x="928" y="503"/>
                </a:lnTo>
                <a:lnTo>
                  <a:pt x="921" y="503"/>
                </a:lnTo>
                <a:lnTo>
                  <a:pt x="921" y="511"/>
                </a:lnTo>
                <a:close/>
                <a:moveTo>
                  <a:pt x="937" y="511"/>
                </a:moveTo>
                <a:lnTo>
                  <a:pt x="944" y="511"/>
                </a:lnTo>
                <a:lnTo>
                  <a:pt x="944" y="503"/>
                </a:lnTo>
                <a:lnTo>
                  <a:pt x="937" y="503"/>
                </a:lnTo>
                <a:lnTo>
                  <a:pt x="937" y="511"/>
                </a:lnTo>
                <a:close/>
                <a:moveTo>
                  <a:pt x="954" y="511"/>
                </a:moveTo>
                <a:lnTo>
                  <a:pt x="961" y="511"/>
                </a:lnTo>
                <a:lnTo>
                  <a:pt x="961" y="503"/>
                </a:lnTo>
                <a:lnTo>
                  <a:pt x="954" y="503"/>
                </a:lnTo>
                <a:lnTo>
                  <a:pt x="954" y="511"/>
                </a:lnTo>
                <a:close/>
                <a:moveTo>
                  <a:pt x="971" y="511"/>
                </a:moveTo>
                <a:lnTo>
                  <a:pt x="978" y="511"/>
                </a:lnTo>
                <a:lnTo>
                  <a:pt x="978" y="503"/>
                </a:lnTo>
                <a:lnTo>
                  <a:pt x="971" y="503"/>
                </a:lnTo>
                <a:lnTo>
                  <a:pt x="971" y="511"/>
                </a:lnTo>
                <a:close/>
                <a:moveTo>
                  <a:pt x="1406" y="511"/>
                </a:moveTo>
                <a:lnTo>
                  <a:pt x="1413" y="511"/>
                </a:lnTo>
                <a:lnTo>
                  <a:pt x="1413" y="503"/>
                </a:lnTo>
                <a:lnTo>
                  <a:pt x="1406" y="503"/>
                </a:lnTo>
                <a:lnTo>
                  <a:pt x="1406" y="511"/>
                </a:lnTo>
                <a:close/>
                <a:moveTo>
                  <a:pt x="1423" y="511"/>
                </a:moveTo>
                <a:lnTo>
                  <a:pt x="1430" y="511"/>
                </a:lnTo>
                <a:lnTo>
                  <a:pt x="1430" y="503"/>
                </a:lnTo>
                <a:lnTo>
                  <a:pt x="1423" y="503"/>
                </a:lnTo>
                <a:lnTo>
                  <a:pt x="1423" y="511"/>
                </a:lnTo>
                <a:close/>
                <a:moveTo>
                  <a:pt x="1439" y="511"/>
                </a:moveTo>
                <a:lnTo>
                  <a:pt x="1447" y="511"/>
                </a:lnTo>
                <a:lnTo>
                  <a:pt x="1447" y="503"/>
                </a:lnTo>
                <a:lnTo>
                  <a:pt x="1439" y="503"/>
                </a:lnTo>
                <a:lnTo>
                  <a:pt x="1439" y="511"/>
                </a:lnTo>
                <a:close/>
                <a:moveTo>
                  <a:pt x="1456" y="511"/>
                </a:moveTo>
                <a:lnTo>
                  <a:pt x="1463" y="511"/>
                </a:lnTo>
                <a:lnTo>
                  <a:pt x="1463" y="503"/>
                </a:lnTo>
                <a:lnTo>
                  <a:pt x="1456" y="503"/>
                </a:lnTo>
                <a:lnTo>
                  <a:pt x="1456" y="511"/>
                </a:lnTo>
                <a:close/>
                <a:moveTo>
                  <a:pt x="1473" y="511"/>
                </a:moveTo>
                <a:lnTo>
                  <a:pt x="1480" y="511"/>
                </a:lnTo>
                <a:lnTo>
                  <a:pt x="1480" y="503"/>
                </a:lnTo>
                <a:lnTo>
                  <a:pt x="1473" y="503"/>
                </a:lnTo>
                <a:lnTo>
                  <a:pt x="1473" y="511"/>
                </a:lnTo>
                <a:close/>
                <a:moveTo>
                  <a:pt x="1489" y="511"/>
                </a:moveTo>
                <a:lnTo>
                  <a:pt x="1496" y="511"/>
                </a:lnTo>
                <a:lnTo>
                  <a:pt x="1496" y="503"/>
                </a:lnTo>
                <a:lnTo>
                  <a:pt x="1489" y="503"/>
                </a:lnTo>
                <a:lnTo>
                  <a:pt x="1489" y="511"/>
                </a:lnTo>
                <a:close/>
                <a:moveTo>
                  <a:pt x="1506" y="511"/>
                </a:moveTo>
                <a:lnTo>
                  <a:pt x="1513" y="511"/>
                </a:lnTo>
                <a:lnTo>
                  <a:pt x="1513" y="503"/>
                </a:lnTo>
                <a:lnTo>
                  <a:pt x="1506" y="503"/>
                </a:lnTo>
                <a:lnTo>
                  <a:pt x="1506" y="511"/>
                </a:lnTo>
                <a:close/>
                <a:moveTo>
                  <a:pt x="1522" y="511"/>
                </a:moveTo>
                <a:lnTo>
                  <a:pt x="1529" y="511"/>
                </a:lnTo>
                <a:lnTo>
                  <a:pt x="1529" y="503"/>
                </a:lnTo>
                <a:lnTo>
                  <a:pt x="1522" y="503"/>
                </a:lnTo>
                <a:lnTo>
                  <a:pt x="1522" y="511"/>
                </a:lnTo>
                <a:close/>
                <a:moveTo>
                  <a:pt x="1539" y="511"/>
                </a:moveTo>
                <a:lnTo>
                  <a:pt x="1546" y="511"/>
                </a:lnTo>
                <a:lnTo>
                  <a:pt x="1546" y="503"/>
                </a:lnTo>
                <a:lnTo>
                  <a:pt x="1539" y="503"/>
                </a:lnTo>
                <a:lnTo>
                  <a:pt x="1539" y="511"/>
                </a:lnTo>
                <a:close/>
                <a:moveTo>
                  <a:pt x="1555" y="511"/>
                </a:moveTo>
                <a:lnTo>
                  <a:pt x="1563" y="511"/>
                </a:lnTo>
                <a:lnTo>
                  <a:pt x="1563" y="503"/>
                </a:lnTo>
                <a:lnTo>
                  <a:pt x="1555" y="503"/>
                </a:lnTo>
                <a:lnTo>
                  <a:pt x="1555" y="511"/>
                </a:lnTo>
                <a:close/>
                <a:moveTo>
                  <a:pt x="1572" y="511"/>
                </a:moveTo>
                <a:lnTo>
                  <a:pt x="1579" y="511"/>
                </a:lnTo>
                <a:lnTo>
                  <a:pt x="1579" y="503"/>
                </a:lnTo>
                <a:lnTo>
                  <a:pt x="1572" y="503"/>
                </a:lnTo>
                <a:lnTo>
                  <a:pt x="1572" y="511"/>
                </a:lnTo>
                <a:close/>
                <a:moveTo>
                  <a:pt x="1589" y="511"/>
                </a:moveTo>
                <a:lnTo>
                  <a:pt x="1596" y="511"/>
                </a:lnTo>
                <a:lnTo>
                  <a:pt x="1596" y="503"/>
                </a:lnTo>
                <a:lnTo>
                  <a:pt x="1589" y="503"/>
                </a:lnTo>
                <a:lnTo>
                  <a:pt x="1589" y="511"/>
                </a:lnTo>
                <a:close/>
                <a:moveTo>
                  <a:pt x="1605" y="511"/>
                </a:moveTo>
                <a:lnTo>
                  <a:pt x="1612" y="511"/>
                </a:lnTo>
                <a:lnTo>
                  <a:pt x="1612" y="503"/>
                </a:lnTo>
                <a:lnTo>
                  <a:pt x="1605" y="503"/>
                </a:lnTo>
                <a:lnTo>
                  <a:pt x="1605" y="511"/>
                </a:lnTo>
                <a:close/>
                <a:moveTo>
                  <a:pt x="1622" y="511"/>
                </a:moveTo>
                <a:lnTo>
                  <a:pt x="1629" y="511"/>
                </a:lnTo>
                <a:lnTo>
                  <a:pt x="1629" y="503"/>
                </a:lnTo>
                <a:lnTo>
                  <a:pt x="1622" y="503"/>
                </a:lnTo>
                <a:lnTo>
                  <a:pt x="1622" y="511"/>
                </a:lnTo>
                <a:close/>
                <a:moveTo>
                  <a:pt x="1638" y="511"/>
                </a:moveTo>
                <a:lnTo>
                  <a:pt x="1645" y="511"/>
                </a:lnTo>
                <a:lnTo>
                  <a:pt x="1645" y="503"/>
                </a:lnTo>
                <a:lnTo>
                  <a:pt x="1638" y="503"/>
                </a:lnTo>
                <a:lnTo>
                  <a:pt x="1638" y="511"/>
                </a:lnTo>
                <a:close/>
                <a:moveTo>
                  <a:pt x="1657" y="511"/>
                </a:moveTo>
                <a:lnTo>
                  <a:pt x="1664" y="511"/>
                </a:lnTo>
                <a:lnTo>
                  <a:pt x="1664" y="503"/>
                </a:lnTo>
                <a:lnTo>
                  <a:pt x="1657" y="503"/>
                </a:lnTo>
                <a:lnTo>
                  <a:pt x="1657" y="511"/>
                </a:lnTo>
                <a:close/>
                <a:moveTo>
                  <a:pt x="1674" y="511"/>
                </a:moveTo>
                <a:lnTo>
                  <a:pt x="1681" y="511"/>
                </a:lnTo>
                <a:lnTo>
                  <a:pt x="1681" y="503"/>
                </a:lnTo>
                <a:lnTo>
                  <a:pt x="1674" y="503"/>
                </a:lnTo>
                <a:lnTo>
                  <a:pt x="1674" y="511"/>
                </a:lnTo>
                <a:close/>
                <a:moveTo>
                  <a:pt x="1690" y="511"/>
                </a:moveTo>
                <a:lnTo>
                  <a:pt x="1698" y="511"/>
                </a:lnTo>
                <a:lnTo>
                  <a:pt x="1698" y="503"/>
                </a:lnTo>
                <a:lnTo>
                  <a:pt x="1690" y="503"/>
                </a:lnTo>
                <a:lnTo>
                  <a:pt x="1690" y="511"/>
                </a:lnTo>
                <a:close/>
                <a:moveTo>
                  <a:pt x="1707" y="511"/>
                </a:moveTo>
                <a:lnTo>
                  <a:pt x="1714" y="511"/>
                </a:lnTo>
                <a:lnTo>
                  <a:pt x="1714" y="503"/>
                </a:lnTo>
                <a:lnTo>
                  <a:pt x="1707" y="503"/>
                </a:lnTo>
                <a:lnTo>
                  <a:pt x="1707" y="511"/>
                </a:lnTo>
                <a:close/>
                <a:moveTo>
                  <a:pt x="1724" y="511"/>
                </a:moveTo>
                <a:lnTo>
                  <a:pt x="1731" y="511"/>
                </a:lnTo>
                <a:lnTo>
                  <a:pt x="1731" y="503"/>
                </a:lnTo>
                <a:lnTo>
                  <a:pt x="1724" y="503"/>
                </a:lnTo>
                <a:lnTo>
                  <a:pt x="1724" y="511"/>
                </a:lnTo>
                <a:close/>
                <a:moveTo>
                  <a:pt x="1740" y="511"/>
                </a:moveTo>
                <a:lnTo>
                  <a:pt x="1747" y="511"/>
                </a:lnTo>
                <a:lnTo>
                  <a:pt x="1747" y="503"/>
                </a:lnTo>
                <a:lnTo>
                  <a:pt x="1740" y="503"/>
                </a:lnTo>
                <a:lnTo>
                  <a:pt x="1740" y="511"/>
                </a:lnTo>
                <a:close/>
                <a:moveTo>
                  <a:pt x="1757" y="511"/>
                </a:moveTo>
                <a:lnTo>
                  <a:pt x="1764" y="511"/>
                </a:lnTo>
                <a:lnTo>
                  <a:pt x="1764" y="503"/>
                </a:lnTo>
                <a:lnTo>
                  <a:pt x="1757" y="503"/>
                </a:lnTo>
                <a:lnTo>
                  <a:pt x="1757" y="511"/>
                </a:lnTo>
                <a:close/>
                <a:moveTo>
                  <a:pt x="1773" y="511"/>
                </a:moveTo>
                <a:lnTo>
                  <a:pt x="1780" y="511"/>
                </a:lnTo>
                <a:lnTo>
                  <a:pt x="1780" y="503"/>
                </a:lnTo>
                <a:lnTo>
                  <a:pt x="1773" y="503"/>
                </a:lnTo>
                <a:lnTo>
                  <a:pt x="1773" y="511"/>
                </a:lnTo>
                <a:close/>
                <a:moveTo>
                  <a:pt x="1790" y="511"/>
                </a:moveTo>
                <a:lnTo>
                  <a:pt x="1797" y="511"/>
                </a:lnTo>
                <a:lnTo>
                  <a:pt x="1797" y="503"/>
                </a:lnTo>
                <a:lnTo>
                  <a:pt x="1790" y="503"/>
                </a:lnTo>
                <a:lnTo>
                  <a:pt x="1790" y="511"/>
                </a:lnTo>
                <a:close/>
                <a:moveTo>
                  <a:pt x="1806" y="511"/>
                </a:moveTo>
                <a:lnTo>
                  <a:pt x="1814" y="511"/>
                </a:lnTo>
                <a:lnTo>
                  <a:pt x="1814" y="503"/>
                </a:lnTo>
                <a:lnTo>
                  <a:pt x="1806" y="503"/>
                </a:lnTo>
                <a:lnTo>
                  <a:pt x="1806" y="511"/>
                </a:lnTo>
                <a:close/>
                <a:moveTo>
                  <a:pt x="1823" y="511"/>
                </a:moveTo>
                <a:lnTo>
                  <a:pt x="1830" y="511"/>
                </a:lnTo>
                <a:lnTo>
                  <a:pt x="1830" y="503"/>
                </a:lnTo>
                <a:lnTo>
                  <a:pt x="1823" y="503"/>
                </a:lnTo>
                <a:lnTo>
                  <a:pt x="1823" y="511"/>
                </a:lnTo>
                <a:close/>
                <a:moveTo>
                  <a:pt x="1840" y="511"/>
                </a:moveTo>
                <a:lnTo>
                  <a:pt x="1847" y="511"/>
                </a:lnTo>
                <a:lnTo>
                  <a:pt x="1847" y="503"/>
                </a:lnTo>
                <a:lnTo>
                  <a:pt x="1840" y="503"/>
                </a:lnTo>
                <a:lnTo>
                  <a:pt x="1840" y="511"/>
                </a:lnTo>
                <a:close/>
                <a:moveTo>
                  <a:pt x="1856" y="511"/>
                </a:moveTo>
                <a:lnTo>
                  <a:pt x="1863" y="511"/>
                </a:lnTo>
                <a:lnTo>
                  <a:pt x="1863" y="503"/>
                </a:lnTo>
                <a:lnTo>
                  <a:pt x="1856" y="503"/>
                </a:lnTo>
                <a:lnTo>
                  <a:pt x="1856" y="511"/>
                </a:lnTo>
                <a:close/>
                <a:moveTo>
                  <a:pt x="1873" y="511"/>
                </a:moveTo>
                <a:lnTo>
                  <a:pt x="1880" y="511"/>
                </a:lnTo>
                <a:lnTo>
                  <a:pt x="1880" y="503"/>
                </a:lnTo>
                <a:lnTo>
                  <a:pt x="1873" y="503"/>
                </a:lnTo>
                <a:lnTo>
                  <a:pt x="1873" y="511"/>
                </a:lnTo>
                <a:close/>
                <a:moveTo>
                  <a:pt x="1889" y="511"/>
                </a:moveTo>
                <a:lnTo>
                  <a:pt x="1896" y="511"/>
                </a:lnTo>
                <a:lnTo>
                  <a:pt x="1896" y="503"/>
                </a:lnTo>
                <a:lnTo>
                  <a:pt x="1889" y="503"/>
                </a:lnTo>
                <a:lnTo>
                  <a:pt x="1889" y="511"/>
                </a:lnTo>
                <a:close/>
                <a:moveTo>
                  <a:pt x="1908" y="511"/>
                </a:moveTo>
                <a:lnTo>
                  <a:pt x="1915" y="511"/>
                </a:lnTo>
                <a:lnTo>
                  <a:pt x="1915" y="503"/>
                </a:lnTo>
                <a:lnTo>
                  <a:pt x="1908" y="503"/>
                </a:lnTo>
                <a:lnTo>
                  <a:pt x="1908" y="511"/>
                </a:lnTo>
                <a:close/>
                <a:moveTo>
                  <a:pt x="1925" y="511"/>
                </a:moveTo>
                <a:lnTo>
                  <a:pt x="1932" y="511"/>
                </a:lnTo>
                <a:lnTo>
                  <a:pt x="1932" y="503"/>
                </a:lnTo>
                <a:lnTo>
                  <a:pt x="1925" y="503"/>
                </a:lnTo>
                <a:lnTo>
                  <a:pt x="1925" y="511"/>
                </a:lnTo>
                <a:close/>
                <a:moveTo>
                  <a:pt x="1941" y="511"/>
                </a:moveTo>
                <a:lnTo>
                  <a:pt x="1949" y="511"/>
                </a:lnTo>
                <a:lnTo>
                  <a:pt x="1949" y="503"/>
                </a:lnTo>
                <a:lnTo>
                  <a:pt x="1941" y="503"/>
                </a:lnTo>
                <a:lnTo>
                  <a:pt x="1941" y="511"/>
                </a:lnTo>
                <a:close/>
                <a:moveTo>
                  <a:pt x="1958" y="511"/>
                </a:moveTo>
                <a:lnTo>
                  <a:pt x="1965" y="511"/>
                </a:lnTo>
                <a:lnTo>
                  <a:pt x="1965" y="503"/>
                </a:lnTo>
                <a:lnTo>
                  <a:pt x="1958" y="503"/>
                </a:lnTo>
                <a:lnTo>
                  <a:pt x="1958" y="511"/>
                </a:lnTo>
                <a:close/>
                <a:moveTo>
                  <a:pt x="1975" y="511"/>
                </a:moveTo>
                <a:lnTo>
                  <a:pt x="1982" y="511"/>
                </a:lnTo>
                <a:lnTo>
                  <a:pt x="1982" y="503"/>
                </a:lnTo>
                <a:lnTo>
                  <a:pt x="1975" y="503"/>
                </a:lnTo>
                <a:lnTo>
                  <a:pt x="1975" y="511"/>
                </a:lnTo>
                <a:close/>
                <a:moveTo>
                  <a:pt x="1991" y="511"/>
                </a:moveTo>
                <a:lnTo>
                  <a:pt x="1998" y="511"/>
                </a:lnTo>
                <a:lnTo>
                  <a:pt x="1998" y="503"/>
                </a:lnTo>
                <a:lnTo>
                  <a:pt x="1991" y="503"/>
                </a:lnTo>
                <a:lnTo>
                  <a:pt x="1991" y="511"/>
                </a:lnTo>
                <a:close/>
                <a:moveTo>
                  <a:pt x="2008" y="511"/>
                </a:moveTo>
                <a:lnTo>
                  <a:pt x="2015" y="511"/>
                </a:lnTo>
                <a:lnTo>
                  <a:pt x="2015" y="503"/>
                </a:lnTo>
                <a:lnTo>
                  <a:pt x="2008" y="503"/>
                </a:lnTo>
                <a:lnTo>
                  <a:pt x="2008" y="511"/>
                </a:lnTo>
                <a:close/>
                <a:moveTo>
                  <a:pt x="2024" y="511"/>
                </a:moveTo>
                <a:lnTo>
                  <a:pt x="2031" y="511"/>
                </a:lnTo>
                <a:lnTo>
                  <a:pt x="2031" y="503"/>
                </a:lnTo>
                <a:lnTo>
                  <a:pt x="2024" y="503"/>
                </a:lnTo>
                <a:lnTo>
                  <a:pt x="2024" y="511"/>
                </a:lnTo>
                <a:close/>
                <a:moveTo>
                  <a:pt x="2041" y="511"/>
                </a:moveTo>
                <a:lnTo>
                  <a:pt x="2048" y="511"/>
                </a:lnTo>
                <a:lnTo>
                  <a:pt x="2048" y="503"/>
                </a:lnTo>
                <a:lnTo>
                  <a:pt x="2041" y="503"/>
                </a:lnTo>
                <a:lnTo>
                  <a:pt x="2041" y="511"/>
                </a:lnTo>
                <a:close/>
                <a:moveTo>
                  <a:pt x="2057" y="511"/>
                </a:moveTo>
                <a:lnTo>
                  <a:pt x="2065" y="511"/>
                </a:lnTo>
                <a:lnTo>
                  <a:pt x="2065" y="503"/>
                </a:lnTo>
                <a:lnTo>
                  <a:pt x="2057" y="503"/>
                </a:lnTo>
                <a:lnTo>
                  <a:pt x="2057" y="511"/>
                </a:lnTo>
                <a:close/>
                <a:moveTo>
                  <a:pt x="2074" y="511"/>
                </a:moveTo>
                <a:lnTo>
                  <a:pt x="2081" y="511"/>
                </a:lnTo>
                <a:lnTo>
                  <a:pt x="2081" y="503"/>
                </a:lnTo>
                <a:lnTo>
                  <a:pt x="2074" y="503"/>
                </a:lnTo>
                <a:lnTo>
                  <a:pt x="2074" y="511"/>
                </a:lnTo>
                <a:close/>
                <a:moveTo>
                  <a:pt x="2091" y="511"/>
                </a:moveTo>
                <a:lnTo>
                  <a:pt x="2098" y="511"/>
                </a:lnTo>
                <a:lnTo>
                  <a:pt x="2098" y="503"/>
                </a:lnTo>
                <a:lnTo>
                  <a:pt x="2091" y="503"/>
                </a:lnTo>
                <a:lnTo>
                  <a:pt x="2091" y="511"/>
                </a:lnTo>
                <a:close/>
                <a:moveTo>
                  <a:pt x="2107" y="511"/>
                </a:moveTo>
                <a:lnTo>
                  <a:pt x="2114" y="511"/>
                </a:lnTo>
                <a:lnTo>
                  <a:pt x="2114" y="503"/>
                </a:lnTo>
                <a:lnTo>
                  <a:pt x="2107" y="503"/>
                </a:lnTo>
                <a:lnTo>
                  <a:pt x="2107" y="511"/>
                </a:lnTo>
                <a:close/>
                <a:moveTo>
                  <a:pt x="2124" y="511"/>
                </a:moveTo>
                <a:lnTo>
                  <a:pt x="2131" y="511"/>
                </a:lnTo>
                <a:lnTo>
                  <a:pt x="2131" y="503"/>
                </a:lnTo>
                <a:lnTo>
                  <a:pt x="2124" y="503"/>
                </a:lnTo>
                <a:lnTo>
                  <a:pt x="2124" y="511"/>
                </a:lnTo>
                <a:close/>
                <a:moveTo>
                  <a:pt x="2140" y="511"/>
                </a:moveTo>
                <a:lnTo>
                  <a:pt x="2147" y="511"/>
                </a:lnTo>
                <a:lnTo>
                  <a:pt x="2147" y="503"/>
                </a:lnTo>
                <a:lnTo>
                  <a:pt x="2140" y="503"/>
                </a:lnTo>
                <a:lnTo>
                  <a:pt x="2140" y="511"/>
                </a:lnTo>
                <a:close/>
                <a:moveTo>
                  <a:pt x="2159" y="511"/>
                </a:moveTo>
                <a:lnTo>
                  <a:pt x="2164" y="511"/>
                </a:lnTo>
                <a:lnTo>
                  <a:pt x="2164" y="503"/>
                </a:lnTo>
                <a:lnTo>
                  <a:pt x="2159" y="503"/>
                </a:lnTo>
                <a:lnTo>
                  <a:pt x="2159" y="511"/>
                </a:lnTo>
                <a:close/>
                <a:moveTo>
                  <a:pt x="2176" y="511"/>
                </a:moveTo>
                <a:lnTo>
                  <a:pt x="2183" y="511"/>
                </a:lnTo>
                <a:lnTo>
                  <a:pt x="2183" y="503"/>
                </a:lnTo>
                <a:lnTo>
                  <a:pt x="2176" y="503"/>
                </a:lnTo>
                <a:lnTo>
                  <a:pt x="2176" y="511"/>
                </a:lnTo>
                <a:close/>
                <a:moveTo>
                  <a:pt x="2192" y="511"/>
                </a:moveTo>
                <a:lnTo>
                  <a:pt x="2200" y="511"/>
                </a:lnTo>
                <a:lnTo>
                  <a:pt x="2200" y="503"/>
                </a:lnTo>
                <a:lnTo>
                  <a:pt x="2192" y="503"/>
                </a:lnTo>
                <a:lnTo>
                  <a:pt x="2192" y="511"/>
                </a:lnTo>
                <a:close/>
                <a:moveTo>
                  <a:pt x="2209" y="511"/>
                </a:moveTo>
                <a:lnTo>
                  <a:pt x="2216" y="511"/>
                </a:lnTo>
                <a:lnTo>
                  <a:pt x="2216" y="503"/>
                </a:lnTo>
                <a:lnTo>
                  <a:pt x="2209" y="503"/>
                </a:lnTo>
                <a:lnTo>
                  <a:pt x="2209" y="511"/>
                </a:lnTo>
                <a:close/>
                <a:moveTo>
                  <a:pt x="2226" y="511"/>
                </a:moveTo>
                <a:lnTo>
                  <a:pt x="2233" y="511"/>
                </a:lnTo>
                <a:lnTo>
                  <a:pt x="2233" y="503"/>
                </a:lnTo>
                <a:lnTo>
                  <a:pt x="2226" y="503"/>
                </a:lnTo>
                <a:lnTo>
                  <a:pt x="2226" y="511"/>
                </a:lnTo>
                <a:close/>
                <a:moveTo>
                  <a:pt x="2242" y="511"/>
                </a:moveTo>
                <a:lnTo>
                  <a:pt x="2249" y="511"/>
                </a:lnTo>
                <a:lnTo>
                  <a:pt x="2249" y="503"/>
                </a:lnTo>
                <a:lnTo>
                  <a:pt x="2242" y="503"/>
                </a:lnTo>
                <a:lnTo>
                  <a:pt x="2242" y="511"/>
                </a:lnTo>
                <a:close/>
                <a:moveTo>
                  <a:pt x="2259" y="511"/>
                </a:moveTo>
                <a:lnTo>
                  <a:pt x="2266" y="511"/>
                </a:lnTo>
                <a:lnTo>
                  <a:pt x="2266" y="503"/>
                </a:lnTo>
                <a:lnTo>
                  <a:pt x="2259" y="503"/>
                </a:lnTo>
                <a:lnTo>
                  <a:pt x="2259" y="511"/>
                </a:lnTo>
                <a:close/>
                <a:moveTo>
                  <a:pt x="2275" y="511"/>
                </a:moveTo>
                <a:lnTo>
                  <a:pt x="2282" y="511"/>
                </a:lnTo>
                <a:lnTo>
                  <a:pt x="2282" y="503"/>
                </a:lnTo>
                <a:lnTo>
                  <a:pt x="2275" y="503"/>
                </a:lnTo>
                <a:lnTo>
                  <a:pt x="2275" y="511"/>
                </a:lnTo>
                <a:close/>
                <a:moveTo>
                  <a:pt x="2292" y="511"/>
                </a:moveTo>
                <a:lnTo>
                  <a:pt x="2299" y="511"/>
                </a:lnTo>
                <a:lnTo>
                  <a:pt x="2299" y="503"/>
                </a:lnTo>
                <a:lnTo>
                  <a:pt x="2292" y="503"/>
                </a:lnTo>
                <a:lnTo>
                  <a:pt x="2292" y="511"/>
                </a:lnTo>
                <a:close/>
                <a:moveTo>
                  <a:pt x="2308" y="511"/>
                </a:moveTo>
                <a:lnTo>
                  <a:pt x="2316" y="511"/>
                </a:lnTo>
                <a:lnTo>
                  <a:pt x="2316" y="503"/>
                </a:lnTo>
                <a:lnTo>
                  <a:pt x="2308" y="503"/>
                </a:lnTo>
                <a:lnTo>
                  <a:pt x="2308" y="511"/>
                </a:lnTo>
                <a:close/>
                <a:moveTo>
                  <a:pt x="2325" y="511"/>
                </a:moveTo>
                <a:lnTo>
                  <a:pt x="2332" y="511"/>
                </a:lnTo>
                <a:lnTo>
                  <a:pt x="2332" y="503"/>
                </a:lnTo>
                <a:lnTo>
                  <a:pt x="2325" y="503"/>
                </a:lnTo>
                <a:lnTo>
                  <a:pt x="2325" y="511"/>
                </a:lnTo>
                <a:close/>
                <a:moveTo>
                  <a:pt x="2342" y="511"/>
                </a:moveTo>
                <a:lnTo>
                  <a:pt x="2349" y="511"/>
                </a:lnTo>
                <a:lnTo>
                  <a:pt x="2349" y="503"/>
                </a:lnTo>
                <a:lnTo>
                  <a:pt x="2342" y="503"/>
                </a:lnTo>
                <a:lnTo>
                  <a:pt x="2342" y="511"/>
                </a:lnTo>
                <a:close/>
                <a:moveTo>
                  <a:pt x="2358" y="511"/>
                </a:moveTo>
                <a:lnTo>
                  <a:pt x="2365" y="511"/>
                </a:lnTo>
                <a:lnTo>
                  <a:pt x="2365" y="503"/>
                </a:lnTo>
                <a:lnTo>
                  <a:pt x="2358" y="503"/>
                </a:lnTo>
                <a:lnTo>
                  <a:pt x="2358" y="511"/>
                </a:lnTo>
                <a:close/>
                <a:moveTo>
                  <a:pt x="2375" y="511"/>
                </a:moveTo>
                <a:lnTo>
                  <a:pt x="2382" y="511"/>
                </a:lnTo>
                <a:lnTo>
                  <a:pt x="2382" y="503"/>
                </a:lnTo>
                <a:lnTo>
                  <a:pt x="2375" y="503"/>
                </a:lnTo>
                <a:lnTo>
                  <a:pt x="2375" y="511"/>
                </a:lnTo>
                <a:close/>
                <a:moveTo>
                  <a:pt x="2391" y="511"/>
                </a:moveTo>
                <a:lnTo>
                  <a:pt x="2398" y="511"/>
                </a:lnTo>
                <a:lnTo>
                  <a:pt x="2398" y="503"/>
                </a:lnTo>
                <a:lnTo>
                  <a:pt x="2391" y="503"/>
                </a:lnTo>
                <a:lnTo>
                  <a:pt x="2391" y="511"/>
                </a:lnTo>
                <a:close/>
                <a:moveTo>
                  <a:pt x="2408" y="511"/>
                </a:moveTo>
                <a:lnTo>
                  <a:pt x="2415" y="511"/>
                </a:lnTo>
                <a:lnTo>
                  <a:pt x="2415" y="503"/>
                </a:lnTo>
                <a:lnTo>
                  <a:pt x="2408" y="503"/>
                </a:lnTo>
                <a:lnTo>
                  <a:pt x="2408" y="511"/>
                </a:lnTo>
                <a:close/>
                <a:moveTo>
                  <a:pt x="2427" y="511"/>
                </a:moveTo>
                <a:lnTo>
                  <a:pt x="2434" y="511"/>
                </a:lnTo>
                <a:lnTo>
                  <a:pt x="2434" y="503"/>
                </a:lnTo>
                <a:lnTo>
                  <a:pt x="2427" y="503"/>
                </a:lnTo>
                <a:lnTo>
                  <a:pt x="2427" y="511"/>
                </a:lnTo>
                <a:close/>
                <a:moveTo>
                  <a:pt x="2443" y="511"/>
                </a:moveTo>
                <a:lnTo>
                  <a:pt x="2451" y="511"/>
                </a:lnTo>
                <a:lnTo>
                  <a:pt x="2451" y="503"/>
                </a:lnTo>
                <a:lnTo>
                  <a:pt x="2443" y="503"/>
                </a:lnTo>
                <a:lnTo>
                  <a:pt x="2443" y="511"/>
                </a:lnTo>
                <a:close/>
                <a:moveTo>
                  <a:pt x="2460" y="511"/>
                </a:moveTo>
                <a:lnTo>
                  <a:pt x="2467" y="511"/>
                </a:lnTo>
                <a:lnTo>
                  <a:pt x="2467" y="503"/>
                </a:lnTo>
                <a:lnTo>
                  <a:pt x="2460" y="503"/>
                </a:lnTo>
                <a:lnTo>
                  <a:pt x="2460" y="511"/>
                </a:lnTo>
                <a:close/>
                <a:moveTo>
                  <a:pt x="2477" y="511"/>
                </a:moveTo>
                <a:lnTo>
                  <a:pt x="2484" y="511"/>
                </a:lnTo>
                <a:lnTo>
                  <a:pt x="2484" y="503"/>
                </a:lnTo>
                <a:lnTo>
                  <a:pt x="2477" y="503"/>
                </a:lnTo>
                <a:lnTo>
                  <a:pt x="2477" y="511"/>
                </a:lnTo>
                <a:close/>
                <a:moveTo>
                  <a:pt x="2493" y="511"/>
                </a:moveTo>
                <a:lnTo>
                  <a:pt x="2500" y="511"/>
                </a:lnTo>
                <a:lnTo>
                  <a:pt x="2500" y="503"/>
                </a:lnTo>
                <a:lnTo>
                  <a:pt x="2493" y="503"/>
                </a:lnTo>
                <a:lnTo>
                  <a:pt x="2493" y="511"/>
                </a:lnTo>
                <a:close/>
                <a:moveTo>
                  <a:pt x="2510" y="511"/>
                </a:moveTo>
                <a:lnTo>
                  <a:pt x="2517" y="511"/>
                </a:lnTo>
                <a:lnTo>
                  <a:pt x="2517" y="503"/>
                </a:lnTo>
                <a:lnTo>
                  <a:pt x="2510" y="503"/>
                </a:lnTo>
                <a:lnTo>
                  <a:pt x="2510" y="511"/>
                </a:lnTo>
                <a:close/>
                <a:moveTo>
                  <a:pt x="2526" y="511"/>
                </a:moveTo>
                <a:lnTo>
                  <a:pt x="2533" y="511"/>
                </a:lnTo>
                <a:lnTo>
                  <a:pt x="2533" y="503"/>
                </a:lnTo>
                <a:lnTo>
                  <a:pt x="2526" y="503"/>
                </a:lnTo>
                <a:lnTo>
                  <a:pt x="2526" y="511"/>
                </a:lnTo>
                <a:close/>
                <a:moveTo>
                  <a:pt x="2543" y="511"/>
                </a:moveTo>
                <a:lnTo>
                  <a:pt x="2550" y="511"/>
                </a:lnTo>
                <a:lnTo>
                  <a:pt x="2550" y="503"/>
                </a:lnTo>
                <a:lnTo>
                  <a:pt x="2543" y="503"/>
                </a:lnTo>
                <a:lnTo>
                  <a:pt x="2543" y="511"/>
                </a:lnTo>
                <a:close/>
                <a:moveTo>
                  <a:pt x="2560" y="511"/>
                </a:moveTo>
                <a:lnTo>
                  <a:pt x="2567" y="511"/>
                </a:lnTo>
                <a:lnTo>
                  <a:pt x="2567" y="503"/>
                </a:lnTo>
                <a:lnTo>
                  <a:pt x="2560" y="503"/>
                </a:lnTo>
                <a:lnTo>
                  <a:pt x="2560" y="511"/>
                </a:lnTo>
                <a:close/>
                <a:moveTo>
                  <a:pt x="2576" y="511"/>
                </a:moveTo>
                <a:lnTo>
                  <a:pt x="2583" y="511"/>
                </a:lnTo>
                <a:lnTo>
                  <a:pt x="2583" y="503"/>
                </a:lnTo>
                <a:lnTo>
                  <a:pt x="2576" y="503"/>
                </a:lnTo>
                <a:lnTo>
                  <a:pt x="2576" y="511"/>
                </a:lnTo>
                <a:close/>
                <a:moveTo>
                  <a:pt x="2593" y="511"/>
                </a:moveTo>
                <a:lnTo>
                  <a:pt x="2600" y="511"/>
                </a:lnTo>
                <a:lnTo>
                  <a:pt x="2600" y="503"/>
                </a:lnTo>
                <a:lnTo>
                  <a:pt x="2593" y="503"/>
                </a:lnTo>
                <a:lnTo>
                  <a:pt x="2593" y="511"/>
                </a:lnTo>
                <a:close/>
                <a:moveTo>
                  <a:pt x="2609" y="511"/>
                </a:moveTo>
                <a:lnTo>
                  <a:pt x="2616" y="511"/>
                </a:lnTo>
                <a:lnTo>
                  <a:pt x="2616" y="503"/>
                </a:lnTo>
                <a:lnTo>
                  <a:pt x="2609" y="503"/>
                </a:lnTo>
                <a:lnTo>
                  <a:pt x="2609" y="511"/>
                </a:lnTo>
                <a:close/>
                <a:moveTo>
                  <a:pt x="2626" y="511"/>
                </a:moveTo>
                <a:lnTo>
                  <a:pt x="2633" y="511"/>
                </a:lnTo>
                <a:lnTo>
                  <a:pt x="2633" y="503"/>
                </a:lnTo>
                <a:lnTo>
                  <a:pt x="2626" y="503"/>
                </a:lnTo>
                <a:lnTo>
                  <a:pt x="2626" y="511"/>
                </a:lnTo>
                <a:close/>
                <a:moveTo>
                  <a:pt x="2642" y="511"/>
                </a:moveTo>
                <a:lnTo>
                  <a:pt x="2649" y="511"/>
                </a:lnTo>
                <a:lnTo>
                  <a:pt x="2649" y="503"/>
                </a:lnTo>
                <a:lnTo>
                  <a:pt x="2642" y="503"/>
                </a:lnTo>
                <a:lnTo>
                  <a:pt x="2642" y="511"/>
                </a:lnTo>
                <a:close/>
                <a:moveTo>
                  <a:pt x="2659" y="511"/>
                </a:moveTo>
                <a:lnTo>
                  <a:pt x="2666" y="511"/>
                </a:lnTo>
                <a:lnTo>
                  <a:pt x="2666" y="503"/>
                </a:lnTo>
                <a:lnTo>
                  <a:pt x="2659" y="503"/>
                </a:lnTo>
                <a:lnTo>
                  <a:pt x="2659" y="511"/>
                </a:lnTo>
                <a:close/>
                <a:moveTo>
                  <a:pt x="2678" y="511"/>
                </a:moveTo>
                <a:lnTo>
                  <a:pt x="2683" y="511"/>
                </a:lnTo>
                <a:lnTo>
                  <a:pt x="2683" y="503"/>
                </a:lnTo>
                <a:lnTo>
                  <a:pt x="2678" y="503"/>
                </a:lnTo>
                <a:lnTo>
                  <a:pt x="2678" y="511"/>
                </a:lnTo>
                <a:close/>
                <a:moveTo>
                  <a:pt x="2761" y="511"/>
                </a:moveTo>
                <a:lnTo>
                  <a:pt x="2768" y="511"/>
                </a:lnTo>
                <a:lnTo>
                  <a:pt x="2768" y="503"/>
                </a:lnTo>
                <a:lnTo>
                  <a:pt x="2761" y="503"/>
                </a:lnTo>
                <a:lnTo>
                  <a:pt x="2761" y="511"/>
                </a:lnTo>
                <a:close/>
                <a:moveTo>
                  <a:pt x="2777" y="511"/>
                </a:moveTo>
                <a:lnTo>
                  <a:pt x="2784" y="511"/>
                </a:lnTo>
                <a:lnTo>
                  <a:pt x="2784" y="503"/>
                </a:lnTo>
                <a:lnTo>
                  <a:pt x="2777" y="503"/>
                </a:lnTo>
                <a:lnTo>
                  <a:pt x="2777" y="511"/>
                </a:lnTo>
                <a:close/>
                <a:moveTo>
                  <a:pt x="386" y="527"/>
                </a:moveTo>
                <a:lnTo>
                  <a:pt x="393" y="527"/>
                </a:lnTo>
                <a:lnTo>
                  <a:pt x="393" y="520"/>
                </a:lnTo>
                <a:lnTo>
                  <a:pt x="386" y="520"/>
                </a:lnTo>
                <a:lnTo>
                  <a:pt x="386" y="527"/>
                </a:lnTo>
                <a:close/>
                <a:moveTo>
                  <a:pt x="402" y="527"/>
                </a:moveTo>
                <a:lnTo>
                  <a:pt x="409" y="527"/>
                </a:lnTo>
                <a:lnTo>
                  <a:pt x="409" y="520"/>
                </a:lnTo>
                <a:lnTo>
                  <a:pt x="402" y="520"/>
                </a:lnTo>
                <a:lnTo>
                  <a:pt x="402" y="527"/>
                </a:lnTo>
                <a:close/>
                <a:moveTo>
                  <a:pt x="419" y="527"/>
                </a:moveTo>
                <a:lnTo>
                  <a:pt x="426" y="527"/>
                </a:lnTo>
                <a:lnTo>
                  <a:pt x="426" y="520"/>
                </a:lnTo>
                <a:lnTo>
                  <a:pt x="419" y="520"/>
                </a:lnTo>
                <a:lnTo>
                  <a:pt x="419" y="527"/>
                </a:lnTo>
                <a:close/>
                <a:moveTo>
                  <a:pt x="435" y="527"/>
                </a:moveTo>
                <a:lnTo>
                  <a:pt x="442" y="527"/>
                </a:lnTo>
                <a:lnTo>
                  <a:pt x="442" y="520"/>
                </a:lnTo>
                <a:lnTo>
                  <a:pt x="435" y="520"/>
                </a:lnTo>
                <a:lnTo>
                  <a:pt x="435" y="527"/>
                </a:lnTo>
                <a:close/>
                <a:moveTo>
                  <a:pt x="452" y="527"/>
                </a:moveTo>
                <a:lnTo>
                  <a:pt x="459" y="527"/>
                </a:lnTo>
                <a:lnTo>
                  <a:pt x="459" y="520"/>
                </a:lnTo>
                <a:lnTo>
                  <a:pt x="452" y="520"/>
                </a:lnTo>
                <a:lnTo>
                  <a:pt x="452" y="527"/>
                </a:lnTo>
                <a:close/>
                <a:moveTo>
                  <a:pt x="469" y="527"/>
                </a:moveTo>
                <a:lnTo>
                  <a:pt x="476" y="527"/>
                </a:lnTo>
                <a:lnTo>
                  <a:pt x="476" y="520"/>
                </a:lnTo>
                <a:lnTo>
                  <a:pt x="469" y="520"/>
                </a:lnTo>
                <a:lnTo>
                  <a:pt x="469" y="527"/>
                </a:lnTo>
                <a:close/>
                <a:moveTo>
                  <a:pt x="485" y="527"/>
                </a:moveTo>
                <a:lnTo>
                  <a:pt x="492" y="527"/>
                </a:lnTo>
                <a:lnTo>
                  <a:pt x="492" y="520"/>
                </a:lnTo>
                <a:lnTo>
                  <a:pt x="485" y="520"/>
                </a:lnTo>
                <a:lnTo>
                  <a:pt x="485" y="527"/>
                </a:lnTo>
                <a:close/>
                <a:moveTo>
                  <a:pt x="502" y="527"/>
                </a:moveTo>
                <a:lnTo>
                  <a:pt x="509" y="527"/>
                </a:lnTo>
                <a:lnTo>
                  <a:pt x="509" y="520"/>
                </a:lnTo>
                <a:lnTo>
                  <a:pt x="502" y="520"/>
                </a:lnTo>
                <a:lnTo>
                  <a:pt x="502" y="527"/>
                </a:lnTo>
                <a:close/>
                <a:moveTo>
                  <a:pt x="518" y="527"/>
                </a:moveTo>
                <a:lnTo>
                  <a:pt x="525" y="527"/>
                </a:lnTo>
                <a:lnTo>
                  <a:pt x="525" y="520"/>
                </a:lnTo>
                <a:lnTo>
                  <a:pt x="518" y="520"/>
                </a:lnTo>
                <a:lnTo>
                  <a:pt x="518" y="527"/>
                </a:lnTo>
                <a:close/>
                <a:moveTo>
                  <a:pt x="535" y="527"/>
                </a:moveTo>
                <a:lnTo>
                  <a:pt x="542" y="527"/>
                </a:lnTo>
                <a:lnTo>
                  <a:pt x="542" y="520"/>
                </a:lnTo>
                <a:lnTo>
                  <a:pt x="535" y="520"/>
                </a:lnTo>
                <a:lnTo>
                  <a:pt x="535" y="527"/>
                </a:lnTo>
                <a:close/>
                <a:moveTo>
                  <a:pt x="551" y="527"/>
                </a:moveTo>
                <a:lnTo>
                  <a:pt x="559" y="527"/>
                </a:lnTo>
                <a:lnTo>
                  <a:pt x="559" y="520"/>
                </a:lnTo>
                <a:lnTo>
                  <a:pt x="551" y="520"/>
                </a:lnTo>
                <a:lnTo>
                  <a:pt x="551" y="527"/>
                </a:lnTo>
                <a:close/>
                <a:moveTo>
                  <a:pt x="568" y="527"/>
                </a:moveTo>
                <a:lnTo>
                  <a:pt x="575" y="527"/>
                </a:lnTo>
                <a:lnTo>
                  <a:pt x="575" y="520"/>
                </a:lnTo>
                <a:lnTo>
                  <a:pt x="568" y="520"/>
                </a:lnTo>
                <a:lnTo>
                  <a:pt x="568" y="527"/>
                </a:lnTo>
                <a:close/>
                <a:moveTo>
                  <a:pt x="585" y="527"/>
                </a:moveTo>
                <a:lnTo>
                  <a:pt x="592" y="527"/>
                </a:lnTo>
                <a:lnTo>
                  <a:pt x="592" y="520"/>
                </a:lnTo>
                <a:lnTo>
                  <a:pt x="585" y="520"/>
                </a:lnTo>
                <a:lnTo>
                  <a:pt x="585" y="527"/>
                </a:lnTo>
                <a:close/>
                <a:moveTo>
                  <a:pt x="601" y="527"/>
                </a:moveTo>
                <a:lnTo>
                  <a:pt x="608" y="527"/>
                </a:lnTo>
                <a:lnTo>
                  <a:pt x="608" y="520"/>
                </a:lnTo>
                <a:lnTo>
                  <a:pt x="601" y="520"/>
                </a:lnTo>
                <a:lnTo>
                  <a:pt x="601" y="527"/>
                </a:lnTo>
                <a:close/>
                <a:moveTo>
                  <a:pt x="620" y="527"/>
                </a:moveTo>
                <a:lnTo>
                  <a:pt x="625" y="527"/>
                </a:lnTo>
                <a:lnTo>
                  <a:pt x="625" y="520"/>
                </a:lnTo>
                <a:lnTo>
                  <a:pt x="620" y="520"/>
                </a:lnTo>
                <a:lnTo>
                  <a:pt x="620" y="527"/>
                </a:lnTo>
                <a:close/>
                <a:moveTo>
                  <a:pt x="637" y="527"/>
                </a:moveTo>
                <a:lnTo>
                  <a:pt x="644" y="527"/>
                </a:lnTo>
                <a:lnTo>
                  <a:pt x="644" y="520"/>
                </a:lnTo>
                <a:lnTo>
                  <a:pt x="637" y="520"/>
                </a:lnTo>
                <a:lnTo>
                  <a:pt x="637" y="527"/>
                </a:lnTo>
                <a:close/>
                <a:moveTo>
                  <a:pt x="653" y="527"/>
                </a:moveTo>
                <a:lnTo>
                  <a:pt x="660" y="527"/>
                </a:lnTo>
                <a:lnTo>
                  <a:pt x="660" y="520"/>
                </a:lnTo>
                <a:lnTo>
                  <a:pt x="653" y="520"/>
                </a:lnTo>
                <a:lnTo>
                  <a:pt x="653" y="527"/>
                </a:lnTo>
                <a:close/>
                <a:moveTo>
                  <a:pt x="670" y="527"/>
                </a:moveTo>
                <a:lnTo>
                  <a:pt x="677" y="527"/>
                </a:lnTo>
                <a:lnTo>
                  <a:pt x="677" y="520"/>
                </a:lnTo>
                <a:lnTo>
                  <a:pt x="670" y="520"/>
                </a:lnTo>
                <a:lnTo>
                  <a:pt x="670" y="527"/>
                </a:lnTo>
                <a:close/>
                <a:moveTo>
                  <a:pt x="686" y="527"/>
                </a:moveTo>
                <a:lnTo>
                  <a:pt x="693" y="527"/>
                </a:lnTo>
                <a:lnTo>
                  <a:pt x="693" y="520"/>
                </a:lnTo>
                <a:lnTo>
                  <a:pt x="686" y="520"/>
                </a:lnTo>
                <a:lnTo>
                  <a:pt x="686" y="527"/>
                </a:lnTo>
                <a:close/>
                <a:moveTo>
                  <a:pt x="703" y="527"/>
                </a:moveTo>
                <a:lnTo>
                  <a:pt x="710" y="527"/>
                </a:lnTo>
                <a:lnTo>
                  <a:pt x="710" y="520"/>
                </a:lnTo>
                <a:lnTo>
                  <a:pt x="703" y="520"/>
                </a:lnTo>
                <a:lnTo>
                  <a:pt x="703" y="527"/>
                </a:lnTo>
                <a:close/>
                <a:moveTo>
                  <a:pt x="720" y="527"/>
                </a:moveTo>
                <a:lnTo>
                  <a:pt x="727" y="527"/>
                </a:lnTo>
                <a:lnTo>
                  <a:pt x="727" y="520"/>
                </a:lnTo>
                <a:lnTo>
                  <a:pt x="720" y="520"/>
                </a:lnTo>
                <a:lnTo>
                  <a:pt x="720" y="527"/>
                </a:lnTo>
                <a:close/>
                <a:moveTo>
                  <a:pt x="736" y="527"/>
                </a:moveTo>
                <a:lnTo>
                  <a:pt x="743" y="527"/>
                </a:lnTo>
                <a:lnTo>
                  <a:pt x="743" y="520"/>
                </a:lnTo>
                <a:lnTo>
                  <a:pt x="736" y="520"/>
                </a:lnTo>
                <a:lnTo>
                  <a:pt x="736" y="527"/>
                </a:lnTo>
                <a:close/>
                <a:moveTo>
                  <a:pt x="753" y="527"/>
                </a:moveTo>
                <a:lnTo>
                  <a:pt x="760" y="527"/>
                </a:lnTo>
                <a:lnTo>
                  <a:pt x="760" y="520"/>
                </a:lnTo>
                <a:lnTo>
                  <a:pt x="753" y="520"/>
                </a:lnTo>
                <a:lnTo>
                  <a:pt x="753" y="527"/>
                </a:lnTo>
                <a:close/>
                <a:moveTo>
                  <a:pt x="769" y="527"/>
                </a:moveTo>
                <a:lnTo>
                  <a:pt x="776" y="527"/>
                </a:lnTo>
                <a:lnTo>
                  <a:pt x="776" y="520"/>
                </a:lnTo>
                <a:lnTo>
                  <a:pt x="769" y="520"/>
                </a:lnTo>
                <a:lnTo>
                  <a:pt x="769" y="527"/>
                </a:lnTo>
                <a:close/>
                <a:moveTo>
                  <a:pt x="786" y="527"/>
                </a:moveTo>
                <a:lnTo>
                  <a:pt x="793" y="527"/>
                </a:lnTo>
                <a:lnTo>
                  <a:pt x="793" y="520"/>
                </a:lnTo>
                <a:lnTo>
                  <a:pt x="786" y="520"/>
                </a:lnTo>
                <a:lnTo>
                  <a:pt x="786" y="527"/>
                </a:lnTo>
                <a:close/>
                <a:moveTo>
                  <a:pt x="802" y="527"/>
                </a:moveTo>
                <a:lnTo>
                  <a:pt x="810" y="527"/>
                </a:lnTo>
                <a:lnTo>
                  <a:pt x="810" y="520"/>
                </a:lnTo>
                <a:lnTo>
                  <a:pt x="802" y="520"/>
                </a:lnTo>
                <a:lnTo>
                  <a:pt x="802" y="527"/>
                </a:lnTo>
                <a:close/>
                <a:moveTo>
                  <a:pt x="819" y="527"/>
                </a:moveTo>
                <a:lnTo>
                  <a:pt x="826" y="527"/>
                </a:lnTo>
                <a:lnTo>
                  <a:pt x="826" y="520"/>
                </a:lnTo>
                <a:lnTo>
                  <a:pt x="819" y="520"/>
                </a:lnTo>
                <a:lnTo>
                  <a:pt x="819" y="527"/>
                </a:lnTo>
                <a:close/>
                <a:moveTo>
                  <a:pt x="836" y="527"/>
                </a:moveTo>
                <a:lnTo>
                  <a:pt x="843" y="527"/>
                </a:lnTo>
                <a:lnTo>
                  <a:pt x="843" y="520"/>
                </a:lnTo>
                <a:lnTo>
                  <a:pt x="836" y="520"/>
                </a:lnTo>
                <a:lnTo>
                  <a:pt x="836" y="527"/>
                </a:lnTo>
                <a:close/>
                <a:moveTo>
                  <a:pt x="852" y="527"/>
                </a:moveTo>
                <a:lnTo>
                  <a:pt x="859" y="527"/>
                </a:lnTo>
                <a:lnTo>
                  <a:pt x="859" y="520"/>
                </a:lnTo>
                <a:lnTo>
                  <a:pt x="852" y="520"/>
                </a:lnTo>
                <a:lnTo>
                  <a:pt x="852" y="527"/>
                </a:lnTo>
                <a:close/>
                <a:moveTo>
                  <a:pt x="871" y="527"/>
                </a:moveTo>
                <a:lnTo>
                  <a:pt x="876" y="527"/>
                </a:lnTo>
                <a:lnTo>
                  <a:pt x="876" y="520"/>
                </a:lnTo>
                <a:lnTo>
                  <a:pt x="871" y="520"/>
                </a:lnTo>
                <a:lnTo>
                  <a:pt x="871" y="527"/>
                </a:lnTo>
                <a:close/>
                <a:moveTo>
                  <a:pt x="888" y="527"/>
                </a:moveTo>
                <a:lnTo>
                  <a:pt x="895" y="527"/>
                </a:lnTo>
                <a:lnTo>
                  <a:pt x="895" y="520"/>
                </a:lnTo>
                <a:lnTo>
                  <a:pt x="888" y="520"/>
                </a:lnTo>
                <a:lnTo>
                  <a:pt x="888" y="527"/>
                </a:lnTo>
                <a:close/>
                <a:moveTo>
                  <a:pt x="904" y="527"/>
                </a:moveTo>
                <a:lnTo>
                  <a:pt x="911" y="527"/>
                </a:lnTo>
                <a:lnTo>
                  <a:pt x="911" y="520"/>
                </a:lnTo>
                <a:lnTo>
                  <a:pt x="904" y="520"/>
                </a:lnTo>
                <a:lnTo>
                  <a:pt x="904" y="527"/>
                </a:lnTo>
                <a:close/>
                <a:moveTo>
                  <a:pt x="921" y="527"/>
                </a:moveTo>
                <a:lnTo>
                  <a:pt x="928" y="527"/>
                </a:lnTo>
                <a:lnTo>
                  <a:pt x="928" y="520"/>
                </a:lnTo>
                <a:lnTo>
                  <a:pt x="921" y="520"/>
                </a:lnTo>
                <a:lnTo>
                  <a:pt x="921" y="527"/>
                </a:lnTo>
                <a:close/>
                <a:moveTo>
                  <a:pt x="1423" y="527"/>
                </a:moveTo>
                <a:lnTo>
                  <a:pt x="1430" y="527"/>
                </a:lnTo>
                <a:lnTo>
                  <a:pt x="1430" y="520"/>
                </a:lnTo>
                <a:lnTo>
                  <a:pt x="1423" y="520"/>
                </a:lnTo>
                <a:lnTo>
                  <a:pt x="1423" y="527"/>
                </a:lnTo>
                <a:close/>
                <a:moveTo>
                  <a:pt x="1439" y="527"/>
                </a:moveTo>
                <a:lnTo>
                  <a:pt x="1447" y="527"/>
                </a:lnTo>
                <a:lnTo>
                  <a:pt x="1447" y="520"/>
                </a:lnTo>
                <a:lnTo>
                  <a:pt x="1439" y="520"/>
                </a:lnTo>
                <a:lnTo>
                  <a:pt x="1439" y="527"/>
                </a:lnTo>
                <a:close/>
                <a:moveTo>
                  <a:pt x="1456" y="527"/>
                </a:moveTo>
                <a:lnTo>
                  <a:pt x="1463" y="527"/>
                </a:lnTo>
                <a:lnTo>
                  <a:pt x="1463" y="520"/>
                </a:lnTo>
                <a:lnTo>
                  <a:pt x="1456" y="520"/>
                </a:lnTo>
                <a:lnTo>
                  <a:pt x="1456" y="527"/>
                </a:lnTo>
                <a:close/>
                <a:moveTo>
                  <a:pt x="1473" y="527"/>
                </a:moveTo>
                <a:lnTo>
                  <a:pt x="1480" y="527"/>
                </a:lnTo>
                <a:lnTo>
                  <a:pt x="1480" y="520"/>
                </a:lnTo>
                <a:lnTo>
                  <a:pt x="1473" y="520"/>
                </a:lnTo>
                <a:lnTo>
                  <a:pt x="1473" y="527"/>
                </a:lnTo>
                <a:close/>
                <a:moveTo>
                  <a:pt x="1489" y="527"/>
                </a:moveTo>
                <a:lnTo>
                  <a:pt x="1496" y="527"/>
                </a:lnTo>
                <a:lnTo>
                  <a:pt x="1496" y="520"/>
                </a:lnTo>
                <a:lnTo>
                  <a:pt x="1489" y="520"/>
                </a:lnTo>
                <a:lnTo>
                  <a:pt x="1489" y="527"/>
                </a:lnTo>
                <a:close/>
                <a:moveTo>
                  <a:pt x="1506" y="527"/>
                </a:moveTo>
                <a:lnTo>
                  <a:pt x="1513" y="527"/>
                </a:lnTo>
                <a:lnTo>
                  <a:pt x="1513" y="520"/>
                </a:lnTo>
                <a:lnTo>
                  <a:pt x="1506" y="520"/>
                </a:lnTo>
                <a:lnTo>
                  <a:pt x="1506" y="527"/>
                </a:lnTo>
                <a:close/>
                <a:moveTo>
                  <a:pt x="1522" y="527"/>
                </a:moveTo>
                <a:lnTo>
                  <a:pt x="1529" y="527"/>
                </a:lnTo>
                <a:lnTo>
                  <a:pt x="1529" y="520"/>
                </a:lnTo>
                <a:lnTo>
                  <a:pt x="1522" y="520"/>
                </a:lnTo>
                <a:lnTo>
                  <a:pt x="1522" y="527"/>
                </a:lnTo>
                <a:close/>
                <a:moveTo>
                  <a:pt x="1539" y="527"/>
                </a:moveTo>
                <a:lnTo>
                  <a:pt x="1546" y="527"/>
                </a:lnTo>
                <a:lnTo>
                  <a:pt x="1546" y="520"/>
                </a:lnTo>
                <a:lnTo>
                  <a:pt x="1539" y="520"/>
                </a:lnTo>
                <a:lnTo>
                  <a:pt x="1539" y="527"/>
                </a:lnTo>
                <a:close/>
                <a:moveTo>
                  <a:pt x="1555" y="527"/>
                </a:moveTo>
                <a:lnTo>
                  <a:pt x="1563" y="527"/>
                </a:lnTo>
                <a:lnTo>
                  <a:pt x="1563" y="520"/>
                </a:lnTo>
                <a:lnTo>
                  <a:pt x="1555" y="520"/>
                </a:lnTo>
                <a:lnTo>
                  <a:pt x="1555" y="527"/>
                </a:lnTo>
                <a:close/>
                <a:moveTo>
                  <a:pt x="1572" y="527"/>
                </a:moveTo>
                <a:lnTo>
                  <a:pt x="1579" y="527"/>
                </a:lnTo>
                <a:lnTo>
                  <a:pt x="1579" y="520"/>
                </a:lnTo>
                <a:lnTo>
                  <a:pt x="1572" y="520"/>
                </a:lnTo>
                <a:lnTo>
                  <a:pt x="1572" y="527"/>
                </a:lnTo>
                <a:close/>
                <a:moveTo>
                  <a:pt x="1589" y="527"/>
                </a:moveTo>
                <a:lnTo>
                  <a:pt x="1596" y="527"/>
                </a:lnTo>
                <a:lnTo>
                  <a:pt x="1596" y="520"/>
                </a:lnTo>
                <a:lnTo>
                  <a:pt x="1589" y="520"/>
                </a:lnTo>
                <a:lnTo>
                  <a:pt x="1589" y="527"/>
                </a:lnTo>
                <a:close/>
                <a:moveTo>
                  <a:pt x="1605" y="527"/>
                </a:moveTo>
                <a:lnTo>
                  <a:pt x="1612" y="527"/>
                </a:lnTo>
                <a:lnTo>
                  <a:pt x="1612" y="520"/>
                </a:lnTo>
                <a:lnTo>
                  <a:pt x="1605" y="520"/>
                </a:lnTo>
                <a:lnTo>
                  <a:pt x="1605" y="527"/>
                </a:lnTo>
                <a:close/>
                <a:moveTo>
                  <a:pt x="1622" y="527"/>
                </a:moveTo>
                <a:lnTo>
                  <a:pt x="1629" y="527"/>
                </a:lnTo>
                <a:lnTo>
                  <a:pt x="1629" y="520"/>
                </a:lnTo>
                <a:lnTo>
                  <a:pt x="1622" y="520"/>
                </a:lnTo>
                <a:lnTo>
                  <a:pt x="1622" y="527"/>
                </a:lnTo>
                <a:close/>
                <a:moveTo>
                  <a:pt x="1638" y="527"/>
                </a:moveTo>
                <a:lnTo>
                  <a:pt x="1645" y="527"/>
                </a:lnTo>
                <a:lnTo>
                  <a:pt x="1645" y="520"/>
                </a:lnTo>
                <a:lnTo>
                  <a:pt x="1638" y="520"/>
                </a:lnTo>
                <a:lnTo>
                  <a:pt x="1638" y="527"/>
                </a:lnTo>
                <a:close/>
                <a:moveTo>
                  <a:pt x="1657" y="527"/>
                </a:moveTo>
                <a:lnTo>
                  <a:pt x="1664" y="527"/>
                </a:lnTo>
                <a:lnTo>
                  <a:pt x="1664" y="520"/>
                </a:lnTo>
                <a:lnTo>
                  <a:pt x="1657" y="520"/>
                </a:lnTo>
                <a:lnTo>
                  <a:pt x="1657" y="527"/>
                </a:lnTo>
                <a:close/>
                <a:moveTo>
                  <a:pt x="1674" y="527"/>
                </a:moveTo>
                <a:lnTo>
                  <a:pt x="1681" y="527"/>
                </a:lnTo>
                <a:lnTo>
                  <a:pt x="1681" y="520"/>
                </a:lnTo>
                <a:lnTo>
                  <a:pt x="1674" y="520"/>
                </a:lnTo>
                <a:lnTo>
                  <a:pt x="1674" y="527"/>
                </a:lnTo>
                <a:close/>
                <a:moveTo>
                  <a:pt x="1690" y="527"/>
                </a:moveTo>
                <a:lnTo>
                  <a:pt x="1698" y="527"/>
                </a:lnTo>
                <a:lnTo>
                  <a:pt x="1698" y="520"/>
                </a:lnTo>
                <a:lnTo>
                  <a:pt x="1690" y="520"/>
                </a:lnTo>
                <a:lnTo>
                  <a:pt x="1690" y="527"/>
                </a:lnTo>
                <a:close/>
                <a:moveTo>
                  <a:pt x="1707" y="527"/>
                </a:moveTo>
                <a:lnTo>
                  <a:pt x="1714" y="527"/>
                </a:lnTo>
                <a:lnTo>
                  <a:pt x="1714" y="520"/>
                </a:lnTo>
                <a:lnTo>
                  <a:pt x="1707" y="520"/>
                </a:lnTo>
                <a:lnTo>
                  <a:pt x="1707" y="527"/>
                </a:lnTo>
                <a:close/>
                <a:moveTo>
                  <a:pt x="1724" y="527"/>
                </a:moveTo>
                <a:lnTo>
                  <a:pt x="1731" y="527"/>
                </a:lnTo>
                <a:lnTo>
                  <a:pt x="1731" y="520"/>
                </a:lnTo>
                <a:lnTo>
                  <a:pt x="1724" y="520"/>
                </a:lnTo>
                <a:lnTo>
                  <a:pt x="1724" y="527"/>
                </a:lnTo>
                <a:close/>
                <a:moveTo>
                  <a:pt x="1740" y="527"/>
                </a:moveTo>
                <a:lnTo>
                  <a:pt x="1747" y="527"/>
                </a:lnTo>
                <a:lnTo>
                  <a:pt x="1747" y="520"/>
                </a:lnTo>
                <a:lnTo>
                  <a:pt x="1740" y="520"/>
                </a:lnTo>
                <a:lnTo>
                  <a:pt x="1740" y="527"/>
                </a:lnTo>
                <a:close/>
                <a:moveTo>
                  <a:pt x="1757" y="527"/>
                </a:moveTo>
                <a:lnTo>
                  <a:pt x="1764" y="527"/>
                </a:lnTo>
                <a:lnTo>
                  <a:pt x="1764" y="520"/>
                </a:lnTo>
                <a:lnTo>
                  <a:pt x="1757" y="520"/>
                </a:lnTo>
                <a:lnTo>
                  <a:pt x="1757" y="527"/>
                </a:lnTo>
                <a:close/>
                <a:moveTo>
                  <a:pt x="1773" y="527"/>
                </a:moveTo>
                <a:lnTo>
                  <a:pt x="1780" y="527"/>
                </a:lnTo>
                <a:lnTo>
                  <a:pt x="1780" y="520"/>
                </a:lnTo>
                <a:lnTo>
                  <a:pt x="1773" y="520"/>
                </a:lnTo>
                <a:lnTo>
                  <a:pt x="1773" y="527"/>
                </a:lnTo>
                <a:close/>
                <a:moveTo>
                  <a:pt x="1790" y="527"/>
                </a:moveTo>
                <a:lnTo>
                  <a:pt x="1797" y="527"/>
                </a:lnTo>
                <a:lnTo>
                  <a:pt x="1797" y="520"/>
                </a:lnTo>
                <a:lnTo>
                  <a:pt x="1790" y="520"/>
                </a:lnTo>
                <a:lnTo>
                  <a:pt x="1790" y="527"/>
                </a:lnTo>
                <a:close/>
                <a:moveTo>
                  <a:pt x="1806" y="527"/>
                </a:moveTo>
                <a:lnTo>
                  <a:pt x="1814" y="527"/>
                </a:lnTo>
                <a:lnTo>
                  <a:pt x="1814" y="520"/>
                </a:lnTo>
                <a:lnTo>
                  <a:pt x="1806" y="520"/>
                </a:lnTo>
                <a:lnTo>
                  <a:pt x="1806" y="527"/>
                </a:lnTo>
                <a:close/>
                <a:moveTo>
                  <a:pt x="1823" y="527"/>
                </a:moveTo>
                <a:lnTo>
                  <a:pt x="1830" y="527"/>
                </a:lnTo>
                <a:lnTo>
                  <a:pt x="1830" y="520"/>
                </a:lnTo>
                <a:lnTo>
                  <a:pt x="1823" y="520"/>
                </a:lnTo>
                <a:lnTo>
                  <a:pt x="1823" y="527"/>
                </a:lnTo>
                <a:close/>
                <a:moveTo>
                  <a:pt x="1840" y="527"/>
                </a:moveTo>
                <a:lnTo>
                  <a:pt x="1847" y="527"/>
                </a:lnTo>
                <a:lnTo>
                  <a:pt x="1847" y="520"/>
                </a:lnTo>
                <a:lnTo>
                  <a:pt x="1840" y="520"/>
                </a:lnTo>
                <a:lnTo>
                  <a:pt x="1840" y="527"/>
                </a:lnTo>
                <a:close/>
                <a:moveTo>
                  <a:pt x="1856" y="527"/>
                </a:moveTo>
                <a:lnTo>
                  <a:pt x="1863" y="527"/>
                </a:lnTo>
                <a:lnTo>
                  <a:pt x="1863" y="520"/>
                </a:lnTo>
                <a:lnTo>
                  <a:pt x="1856" y="520"/>
                </a:lnTo>
                <a:lnTo>
                  <a:pt x="1856" y="527"/>
                </a:lnTo>
                <a:close/>
                <a:moveTo>
                  <a:pt x="1873" y="527"/>
                </a:moveTo>
                <a:lnTo>
                  <a:pt x="1880" y="527"/>
                </a:lnTo>
                <a:lnTo>
                  <a:pt x="1880" y="520"/>
                </a:lnTo>
                <a:lnTo>
                  <a:pt x="1873" y="520"/>
                </a:lnTo>
                <a:lnTo>
                  <a:pt x="1873" y="527"/>
                </a:lnTo>
                <a:close/>
                <a:moveTo>
                  <a:pt x="1889" y="527"/>
                </a:moveTo>
                <a:lnTo>
                  <a:pt x="1896" y="527"/>
                </a:lnTo>
                <a:lnTo>
                  <a:pt x="1896" y="520"/>
                </a:lnTo>
                <a:lnTo>
                  <a:pt x="1889" y="520"/>
                </a:lnTo>
                <a:lnTo>
                  <a:pt x="1889" y="527"/>
                </a:lnTo>
                <a:close/>
                <a:moveTo>
                  <a:pt x="1908" y="527"/>
                </a:moveTo>
                <a:lnTo>
                  <a:pt x="1915" y="527"/>
                </a:lnTo>
                <a:lnTo>
                  <a:pt x="1915" y="520"/>
                </a:lnTo>
                <a:lnTo>
                  <a:pt x="1908" y="520"/>
                </a:lnTo>
                <a:lnTo>
                  <a:pt x="1908" y="527"/>
                </a:lnTo>
                <a:close/>
                <a:moveTo>
                  <a:pt x="1925" y="527"/>
                </a:moveTo>
                <a:lnTo>
                  <a:pt x="1932" y="527"/>
                </a:lnTo>
                <a:lnTo>
                  <a:pt x="1932" y="520"/>
                </a:lnTo>
                <a:lnTo>
                  <a:pt x="1925" y="520"/>
                </a:lnTo>
                <a:lnTo>
                  <a:pt x="1925" y="527"/>
                </a:lnTo>
                <a:close/>
                <a:moveTo>
                  <a:pt x="1941" y="527"/>
                </a:moveTo>
                <a:lnTo>
                  <a:pt x="1949" y="527"/>
                </a:lnTo>
                <a:lnTo>
                  <a:pt x="1949" y="520"/>
                </a:lnTo>
                <a:lnTo>
                  <a:pt x="1941" y="520"/>
                </a:lnTo>
                <a:lnTo>
                  <a:pt x="1941" y="527"/>
                </a:lnTo>
                <a:close/>
                <a:moveTo>
                  <a:pt x="1958" y="527"/>
                </a:moveTo>
                <a:lnTo>
                  <a:pt x="1965" y="527"/>
                </a:lnTo>
                <a:lnTo>
                  <a:pt x="1965" y="520"/>
                </a:lnTo>
                <a:lnTo>
                  <a:pt x="1958" y="520"/>
                </a:lnTo>
                <a:lnTo>
                  <a:pt x="1958" y="527"/>
                </a:lnTo>
                <a:close/>
                <a:moveTo>
                  <a:pt x="1975" y="527"/>
                </a:moveTo>
                <a:lnTo>
                  <a:pt x="1982" y="527"/>
                </a:lnTo>
                <a:lnTo>
                  <a:pt x="1982" y="520"/>
                </a:lnTo>
                <a:lnTo>
                  <a:pt x="1975" y="520"/>
                </a:lnTo>
                <a:lnTo>
                  <a:pt x="1975" y="527"/>
                </a:lnTo>
                <a:close/>
                <a:moveTo>
                  <a:pt x="1991" y="527"/>
                </a:moveTo>
                <a:lnTo>
                  <a:pt x="1998" y="527"/>
                </a:lnTo>
                <a:lnTo>
                  <a:pt x="1998" y="520"/>
                </a:lnTo>
                <a:lnTo>
                  <a:pt x="1991" y="520"/>
                </a:lnTo>
                <a:lnTo>
                  <a:pt x="1991" y="527"/>
                </a:lnTo>
                <a:close/>
                <a:moveTo>
                  <a:pt x="2008" y="527"/>
                </a:moveTo>
                <a:lnTo>
                  <a:pt x="2015" y="527"/>
                </a:lnTo>
                <a:lnTo>
                  <a:pt x="2015" y="520"/>
                </a:lnTo>
                <a:lnTo>
                  <a:pt x="2008" y="520"/>
                </a:lnTo>
                <a:lnTo>
                  <a:pt x="2008" y="527"/>
                </a:lnTo>
                <a:close/>
                <a:moveTo>
                  <a:pt x="2024" y="527"/>
                </a:moveTo>
                <a:lnTo>
                  <a:pt x="2031" y="527"/>
                </a:lnTo>
                <a:lnTo>
                  <a:pt x="2031" y="520"/>
                </a:lnTo>
                <a:lnTo>
                  <a:pt x="2024" y="520"/>
                </a:lnTo>
                <a:lnTo>
                  <a:pt x="2024" y="527"/>
                </a:lnTo>
                <a:close/>
                <a:moveTo>
                  <a:pt x="2041" y="527"/>
                </a:moveTo>
                <a:lnTo>
                  <a:pt x="2048" y="527"/>
                </a:lnTo>
                <a:lnTo>
                  <a:pt x="2048" y="520"/>
                </a:lnTo>
                <a:lnTo>
                  <a:pt x="2041" y="520"/>
                </a:lnTo>
                <a:lnTo>
                  <a:pt x="2041" y="527"/>
                </a:lnTo>
                <a:close/>
                <a:moveTo>
                  <a:pt x="2057" y="527"/>
                </a:moveTo>
                <a:lnTo>
                  <a:pt x="2065" y="527"/>
                </a:lnTo>
                <a:lnTo>
                  <a:pt x="2065" y="520"/>
                </a:lnTo>
                <a:lnTo>
                  <a:pt x="2057" y="520"/>
                </a:lnTo>
                <a:lnTo>
                  <a:pt x="2057" y="527"/>
                </a:lnTo>
                <a:close/>
                <a:moveTo>
                  <a:pt x="2074" y="527"/>
                </a:moveTo>
                <a:lnTo>
                  <a:pt x="2081" y="527"/>
                </a:lnTo>
                <a:lnTo>
                  <a:pt x="2081" y="520"/>
                </a:lnTo>
                <a:lnTo>
                  <a:pt x="2074" y="520"/>
                </a:lnTo>
                <a:lnTo>
                  <a:pt x="2074" y="527"/>
                </a:lnTo>
                <a:close/>
                <a:moveTo>
                  <a:pt x="2091" y="527"/>
                </a:moveTo>
                <a:lnTo>
                  <a:pt x="2098" y="527"/>
                </a:lnTo>
                <a:lnTo>
                  <a:pt x="2098" y="520"/>
                </a:lnTo>
                <a:lnTo>
                  <a:pt x="2091" y="520"/>
                </a:lnTo>
                <a:lnTo>
                  <a:pt x="2091" y="527"/>
                </a:lnTo>
                <a:close/>
                <a:moveTo>
                  <a:pt x="2107" y="527"/>
                </a:moveTo>
                <a:lnTo>
                  <a:pt x="2114" y="527"/>
                </a:lnTo>
                <a:lnTo>
                  <a:pt x="2114" y="520"/>
                </a:lnTo>
                <a:lnTo>
                  <a:pt x="2107" y="520"/>
                </a:lnTo>
                <a:lnTo>
                  <a:pt x="2107" y="527"/>
                </a:lnTo>
                <a:close/>
                <a:moveTo>
                  <a:pt x="2124" y="527"/>
                </a:moveTo>
                <a:lnTo>
                  <a:pt x="2131" y="527"/>
                </a:lnTo>
                <a:lnTo>
                  <a:pt x="2131" y="520"/>
                </a:lnTo>
                <a:lnTo>
                  <a:pt x="2124" y="520"/>
                </a:lnTo>
                <a:lnTo>
                  <a:pt x="2124" y="527"/>
                </a:lnTo>
                <a:close/>
                <a:moveTo>
                  <a:pt x="2140" y="527"/>
                </a:moveTo>
                <a:lnTo>
                  <a:pt x="2147" y="527"/>
                </a:lnTo>
                <a:lnTo>
                  <a:pt x="2147" y="520"/>
                </a:lnTo>
                <a:lnTo>
                  <a:pt x="2140" y="520"/>
                </a:lnTo>
                <a:lnTo>
                  <a:pt x="2140" y="527"/>
                </a:lnTo>
                <a:close/>
                <a:moveTo>
                  <a:pt x="2159" y="527"/>
                </a:moveTo>
                <a:lnTo>
                  <a:pt x="2164" y="527"/>
                </a:lnTo>
                <a:lnTo>
                  <a:pt x="2164" y="520"/>
                </a:lnTo>
                <a:lnTo>
                  <a:pt x="2159" y="520"/>
                </a:lnTo>
                <a:lnTo>
                  <a:pt x="2159" y="527"/>
                </a:lnTo>
                <a:close/>
                <a:moveTo>
                  <a:pt x="2176" y="527"/>
                </a:moveTo>
                <a:lnTo>
                  <a:pt x="2183" y="527"/>
                </a:lnTo>
                <a:lnTo>
                  <a:pt x="2183" y="520"/>
                </a:lnTo>
                <a:lnTo>
                  <a:pt x="2176" y="520"/>
                </a:lnTo>
                <a:lnTo>
                  <a:pt x="2176" y="527"/>
                </a:lnTo>
                <a:close/>
                <a:moveTo>
                  <a:pt x="2192" y="527"/>
                </a:moveTo>
                <a:lnTo>
                  <a:pt x="2200" y="527"/>
                </a:lnTo>
                <a:lnTo>
                  <a:pt x="2200" y="520"/>
                </a:lnTo>
                <a:lnTo>
                  <a:pt x="2192" y="520"/>
                </a:lnTo>
                <a:lnTo>
                  <a:pt x="2192" y="527"/>
                </a:lnTo>
                <a:close/>
                <a:moveTo>
                  <a:pt x="2209" y="527"/>
                </a:moveTo>
                <a:lnTo>
                  <a:pt x="2216" y="527"/>
                </a:lnTo>
                <a:lnTo>
                  <a:pt x="2216" y="520"/>
                </a:lnTo>
                <a:lnTo>
                  <a:pt x="2209" y="520"/>
                </a:lnTo>
                <a:lnTo>
                  <a:pt x="2209" y="527"/>
                </a:lnTo>
                <a:close/>
                <a:moveTo>
                  <a:pt x="2226" y="527"/>
                </a:moveTo>
                <a:lnTo>
                  <a:pt x="2233" y="527"/>
                </a:lnTo>
                <a:lnTo>
                  <a:pt x="2233" y="520"/>
                </a:lnTo>
                <a:lnTo>
                  <a:pt x="2226" y="520"/>
                </a:lnTo>
                <a:lnTo>
                  <a:pt x="2226" y="527"/>
                </a:lnTo>
                <a:close/>
                <a:moveTo>
                  <a:pt x="2242" y="527"/>
                </a:moveTo>
                <a:lnTo>
                  <a:pt x="2249" y="527"/>
                </a:lnTo>
                <a:lnTo>
                  <a:pt x="2249" y="520"/>
                </a:lnTo>
                <a:lnTo>
                  <a:pt x="2242" y="520"/>
                </a:lnTo>
                <a:lnTo>
                  <a:pt x="2242" y="527"/>
                </a:lnTo>
                <a:close/>
                <a:moveTo>
                  <a:pt x="2259" y="527"/>
                </a:moveTo>
                <a:lnTo>
                  <a:pt x="2266" y="527"/>
                </a:lnTo>
                <a:lnTo>
                  <a:pt x="2266" y="520"/>
                </a:lnTo>
                <a:lnTo>
                  <a:pt x="2259" y="520"/>
                </a:lnTo>
                <a:lnTo>
                  <a:pt x="2259" y="527"/>
                </a:lnTo>
                <a:close/>
                <a:moveTo>
                  <a:pt x="2275" y="527"/>
                </a:moveTo>
                <a:lnTo>
                  <a:pt x="2282" y="527"/>
                </a:lnTo>
                <a:lnTo>
                  <a:pt x="2282" y="520"/>
                </a:lnTo>
                <a:lnTo>
                  <a:pt x="2275" y="520"/>
                </a:lnTo>
                <a:lnTo>
                  <a:pt x="2275" y="527"/>
                </a:lnTo>
                <a:close/>
                <a:moveTo>
                  <a:pt x="2292" y="527"/>
                </a:moveTo>
                <a:lnTo>
                  <a:pt x="2299" y="527"/>
                </a:lnTo>
                <a:lnTo>
                  <a:pt x="2299" y="520"/>
                </a:lnTo>
                <a:lnTo>
                  <a:pt x="2292" y="520"/>
                </a:lnTo>
                <a:lnTo>
                  <a:pt x="2292" y="527"/>
                </a:lnTo>
                <a:close/>
                <a:moveTo>
                  <a:pt x="2308" y="527"/>
                </a:moveTo>
                <a:lnTo>
                  <a:pt x="2316" y="527"/>
                </a:lnTo>
                <a:lnTo>
                  <a:pt x="2316" y="520"/>
                </a:lnTo>
                <a:lnTo>
                  <a:pt x="2308" y="520"/>
                </a:lnTo>
                <a:lnTo>
                  <a:pt x="2308" y="527"/>
                </a:lnTo>
                <a:close/>
                <a:moveTo>
                  <a:pt x="2325" y="527"/>
                </a:moveTo>
                <a:lnTo>
                  <a:pt x="2332" y="527"/>
                </a:lnTo>
                <a:lnTo>
                  <a:pt x="2332" y="520"/>
                </a:lnTo>
                <a:lnTo>
                  <a:pt x="2325" y="520"/>
                </a:lnTo>
                <a:lnTo>
                  <a:pt x="2325" y="527"/>
                </a:lnTo>
                <a:close/>
                <a:moveTo>
                  <a:pt x="2342" y="527"/>
                </a:moveTo>
                <a:lnTo>
                  <a:pt x="2349" y="527"/>
                </a:lnTo>
                <a:lnTo>
                  <a:pt x="2349" y="520"/>
                </a:lnTo>
                <a:lnTo>
                  <a:pt x="2342" y="520"/>
                </a:lnTo>
                <a:lnTo>
                  <a:pt x="2342" y="527"/>
                </a:lnTo>
                <a:close/>
                <a:moveTo>
                  <a:pt x="2358" y="527"/>
                </a:moveTo>
                <a:lnTo>
                  <a:pt x="2365" y="527"/>
                </a:lnTo>
                <a:lnTo>
                  <a:pt x="2365" y="520"/>
                </a:lnTo>
                <a:lnTo>
                  <a:pt x="2358" y="520"/>
                </a:lnTo>
                <a:lnTo>
                  <a:pt x="2358" y="527"/>
                </a:lnTo>
                <a:close/>
                <a:moveTo>
                  <a:pt x="2375" y="527"/>
                </a:moveTo>
                <a:lnTo>
                  <a:pt x="2382" y="527"/>
                </a:lnTo>
                <a:lnTo>
                  <a:pt x="2382" y="520"/>
                </a:lnTo>
                <a:lnTo>
                  <a:pt x="2375" y="520"/>
                </a:lnTo>
                <a:lnTo>
                  <a:pt x="2375" y="527"/>
                </a:lnTo>
                <a:close/>
                <a:moveTo>
                  <a:pt x="2391" y="527"/>
                </a:moveTo>
                <a:lnTo>
                  <a:pt x="2398" y="527"/>
                </a:lnTo>
                <a:lnTo>
                  <a:pt x="2398" y="520"/>
                </a:lnTo>
                <a:lnTo>
                  <a:pt x="2391" y="520"/>
                </a:lnTo>
                <a:lnTo>
                  <a:pt x="2391" y="527"/>
                </a:lnTo>
                <a:close/>
                <a:moveTo>
                  <a:pt x="2408" y="527"/>
                </a:moveTo>
                <a:lnTo>
                  <a:pt x="2415" y="527"/>
                </a:lnTo>
                <a:lnTo>
                  <a:pt x="2415" y="520"/>
                </a:lnTo>
                <a:lnTo>
                  <a:pt x="2408" y="520"/>
                </a:lnTo>
                <a:lnTo>
                  <a:pt x="2408" y="527"/>
                </a:lnTo>
                <a:close/>
                <a:moveTo>
                  <a:pt x="2427" y="527"/>
                </a:moveTo>
                <a:lnTo>
                  <a:pt x="2434" y="527"/>
                </a:lnTo>
                <a:lnTo>
                  <a:pt x="2434" y="520"/>
                </a:lnTo>
                <a:lnTo>
                  <a:pt x="2427" y="520"/>
                </a:lnTo>
                <a:lnTo>
                  <a:pt x="2427" y="527"/>
                </a:lnTo>
                <a:close/>
                <a:moveTo>
                  <a:pt x="2443" y="527"/>
                </a:moveTo>
                <a:lnTo>
                  <a:pt x="2451" y="527"/>
                </a:lnTo>
                <a:lnTo>
                  <a:pt x="2451" y="520"/>
                </a:lnTo>
                <a:lnTo>
                  <a:pt x="2443" y="520"/>
                </a:lnTo>
                <a:lnTo>
                  <a:pt x="2443" y="527"/>
                </a:lnTo>
                <a:close/>
                <a:moveTo>
                  <a:pt x="2460" y="527"/>
                </a:moveTo>
                <a:lnTo>
                  <a:pt x="2467" y="527"/>
                </a:lnTo>
                <a:lnTo>
                  <a:pt x="2467" y="520"/>
                </a:lnTo>
                <a:lnTo>
                  <a:pt x="2460" y="520"/>
                </a:lnTo>
                <a:lnTo>
                  <a:pt x="2460" y="527"/>
                </a:lnTo>
                <a:close/>
                <a:moveTo>
                  <a:pt x="2477" y="527"/>
                </a:moveTo>
                <a:lnTo>
                  <a:pt x="2484" y="527"/>
                </a:lnTo>
                <a:lnTo>
                  <a:pt x="2484" y="520"/>
                </a:lnTo>
                <a:lnTo>
                  <a:pt x="2477" y="520"/>
                </a:lnTo>
                <a:lnTo>
                  <a:pt x="2477" y="527"/>
                </a:lnTo>
                <a:close/>
                <a:moveTo>
                  <a:pt x="2493" y="527"/>
                </a:moveTo>
                <a:lnTo>
                  <a:pt x="2500" y="527"/>
                </a:lnTo>
                <a:lnTo>
                  <a:pt x="2500" y="520"/>
                </a:lnTo>
                <a:lnTo>
                  <a:pt x="2493" y="520"/>
                </a:lnTo>
                <a:lnTo>
                  <a:pt x="2493" y="527"/>
                </a:lnTo>
                <a:close/>
                <a:moveTo>
                  <a:pt x="2510" y="527"/>
                </a:moveTo>
                <a:lnTo>
                  <a:pt x="2517" y="527"/>
                </a:lnTo>
                <a:lnTo>
                  <a:pt x="2517" y="520"/>
                </a:lnTo>
                <a:lnTo>
                  <a:pt x="2510" y="520"/>
                </a:lnTo>
                <a:lnTo>
                  <a:pt x="2510" y="527"/>
                </a:lnTo>
                <a:close/>
                <a:moveTo>
                  <a:pt x="2526" y="527"/>
                </a:moveTo>
                <a:lnTo>
                  <a:pt x="2533" y="527"/>
                </a:lnTo>
                <a:lnTo>
                  <a:pt x="2533" y="520"/>
                </a:lnTo>
                <a:lnTo>
                  <a:pt x="2526" y="520"/>
                </a:lnTo>
                <a:lnTo>
                  <a:pt x="2526" y="527"/>
                </a:lnTo>
                <a:close/>
                <a:moveTo>
                  <a:pt x="2543" y="527"/>
                </a:moveTo>
                <a:lnTo>
                  <a:pt x="2550" y="527"/>
                </a:lnTo>
                <a:lnTo>
                  <a:pt x="2550" y="520"/>
                </a:lnTo>
                <a:lnTo>
                  <a:pt x="2543" y="520"/>
                </a:lnTo>
                <a:lnTo>
                  <a:pt x="2543" y="527"/>
                </a:lnTo>
                <a:close/>
                <a:moveTo>
                  <a:pt x="2560" y="527"/>
                </a:moveTo>
                <a:lnTo>
                  <a:pt x="2567" y="527"/>
                </a:lnTo>
                <a:lnTo>
                  <a:pt x="2567" y="520"/>
                </a:lnTo>
                <a:lnTo>
                  <a:pt x="2560" y="520"/>
                </a:lnTo>
                <a:lnTo>
                  <a:pt x="2560" y="527"/>
                </a:lnTo>
                <a:close/>
                <a:moveTo>
                  <a:pt x="2576" y="527"/>
                </a:moveTo>
                <a:lnTo>
                  <a:pt x="2583" y="527"/>
                </a:lnTo>
                <a:lnTo>
                  <a:pt x="2583" y="520"/>
                </a:lnTo>
                <a:lnTo>
                  <a:pt x="2576" y="520"/>
                </a:lnTo>
                <a:lnTo>
                  <a:pt x="2576" y="527"/>
                </a:lnTo>
                <a:close/>
                <a:moveTo>
                  <a:pt x="2593" y="527"/>
                </a:moveTo>
                <a:lnTo>
                  <a:pt x="2600" y="527"/>
                </a:lnTo>
                <a:lnTo>
                  <a:pt x="2600" y="520"/>
                </a:lnTo>
                <a:lnTo>
                  <a:pt x="2593" y="520"/>
                </a:lnTo>
                <a:lnTo>
                  <a:pt x="2593" y="527"/>
                </a:lnTo>
                <a:close/>
                <a:moveTo>
                  <a:pt x="2609" y="527"/>
                </a:moveTo>
                <a:lnTo>
                  <a:pt x="2616" y="527"/>
                </a:lnTo>
                <a:lnTo>
                  <a:pt x="2616" y="520"/>
                </a:lnTo>
                <a:lnTo>
                  <a:pt x="2609" y="520"/>
                </a:lnTo>
                <a:lnTo>
                  <a:pt x="2609" y="527"/>
                </a:lnTo>
                <a:close/>
                <a:moveTo>
                  <a:pt x="2626" y="527"/>
                </a:moveTo>
                <a:lnTo>
                  <a:pt x="2633" y="527"/>
                </a:lnTo>
                <a:lnTo>
                  <a:pt x="2633" y="520"/>
                </a:lnTo>
                <a:lnTo>
                  <a:pt x="2626" y="520"/>
                </a:lnTo>
                <a:lnTo>
                  <a:pt x="2626" y="527"/>
                </a:lnTo>
                <a:close/>
                <a:moveTo>
                  <a:pt x="2642" y="527"/>
                </a:moveTo>
                <a:lnTo>
                  <a:pt x="2649" y="527"/>
                </a:lnTo>
                <a:lnTo>
                  <a:pt x="2649" y="520"/>
                </a:lnTo>
                <a:lnTo>
                  <a:pt x="2642" y="520"/>
                </a:lnTo>
                <a:lnTo>
                  <a:pt x="2642" y="527"/>
                </a:lnTo>
                <a:close/>
                <a:moveTo>
                  <a:pt x="2659" y="527"/>
                </a:moveTo>
                <a:lnTo>
                  <a:pt x="2666" y="527"/>
                </a:lnTo>
                <a:lnTo>
                  <a:pt x="2666" y="520"/>
                </a:lnTo>
                <a:lnTo>
                  <a:pt x="2659" y="520"/>
                </a:lnTo>
                <a:lnTo>
                  <a:pt x="2659" y="527"/>
                </a:lnTo>
                <a:close/>
                <a:moveTo>
                  <a:pt x="2678" y="527"/>
                </a:moveTo>
                <a:lnTo>
                  <a:pt x="2683" y="527"/>
                </a:lnTo>
                <a:lnTo>
                  <a:pt x="2683" y="520"/>
                </a:lnTo>
                <a:lnTo>
                  <a:pt x="2678" y="520"/>
                </a:lnTo>
                <a:lnTo>
                  <a:pt x="2678" y="527"/>
                </a:lnTo>
                <a:close/>
                <a:moveTo>
                  <a:pt x="2761" y="527"/>
                </a:moveTo>
                <a:lnTo>
                  <a:pt x="2768" y="527"/>
                </a:lnTo>
                <a:lnTo>
                  <a:pt x="2768" y="520"/>
                </a:lnTo>
                <a:lnTo>
                  <a:pt x="2761" y="520"/>
                </a:lnTo>
                <a:lnTo>
                  <a:pt x="2761" y="527"/>
                </a:lnTo>
                <a:close/>
                <a:moveTo>
                  <a:pt x="402" y="544"/>
                </a:moveTo>
                <a:lnTo>
                  <a:pt x="409" y="544"/>
                </a:lnTo>
                <a:lnTo>
                  <a:pt x="409" y="537"/>
                </a:lnTo>
                <a:lnTo>
                  <a:pt x="402" y="537"/>
                </a:lnTo>
                <a:lnTo>
                  <a:pt x="402" y="544"/>
                </a:lnTo>
                <a:close/>
                <a:moveTo>
                  <a:pt x="419" y="544"/>
                </a:moveTo>
                <a:lnTo>
                  <a:pt x="426" y="544"/>
                </a:lnTo>
                <a:lnTo>
                  <a:pt x="426" y="537"/>
                </a:lnTo>
                <a:lnTo>
                  <a:pt x="419" y="537"/>
                </a:lnTo>
                <a:lnTo>
                  <a:pt x="419" y="544"/>
                </a:lnTo>
                <a:close/>
                <a:moveTo>
                  <a:pt x="435" y="544"/>
                </a:moveTo>
                <a:lnTo>
                  <a:pt x="442" y="544"/>
                </a:lnTo>
                <a:lnTo>
                  <a:pt x="442" y="537"/>
                </a:lnTo>
                <a:lnTo>
                  <a:pt x="435" y="537"/>
                </a:lnTo>
                <a:lnTo>
                  <a:pt x="435" y="544"/>
                </a:lnTo>
                <a:close/>
                <a:moveTo>
                  <a:pt x="452" y="544"/>
                </a:moveTo>
                <a:lnTo>
                  <a:pt x="459" y="544"/>
                </a:lnTo>
                <a:lnTo>
                  <a:pt x="459" y="537"/>
                </a:lnTo>
                <a:lnTo>
                  <a:pt x="452" y="537"/>
                </a:lnTo>
                <a:lnTo>
                  <a:pt x="452" y="544"/>
                </a:lnTo>
                <a:close/>
                <a:moveTo>
                  <a:pt x="469" y="544"/>
                </a:moveTo>
                <a:lnTo>
                  <a:pt x="476" y="544"/>
                </a:lnTo>
                <a:lnTo>
                  <a:pt x="476" y="537"/>
                </a:lnTo>
                <a:lnTo>
                  <a:pt x="469" y="537"/>
                </a:lnTo>
                <a:lnTo>
                  <a:pt x="469" y="544"/>
                </a:lnTo>
                <a:close/>
                <a:moveTo>
                  <a:pt x="485" y="544"/>
                </a:moveTo>
                <a:lnTo>
                  <a:pt x="492" y="544"/>
                </a:lnTo>
                <a:lnTo>
                  <a:pt x="492" y="537"/>
                </a:lnTo>
                <a:lnTo>
                  <a:pt x="485" y="537"/>
                </a:lnTo>
                <a:lnTo>
                  <a:pt x="485" y="544"/>
                </a:lnTo>
                <a:close/>
                <a:moveTo>
                  <a:pt x="502" y="544"/>
                </a:moveTo>
                <a:lnTo>
                  <a:pt x="509" y="544"/>
                </a:lnTo>
                <a:lnTo>
                  <a:pt x="509" y="537"/>
                </a:lnTo>
                <a:lnTo>
                  <a:pt x="502" y="537"/>
                </a:lnTo>
                <a:lnTo>
                  <a:pt x="502" y="544"/>
                </a:lnTo>
                <a:close/>
                <a:moveTo>
                  <a:pt x="518" y="544"/>
                </a:moveTo>
                <a:lnTo>
                  <a:pt x="525" y="544"/>
                </a:lnTo>
                <a:lnTo>
                  <a:pt x="525" y="537"/>
                </a:lnTo>
                <a:lnTo>
                  <a:pt x="518" y="537"/>
                </a:lnTo>
                <a:lnTo>
                  <a:pt x="518" y="544"/>
                </a:lnTo>
                <a:close/>
                <a:moveTo>
                  <a:pt x="535" y="544"/>
                </a:moveTo>
                <a:lnTo>
                  <a:pt x="542" y="544"/>
                </a:lnTo>
                <a:lnTo>
                  <a:pt x="542" y="537"/>
                </a:lnTo>
                <a:lnTo>
                  <a:pt x="535" y="537"/>
                </a:lnTo>
                <a:lnTo>
                  <a:pt x="535" y="544"/>
                </a:lnTo>
                <a:close/>
                <a:moveTo>
                  <a:pt x="551" y="544"/>
                </a:moveTo>
                <a:lnTo>
                  <a:pt x="559" y="544"/>
                </a:lnTo>
                <a:lnTo>
                  <a:pt x="559" y="537"/>
                </a:lnTo>
                <a:lnTo>
                  <a:pt x="551" y="537"/>
                </a:lnTo>
                <a:lnTo>
                  <a:pt x="551" y="544"/>
                </a:lnTo>
                <a:close/>
                <a:moveTo>
                  <a:pt x="568" y="544"/>
                </a:moveTo>
                <a:lnTo>
                  <a:pt x="575" y="544"/>
                </a:lnTo>
                <a:lnTo>
                  <a:pt x="575" y="537"/>
                </a:lnTo>
                <a:lnTo>
                  <a:pt x="568" y="537"/>
                </a:lnTo>
                <a:lnTo>
                  <a:pt x="568" y="544"/>
                </a:lnTo>
                <a:close/>
                <a:moveTo>
                  <a:pt x="585" y="544"/>
                </a:moveTo>
                <a:lnTo>
                  <a:pt x="592" y="544"/>
                </a:lnTo>
                <a:lnTo>
                  <a:pt x="592" y="537"/>
                </a:lnTo>
                <a:lnTo>
                  <a:pt x="585" y="537"/>
                </a:lnTo>
                <a:lnTo>
                  <a:pt x="585" y="544"/>
                </a:lnTo>
                <a:close/>
                <a:moveTo>
                  <a:pt x="601" y="544"/>
                </a:moveTo>
                <a:lnTo>
                  <a:pt x="608" y="544"/>
                </a:lnTo>
                <a:lnTo>
                  <a:pt x="608" y="537"/>
                </a:lnTo>
                <a:lnTo>
                  <a:pt x="601" y="537"/>
                </a:lnTo>
                <a:lnTo>
                  <a:pt x="601" y="544"/>
                </a:lnTo>
                <a:close/>
                <a:moveTo>
                  <a:pt x="620" y="544"/>
                </a:moveTo>
                <a:lnTo>
                  <a:pt x="625" y="544"/>
                </a:lnTo>
                <a:lnTo>
                  <a:pt x="625" y="537"/>
                </a:lnTo>
                <a:lnTo>
                  <a:pt x="620" y="537"/>
                </a:lnTo>
                <a:lnTo>
                  <a:pt x="620" y="544"/>
                </a:lnTo>
                <a:close/>
                <a:moveTo>
                  <a:pt x="637" y="544"/>
                </a:moveTo>
                <a:lnTo>
                  <a:pt x="644" y="544"/>
                </a:lnTo>
                <a:lnTo>
                  <a:pt x="644" y="537"/>
                </a:lnTo>
                <a:lnTo>
                  <a:pt x="637" y="537"/>
                </a:lnTo>
                <a:lnTo>
                  <a:pt x="637" y="544"/>
                </a:lnTo>
                <a:close/>
                <a:moveTo>
                  <a:pt x="653" y="544"/>
                </a:moveTo>
                <a:lnTo>
                  <a:pt x="660" y="544"/>
                </a:lnTo>
                <a:lnTo>
                  <a:pt x="660" y="537"/>
                </a:lnTo>
                <a:lnTo>
                  <a:pt x="653" y="537"/>
                </a:lnTo>
                <a:lnTo>
                  <a:pt x="653" y="544"/>
                </a:lnTo>
                <a:close/>
                <a:moveTo>
                  <a:pt x="670" y="544"/>
                </a:moveTo>
                <a:lnTo>
                  <a:pt x="677" y="544"/>
                </a:lnTo>
                <a:lnTo>
                  <a:pt x="677" y="537"/>
                </a:lnTo>
                <a:lnTo>
                  <a:pt x="670" y="537"/>
                </a:lnTo>
                <a:lnTo>
                  <a:pt x="670" y="544"/>
                </a:lnTo>
                <a:close/>
                <a:moveTo>
                  <a:pt x="686" y="544"/>
                </a:moveTo>
                <a:lnTo>
                  <a:pt x="693" y="544"/>
                </a:lnTo>
                <a:lnTo>
                  <a:pt x="693" y="537"/>
                </a:lnTo>
                <a:lnTo>
                  <a:pt x="686" y="537"/>
                </a:lnTo>
                <a:lnTo>
                  <a:pt x="686" y="544"/>
                </a:lnTo>
                <a:close/>
                <a:moveTo>
                  <a:pt x="703" y="544"/>
                </a:moveTo>
                <a:lnTo>
                  <a:pt x="710" y="544"/>
                </a:lnTo>
                <a:lnTo>
                  <a:pt x="710" y="537"/>
                </a:lnTo>
                <a:lnTo>
                  <a:pt x="703" y="537"/>
                </a:lnTo>
                <a:lnTo>
                  <a:pt x="703" y="544"/>
                </a:lnTo>
                <a:close/>
                <a:moveTo>
                  <a:pt x="720" y="544"/>
                </a:moveTo>
                <a:lnTo>
                  <a:pt x="727" y="544"/>
                </a:lnTo>
                <a:lnTo>
                  <a:pt x="727" y="537"/>
                </a:lnTo>
                <a:lnTo>
                  <a:pt x="720" y="537"/>
                </a:lnTo>
                <a:lnTo>
                  <a:pt x="720" y="544"/>
                </a:lnTo>
                <a:close/>
                <a:moveTo>
                  <a:pt x="736" y="544"/>
                </a:moveTo>
                <a:lnTo>
                  <a:pt x="743" y="544"/>
                </a:lnTo>
                <a:lnTo>
                  <a:pt x="743" y="537"/>
                </a:lnTo>
                <a:lnTo>
                  <a:pt x="736" y="537"/>
                </a:lnTo>
                <a:lnTo>
                  <a:pt x="736" y="544"/>
                </a:lnTo>
                <a:close/>
                <a:moveTo>
                  <a:pt x="753" y="544"/>
                </a:moveTo>
                <a:lnTo>
                  <a:pt x="760" y="544"/>
                </a:lnTo>
                <a:lnTo>
                  <a:pt x="760" y="537"/>
                </a:lnTo>
                <a:lnTo>
                  <a:pt x="753" y="537"/>
                </a:lnTo>
                <a:lnTo>
                  <a:pt x="753" y="544"/>
                </a:lnTo>
                <a:close/>
                <a:moveTo>
                  <a:pt x="769" y="544"/>
                </a:moveTo>
                <a:lnTo>
                  <a:pt x="776" y="544"/>
                </a:lnTo>
                <a:lnTo>
                  <a:pt x="776" y="537"/>
                </a:lnTo>
                <a:lnTo>
                  <a:pt x="769" y="537"/>
                </a:lnTo>
                <a:lnTo>
                  <a:pt x="769" y="544"/>
                </a:lnTo>
                <a:close/>
                <a:moveTo>
                  <a:pt x="786" y="544"/>
                </a:moveTo>
                <a:lnTo>
                  <a:pt x="793" y="544"/>
                </a:lnTo>
                <a:lnTo>
                  <a:pt x="793" y="537"/>
                </a:lnTo>
                <a:lnTo>
                  <a:pt x="786" y="537"/>
                </a:lnTo>
                <a:lnTo>
                  <a:pt x="786" y="544"/>
                </a:lnTo>
                <a:close/>
                <a:moveTo>
                  <a:pt x="802" y="544"/>
                </a:moveTo>
                <a:lnTo>
                  <a:pt x="810" y="544"/>
                </a:lnTo>
                <a:lnTo>
                  <a:pt x="810" y="537"/>
                </a:lnTo>
                <a:lnTo>
                  <a:pt x="802" y="537"/>
                </a:lnTo>
                <a:lnTo>
                  <a:pt x="802" y="544"/>
                </a:lnTo>
                <a:close/>
                <a:moveTo>
                  <a:pt x="819" y="544"/>
                </a:moveTo>
                <a:lnTo>
                  <a:pt x="826" y="544"/>
                </a:lnTo>
                <a:lnTo>
                  <a:pt x="826" y="537"/>
                </a:lnTo>
                <a:lnTo>
                  <a:pt x="819" y="537"/>
                </a:lnTo>
                <a:lnTo>
                  <a:pt x="819" y="544"/>
                </a:lnTo>
                <a:close/>
                <a:moveTo>
                  <a:pt x="836" y="544"/>
                </a:moveTo>
                <a:lnTo>
                  <a:pt x="843" y="544"/>
                </a:lnTo>
                <a:lnTo>
                  <a:pt x="843" y="537"/>
                </a:lnTo>
                <a:lnTo>
                  <a:pt x="836" y="537"/>
                </a:lnTo>
                <a:lnTo>
                  <a:pt x="836" y="544"/>
                </a:lnTo>
                <a:close/>
                <a:moveTo>
                  <a:pt x="852" y="544"/>
                </a:moveTo>
                <a:lnTo>
                  <a:pt x="859" y="544"/>
                </a:lnTo>
                <a:lnTo>
                  <a:pt x="859" y="537"/>
                </a:lnTo>
                <a:lnTo>
                  <a:pt x="852" y="537"/>
                </a:lnTo>
                <a:lnTo>
                  <a:pt x="852" y="544"/>
                </a:lnTo>
                <a:close/>
                <a:moveTo>
                  <a:pt x="871" y="544"/>
                </a:moveTo>
                <a:lnTo>
                  <a:pt x="876" y="544"/>
                </a:lnTo>
                <a:lnTo>
                  <a:pt x="876" y="537"/>
                </a:lnTo>
                <a:lnTo>
                  <a:pt x="871" y="537"/>
                </a:lnTo>
                <a:lnTo>
                  <a:pt x="871" y="544"/>
                </a:lnTo>
                <a:close/>
                <a:moveTo>
                  <a:pt x="888" y="544"/>
                </a:moveTo>
                <a:lnTo>
                  <a:pt x="895" y="544"/>
                </a:lnTo>
                <a:lnTo>
                  <a:pt x="895" y="537"/>
                </a:lnTo>
                <a:lnTo>
                  <a:pt x="888" y="537"/>
                </a:lnTo>
                <a:lnTo>
                  <a:pt x="888" y="544"/>
                </a:lnTo>
                <a:close/>
                <a:moveTo>
                  <a:pt x="904" y="544"/>
                </a:moveTo>
                <a:lnTo>
                  <a:pt x="911" y="544"/>
                </a:lnTo>
                <a:lnTo>
                  <a:pt x="911" y="537"/>
                </a:lnTo>
                <a:lnTo>
                  <a:pt x="904" y="537"/>
                </a:lnTo>
                <a:lnTo>
                  <a:pt x="904" y="544"/>
                </a:lnTo>
                <a:close/>
                <a:moveTo>
                  <a:pt x="921" y="544"/>
                </a:moveTo>
                <a:lnTo>
                  <a:pt x="928" y="544"/>
                </a:lnTo>
                <a:lnTo>
                  <a:pt x="928" y="537"/>
                </a:lnTo>
                <a:lnTo>
                  <a:pt x="921" y="537"/>
                </a:lnTo>
                <a:lnTo>
                  <a:pt x="921" y="544"/>
                </a:lnTo>
                <a:close/>
                <a:moveTo>
                  <a:pt x="937" y="544"/>
                </a:moveTo>
                <a:lnTo>
                  <a:pt x="944" y="544"/>
                </a:lnTo>
                <a:lnTo>
                  <a:pt x="944" y="537"/>
                </a:lnTo>
                <a:lnTo>
                  <a:pt x="937" y="537"/>
                </a:lnTo>
                <a:lnTo>
                  <a:pt x="937" y="544"/>
                </a:lnTo>
                <a:close/>
                <a:moveTo>
                  <a:pt x="954" y="544"/>
                </a:moveTo>
                <a:lnTo>
                  <a:pt x="961" y="544"/>
                </a:lnTo>
                <a:lnTo>
                  <a:pt x="961" y="537"/>
                </a:lnTo>
                <a:lnTo>
                  <a:pt x="954" y="537"/>
                </a:lnTo>
                <a:lnTo>
                  <a:pt x="954" y="544"/>
                </a:lnTo>
                <a:close/>
                <a:moveTo>
                  <a:pt x="1423" y="544"/>
                </a:moveTo>
                <a:lnTo>
                  <a:pt x="1430" y="544"/>
                </a:lnTo>
                <a:lnTo>
                  <a:pt x="1430" y="537"/>
                </a:lnTo>
                <a:lnTo>
                  <a:pt x="1423" y="537"/>
                </a:lnTo>
                <a:lnTo>
                  <a:pt x="1423" y="544"/>
                </a:lnTo>
                <a:close/>
                <a:moveTo>
                  <a:pt x="1439" y="544"/>
                </a:moveTo>
                <a:lnTo>
                  <a:pt x="1447" y="544"/>
                </a:lnTo>
                <a:lnTo>
                  <a:pt x="1447" y="537"/>
                </a:lnTo>
                <a:lnTo>
                  <a:pt x="1439" y="537"/>
                </a:lnTo>
                <a:lnTo>
                  <a:pt x="1439" y="544"/>
                </a:lnTo>
                <a:close/>
                <a:moveTo>
                  <a:pt x="1456" y="544"/>
                </a:moveTo>
                <a:lnTo>
                  <a:pt x="1463" y="544"/>
                </a:lnTo>
                <a:lnTo>
                  <a:pt x="1463" y="537"/>
                </a:lnTo>
                <a:lnTo>
                  <a:pt x="1456" y="537"/>
                </a:lnTo>
                <a:lnTo>
                  <a:pt x="1456" y="544"/>
                </a:lnTo>
                <a:close/>
                <a:moveTo>
                  <a:pt x="1473" y="544"/>
                </a:moveTo>
                <a:lnTo>
                  <a:pt x="1480" y="544"/>
                </a:lnTo>
                <a:lnTo>
                  <a:pt x="1480" y="537"/>
                </a:lnTo>
                <a:lnTo>
                  <a:pt x="1473" y="537"/>
                </a:lnTo>
                <a:lnTo>
                  <a:pt x="1473" y="544"/>
                </a:lnTo>
                <a:close/>
                <a:moveTo>
                  <a:pt x="1489" y="544"/>
                </a:moveTo>
                <a:lnTo>
                  <a:pt x="1496" y="544"/>
                </a:lnTo>
                <a:lnTo>
                  <a:pt x="1496" y="537"/>
                </a:lnTo>
                <a:lnTo>
                  <a:pt x="1489" y="537"/>
                </a:lnTo>
                <a:lnTo>
                  <a:pt x="1489" y="544"/>
                </a:lnTo>
                <a:close/>
                <a:moveTo>
                  <a:pt x="1506" y="544"/>
                </a:moveTo>
                <a:lnTo>
                  <a:pt x="1513" y="544"/>
                </a:lnTo>
                <a:lnTo>
                  <a:pt x="1513" y="537"/>
                </a:lnTo>
                <a:lnTo>
                  <a:pt x="1506" y="537"/>
                </a:lnTo>
                <a:lnTo>
                  <a:pt x="1506" y="544"/>
                </a:lnTo>
                <a:close/>
                <a:moveTo>
                  <a:pt x="1522" y="544"/>
                </a:moveTo>
                <a:lnTo>
                  <a:pt x="1529" y="544"/>
                </a:lnTo>
                <a:lnTo>
                  <a:pt x="1529" y="537"/>
                </a:lnTo>
                <a:lnTo>
                  <a:pt x="1522" y="537"/>
                </a:lnTo>
                <a:lnTo>
                  <a:pt x="1522" y="544"/>
                </a:lnTo>
                <a:close/>
                <a:moveTo>
                  <a:pt x="1539" y="544"/>
                </a:moveTo>
                <a:lnTo>
                  <a:pt x="1546" y="544"/>
                </a:lnTo>
                <a:lnTo>
                  <a:pt x="1546" y="537"/>
                </a:lnTo>
                <a:lnTo>
                  <a:pt x="1539" y="537"/>
                </a:lnTo>
                <a:lnTo>
                  <a:pt x="1539" y="544"/>
                </a:lnTo>
                <a:close/>
                <a:moveTo>
                  <a:pt x="1555" y="544"/>
                </a:moveTo>
                <a:lnTo>
                  <a:pt x="1563" y="544"/>
                </a:lnTo>
                <a:lnTo>
                  <a:pt x="1563" y="537"/>
                </a:lnTo>
                <a:lnTo>
                  <a:pt x="1555" y="537"/>
                </a:lnTo>
                <a:lnTo>
                  <a:pt x="1555" y="544"/>
                </a:lnTo>
                <a:close/>
                <a:moveTo>
                  <a:pt x="1572" y="544"/>
                </a:moveTo>
                <a:lnTo>
                  <a:pt x="1579" y="544"/>
                </a:lnTo>
                <a:lnTo>
                  <a:pt x="1579" y="537"/>
                </a:lnTo>
                <a:lnTo>
                  <a:pt x="1572" y="537"/>
                </a:lnTo>
                <a:lnTo>
                  <a:pt x="1572" y="544"/>
                </a:lnTo>
                <a:close/>
                <a:moveTo>
                  <a:pt x="1589" y="544"/>
                </a:moveTo>
                <a:lnTo>
                  <a:pt x="1596" y="544"/>
                </a:lnTo>
                <a:lnTo>
                  <a:pt x="1596" y="537"/>
                </a:lnTo>
                <a:lnTo>
                  <a:pt x="1589" y="537"/>
                </a:lnTo>
                <a:lnTo>
                  <a:pt x="1589" y="544"/>
                </a:lnTo>
                <a:close/>
                <a:moveTo>
                  <a:pt x="1605" y="544"/>
                </a:moveTo>
                <a:lnTo>
                  <a:pt x="1612" y="544"/>
                </a:lnTo>
                <a:lnTo>
                  <a:pt x="1612" y="537"/>
                </a:lnTo>
                <a:lnTo>
                  <a:pt x="1605" y="537"/>
                </a:lnTo>
                <a:lnTo>
                  <a:pt x="1605" y="544"/>
                </a:lnTo>
                <a:close/>
                <a:moveTo>
                  <a:pt x="1622" y="544"/>
                </a:moveTo>
                <a:lnTo>
                  <a:pt x="1629" y="544"/>
                </a:lnTo>
                <a:lnTo>
                  <a:pt x="1629" y="537"/>
                </a:lnTo>
                <a:lnTo>
                  <a:pt x="1622" y="537"/>
                </a:lnTo>
                <a:lnTo>
                  <a:pt x="1622" y="544"/>
                </a:lnTo>
                <a:close/>
                <a:moveTo>
                  <a:pt x="1638" y="544"/>
                </a:moveTo>
                <a:lnTo>
                  <a:pt x="1645" y="544"/>
                </a:lnTo>
                <a:lnTo>
                  <a:pt x="1645" y="537"/>
                </a:lnTo>
                <a:lnTo>
                  <a:pt x="1638" y="537"/>
                </a:lnTo>
                <a:lnTo>
                  <a:pt x="1638" y="544"/>
                </a:lnTo>
                <a:close/>
                <a:moveTo>
                  <a:pt x="1657" y="544"/>
                </a:moveTo>
                <a:lnTo>
                  <a:pt x="1664" y="544"/>
                </a:lnTo>
                <a:lnTo>
                  <a:pt x="1664" y="537"/>
                </a:lnTo>
                <a:lnTo>
                  <a:pt x="1657" y="537"/>
                </a:lnTo>
                <a:lnTo>
                  <a:pt x="1657" y="544"/>
                </a:lnTo>
                <a:close/>
                <a:moveTo>
                  <a:pt x="1674" y="544"/>
                </a:moveTo>
                <a:lnTo>
                  <a:pt x="1681" y="544"/>
                </a:lnTo>
                <a:lnTo>
                  <a:pt x="1681" y="537"/>
                </a:lnTo>
                <a:lnTo>
                  <a:pt x="1674" y="537"/>
                </a:lnTo>
                <a:lnTo>
                  <a:pt x="1674" y="544"/>
                </a:lnTo>
                <a:close/>
                <a:moveTo>
                  <a:pt x="1690" y="544"/>
                </a:moveTo>
                <a:lnTo>
                  <a:pt x="1698" y="544"/>
                </a:lnTo>
                <a:lnTo>
                  <a:pt x="1698" y="537"/>
                </a:lnTo>
                <a:lnTo>
                  <a:pt x="1690" y="537"/>
                </a:lnTo>
                <a:lnTo>
                  <a:pt x="1690" y="544"/>
                </a:lnTo>
                <a:close/>
                <a:moveTo>
                  <a:pt x="1707" y="544"/>
                </a:moveTo>
                <a:lnTo>
                  <a:pt x="1714" y="544"/>
                </a:lnTo>
                <a:lnTo>
                  <a:pt x="1714" y="537"/>
                </a:lnTo>
                <a:lnTo>
                  <a:pt x="1707" y="537"/>
                </a:lnTo>
                <a:lnTo>
                  <a:pt x="1707" y="544"/>
                </a:lnTo>
                <a:close/>
                <a:moveTo>
                  <a:pt x="1724" y="544"/>
                </a:moveTo>
                <a:lnTo>
                  <a:pt x="1731" y="544"/>
                </a:lnTo>
                <a:lnTo>
                  <a:pt x="1731" y="537"/>
                </a:lnTo>
                <a:lnTo>
                  <a:pt x="1724" y="537"/>
                </a:lnTo>
                <a:lnTo>
                  <a:pt x="1724" y="544"/>
                </a:lnTo>
                <a:close/>
                <a:moveTo>
                  <a:pt x="1740" y="544"/>
                </a:moveTo>
                <a:lnTo>
                  <a:pt x="1747" y="544"/>
                </a:lnTo>
                <a:lnTo>
                  <a:pt x="1747" y="537"/>
                </a:lnTo>
                <a:lnTo>
                  <a:pt x="1740" y="537"/>
                </a:lnTo>
                <a:lnTo>
                  <a:pt x="1740" y="544"/>
                </a:lnTo>
                <a:close/>
                <a:moveTo>
                  <a:pt x="1757" y="544"/>
                </a:moveTo>
                <a:lnTo>
                  <a:pt x="1764" y="544"/>
                </a:lnTo>
                <a:lnTo>
                  <a:pt x="1764" y="537"/>
                </a:lnTo>
                <a:lnTo>
                  <a:pt x="1757" y="537"/>
                </a:lnTo>
                <a:lnTo>
                  <a:pt x="1757" y="544"/>
                </a:lnTo>
                <a:close/>
                <a:moveTo>
                  <a:pt x="1773" y="544"/>
                </a:moveTo>
                <a:lnTo>
                  <a:pt x="1780" y="544"/>
                </a:lnTo>
                <a:lnTo>
                  <a:pt x="1780" y="537"/>
                </a:lnTo>
                <a:lnTo>
                  <a:pt x="1773" y="537"/>
                </a:lnTo>
                <a:lnTo>
                  <a:pt x="1773" y="544"/>
                </a:lnTo>
                <a:close/>
                <a:moveTo>
                  <a:pt x="1790" y="544"/>
                </a:moveTo>
                <a:lnTo>
                  <a:pt x="1797" y="544"/>
                </a:lnTo>
                <a:lnTo>
                  <a:pt x="1797" y="537"/>
                </a:lnTo>
                <a:lnTo>
                  <a:pt x="1790" y="537"/>
                </a:lnTo>
                <a:lnTo>
                  <a:pt x="1790" y="544"/>
                </a:lnTo>
                <a:close/>
                <a:moveTo>
                  <a:pt x="1806" y="544"/>
                </a:moveTo>
                <a:lnTo>
                  <a:pt x="1814" y="544"/>
                </a:lnTo>
                <a:lnTo>
                  <a:pt x="1814" y="537"/>
                </a:lnTo>
                <a:lnTo>
                  <a:pt x="1806" y="537"/>
                </a:lnTo>
                <a:lnTo>
                  <a:pt x="1806" y="544"/>
                </a:lnTo>
                <a:close/>
                <a:moveTo>
                  <a:pt x="1823" y="544"/>
                </a:moveTo>
                <a:lnTo>
                  <a:pt x="1830" y="544"/>
                </a:lnTo>
                <a:lnTo>
                  <a:pt x="1830" y="537"/>
                </a:lnTo>
                <a:lnTo>
                  <a:pt x="1823" y="537"/>
                </a:lnTo>
                <a:lnTo>
                  <a:pt x="1823" y="544"/>
                </a:lnTo>
                <a:close/>
                <a:moveTo>
                  <a:pt x="1840" y="544"/>
                </a:moveTo>
                <a:lnTo>
                  <a:pt x="1847" y="544"/>
                </a:lnTo>
                <a:lnTo>
                  <a:pt x="1847" y="537"/>
                </a:lnTo>
                <a:lnTo>
                  <a:pt x="1840" y="537"/>
                </a:lnTo>
                <a:lnTo>
                  <a:pt x="1840" y="544"/>
                </a:lnTo>
                <a:close/>
                <a:moveTo>
                  <a:pt x="1856" y="544"/>
                </a:moveTo>
                <a:lnTo>
                  <a:pt x="1863" y="544"/>
                </a:lnTo>
                <a:lnTo>
                  <a:pt x="1863" y="537"/>
                </a:lnTo>
                <a:lnTo>
                  <a:pt x="1856" y="537"/>
                </a:lnTo>
                <a:lnTo>
                  <a:pt x="1856" y="544"/>
                </a:lnTo>
                <a:close/>
                <a:moveTo>
                  <a:pt x="1873" y="544"/>
                </a:moveTo>
                <a:lnTo>
                  <a:pt x="1880" y="544"/>
                </a:lnTo>
                <a:lnTo>
                  <a:pt x="1880" y="537"/>
                </a:lnTo>
                <a:lnTo>
                  <a:pt x="1873" y="537"/>
                </a:lnTo>
                <a:lnTo>
                  <a:pt x="1873" y="544"/>
                </a:lnTo>
                <a:close/>
                <a:moveTo>
                  <a:pt x="1889" y="544"/>
                </a:moveTo>
                <a:lnTo>
                  <a:pt x="1896" y="544"/>
                </a:lnTo>
                <a:lnTo>
                  <a:pt x="1896" y="537"/>
                </a:lnTo>
                <a:lnTo>
                  <a:pt x="1889" y="537"/>
                </a:lnTo>
                <a:lnTo>
                  <a:pt x="1889" y="544"/>
                </a:lnTo>
                <a:close/>
                <a:moveTo>
                  <a:pt x="1908" y="544"/>
                </a:moveTo>
                <a:lnTo>
                  <a:pt x="1915" y="544"/>
                </a:lnTo>
                <a:lnTo>
                  <a:pt x="1915" y="537"/>
                </a:lnTo>
                <a:lnTo>
                  <a:pt x="1908" y="537"/>
                </a:lnTo>
                <a:lnTo>
                  <a:pt x="1908" y="544"/>
                </a:lnTo>
                <a:close/>
                <a:moveTo>
                  <a:pt x="1925" y="544"/>
                </a:moveTo>
                <a:lnTo>
                  <a:pt x="1932" y="544"/>
                </a:lnTo>
                <a:lnTo>
                  <a:pt x="1932" y="537"/>
                </a:lnTo>
                <a:lnTo>
                  <a:pt x="1925" y="537"/>
                </a:lnTo>
                <a:lnTo>
                  <a:pt x="1925" y="544"/>
                </a:lnTo>
                <a:close/>
                <a:moveTo>
                  <a:pt x="1941" y="544"/>
                </a:moveTo>
                <a:lnTo>
                  <a:pt x="1949" y="544"/>
                </a:lnTo>
                <a:lnTo>
                  <a:pt x="1949" y="537"/>
                </a:lnTo>
                <a:lnTo>
                  <a:pt x="1941" y="537"/>
                </a:lnTo>
                <a:lnTo>
                  <a:pt x="1941" y="544"/>
                </a:lnTo>
                <a:close/>
                <a:moveTo>
                  <a:pt x="1958" y="544"/>
                </a:moveTo>
                <a:lnTo>
                  <a:pt x="1965" y="544"/>
                </a:lnTo>
                <a:lnTo>
                  <a:pt x="1965" y="537"/>
                </a:lnTo>
                <a:lnTo>
                  <a:pt x="1958" y="537"/>
                </a:lnTo>
                <a:lnTo>
                  <a:pt x="1958" y="544"/>
                </a:lnTo>
                <a:close/>
                <a:moveTo>
                  <a:pt x="1975" y="544"/>
                </a:moveTo>
                <a:lnTo>
                  <a:pt x="1982" y="544"/>
                </a:lnTo>
                <a:lnTo>
                  <a:pt x="1982" y="537"/>
                </a:lnTo>
                <a:lnTo>
                  <a:pt x="1975" y="537"/>
                </a:lnTo>
                <a:lnTo>
                  <a:pt x="1975" y="544"/>
                </a:lnTo>
                <a:close/>
                <a:moveTo>
                  <a:pt x="1991" y="544"/>
                </a:moveTo>
                <a:lnTo>
                  <a:pt x="1998" y="544"/>
                </a:lnTo>
                <a:lnTo>
                  <a:pt x="1998" y="537"/>
                </a:lnTo>
                <a:lnTo>
                  <a:pt x="1991" y="537"/>
                </a:lnTo>
                <a:lnTo>
                  <a:pt x="1991" y="544"/>
                </a:lnTo>
                <a:close/>
                <a:moveTo>
                  <a:pt x="2008" y="544"/>
                </a:moveTo>
                <a:lnTo>
                  <a:pt x="2015" y="544"/>
                </a:lnTo>
                <a:lnTo>
                  <a:pt x="2015" y="537"/>
                </a:lnTo>
                <a:lnTo>
                  <a:pt x="2008" y="537"/>
                </a:lnTo>
                <a:lnTo>
                  <a:pt x="2008" y="544"/>
                </a:lnTo>
                <a:close/>
                <a:moveTo>
                  <a:pt x="2024" y="544"/>
                </a:moveTo>
                <a:lnTo>
                  <a:pt x="2031" y="544"/>
                </a:lnTo>
                <a:lnTo>
                  <a:pt x="2031" y="537"/>
                </a:lnTo>
                <a:lnTo>
                  <a:pt x="2024" y="537"/>
                </a:lnTo>
                <a:lnTo>
                  <a:pt x="2024" y="544"/>
                </a:lnTo>
                <a:close/>
                <a:moveTo>
                  <a:pt x="2041" y="544"/>
                </a:moveTo>
                <a:lnTo>
                  <a:pt x="2048" y="544"/>
                </a:lnTo>
                <a:lnTo>
                  <a:pt x="2048" y="537"/>
                </a:lnTo>
                <a:lnTo>
                  <a:pt x="2041" y="537"/>
                </a:lnTo>
                <a:lnTo>
                  <a:pt x="2041" y="544"/>
                </a:lnTo>
                <a:close/>
                <a:moveTo>
                  <a:pt x="2057" y="544"/>
                </a:moveTo>
                <a:lnTo>
                  <a:pt x="2065" y="544"/>
                </a:lnTo>
                <a:lnTo>
                  <a:pt x="2065" y="537"/>
                </a:lnTo>
                <a:lnTo>
                  <a:pt x="2057" y="537"/>
                </a:lnTo>
                <a:lnTo>
                  <a:pt x="2057" y="544"/>
                </a:lnTo>
                <a:close/>
                <a:moveTo>
                  <a:pt x="2074" y="544"/>
                </a:moveTo>
                <a:lnTo>
                  <a:pt x="2081" y="544"/>
                </a:lnTo>
                <a:lnTo>
                  <a:pt x="2081" y="537"/>
                </a:lnTo>
                <a:lnTo>
                  <a:pt x="2074" y="537"/>
                </a:lnTo>
                <a:lnTo>
                  <a:pt x="2074" y="544"/>
                </a:lnTo>
                <a:close/>
                <a:moveTo>
                  <a:pt x="2091" y="544"/>
                </a:moveTo>
                <a:lnTo>
                  <a:pt x="2098" y="544"/>
                </a:lnTo>
                <a:lnTo>
                  <a:pt x="2098" y="537"/>
                </a:lnTo>
                <a:lnTo>
                  <a:pt x="2091" y="537"/>
                </a:lnTo>
                <a:lnTo>
                  <a:pt x="2091" y="544"/>
                </a:lnTo>
                <a:close/>
                <a:moveTo>
                  <a:pt x="2107" y="544"/>
                </a:moveTo>
                <a:lnTo>
                  <a:pt x="2114" y="544"/>
                </a:lnTo>
                <a:lnTo>
                  <a:pt x="2114" y="537"/>
                </a:lnTo>
                <a:lnTo>
                  <a:pt x="2107" y="537"/>
                </a:lnTo>
                <a:lnTo>
                  <a:pt x="2107" y="544"/>
                </a:lnTo>
                <a:close/>
                <a:moveTo>
                  <a:pt x="2124" y="544"/>
                </a:moveTo>
                <a:lnTo>
                  <a:pt x="2131" y="544"/>
                </a:lnTo>
                <a:lnTo>
                  <a:pt x="2131" y="537"/>
                </a:lnTo>
                <a:lnTo>
                  <a:pt x="2124" y="537"/>
                </a:lnTo>
                <a:lnTo>
                  <a:pt x="2124" y="544"/>
                </a:lnTo>
                <a:close/>
                <a:moveTo>
                  <a:pt x="2140" y="544"/>
                </a:moveTo>
                <a:lnTo>
                  <a:pt x="2147" y="544"/>
                </a:lnTo>
                <a:lnTo>
                  <a:pt x="2147" y="537"/>
                </a:lnTo>
                <a:lnTo>
                  <a:pt x="2140" y="537"/>
                </a:lnTo>
                <a:lnTo>
                  <a:pt x="2140" y="544"/>
                </a:lnTo>
                <a:close/>
                <a:moveTo>
                  <a:pt x="2159" y="544"/>
                </a:moveTo>
                <a:lnTo>
                  <a:pt x="2164" y="544"/>
                </a:lnTo>
                <a:lnTo>
                  <a:pt x="2164" y="537"/>
                </a:lnTo>
                <a:lnTo>
                  <a:pt x="2159" y="537"/>
                </a:lnTo>
                <a:lnTo>
                  <a:pt x="2159" y="544"/>
                </a:lnTo>
                <a:close/>
                <a:moveTo>
                  <a:pt x="2176" y="544"/>
                </a:moveTo>
                <a:lnTo>
                  <a:pt x="2183" y="544"/>
                </a:lnTo>
                <a:lnTo>
                  <a:pt x="2183" y="537"/>
                </a:lnTo>
                <a:lnTo>
                  <a:pt x="2176" y="537"/>
                </a:lnTo>
                <a:lnTo>
                  <a:pt x="2176" y="544"/>
                </a:lnTo>
                <a:close/>
                <a:moveTo>
                  <a:pt x="2192" y="544"/>
                </a:moveTo>
                <a:lnTo>
                  <a:pt x="2200" y="544"/>
                </a:lnTo>
                <a:lnTo>
                  <a:pt x="2200" y="537"/>
                </a:lnTo>
                <a:lnTo>
                  <a:pt x="2192" y="537"/>
                </a:lnTo>
                <a:lnTo>
                  <a:pt x="2192" y="544"/>
                </a:lnTo>
                <a:close/>
                <a:moveTo>
                  <a:pt x="2209" y="544"/>
                </a:moveTo>
                <a:lnTo>
                  <a:pt x="2216" y="544"/>
                </a:lnTo>
                <a:lnTo>
                  <a:pt x="2216" y="537"/>
                </a:lnTo>
                <a:lnTo>
                  <a:pt x="2209" y="537"/>
                </a:lnTo>
                <a:lnTo>
                  <a:pt x="2209" y="544"/>
                </a:lnTo>
                <a:close/>
                <a:moveTo>
                  <a:pt x="2226" y="544"/>
                </a:moveTo>
                <a:lnTo>
                  <a:pt x="2233" y="544"/>
                </a:lnTo>
                <a:lnTo>
                  <a:pt x="2233" y="537"/>
                </a:lnTo>
                <a:lnTo>
                  <a:pt x="2226" y="537"/>
                </a:lnTo>
                <a:lnTo>
                  <a:pt x="2226" y="544"/>
                </a:lnTo>
                <a:close/>
                <a:moveTo>
                  <a:pt x="2242" y="544"/>
                </a:moveTo>
                <a:lnTo>
                  <a:pt x="2249" y="544"/>
                </a:lnTo>
                <a:lnTo>
                  <a:pt x="2249" y="537"/>
                </a:lnTo>
                <a:lnTo>
                  <a:pt x="2242" y="537"/>
                </a:lnTo>
                <a:lnTo>
                  <a:pt x="2242" y="544"/>
                </a:lnTo>
                <a:close/>
                <a:moveTo>
                  <a:pt x="2259" y="544"/>
                </a:moveTo>
                <a:lnTo>
                  <a:pt x="2266" y="544"/>
                </a:lnTo>
                <a:lnTo>
                  <a:pt x="2266" y="537"/>
                </a:lnTo>
                <a:lnTo>
                  <a:pt x="2259" y="537"/>
                </a:lnTo>
                <a:lnTo>
                  <a:pt x="2259" y="544"/>
                </a:lnTo>
                <a:close/>
                <a:moveTo>
                  <a:pt x="2275" y="544"/>
                </a:moveTo>
                <a:lnTo>
                  <a:pt x="2282" y="544"/>
                </a:lnTo>
                <a:lnTo>
                  <a:pt x="2282" y="537"/>
                </a:lnTo>
                <a:lnTo>
                  <a:pt x="2275" y="537"/>
                </a:lnTo>
                <a:lnTo>
                  <a:pt x="2275" y="544"/>
                </a:lnTo>
                <a:close/>
                <a:moveTo>
                  <a:pt x="2292" y="544"/>
                </a:moveTo>
                <a:lnTo>
                  <a:pt x="2299" y="544"/>
                </a:lnTo>
                <a:lnTo>
                  <a:pt x="2299" y="537"/>
                </a:lnTo>
                <a:lnTo>
                  <a:pt x="2292" y="537"/>
                </a:lnTo>
                <a:lnTo>
                  <a:pt x="2292" y="544"/>
                </a:lnTo>
                <a:close/>
                <a:moveTo>
                  <a:pt x="2308" y="544"/>
                </a:moveTo>
                <a:lnTo>
                  <a:pt x="2316" y="544"/>
                </a:lnTo>
                <a:lnTo>
                  <a:pt x="2316" y="537"/>
                </a:lnTo>
                <a:lnTo>
                  <a:pt x="2308" y="537"/>
                </a:lnTo>
                <a:lnTo>
                  <a:pt x="2308" y="544"/>
                </a:lnTo>
                <a:close/>
                <a:moveTo>
                  <a:pt x="2325" y="544"/>
                </a:moveTo>
                <a:lnTo>
                  <a:pt x="2332" y="544"/>
                </a:lnTo>
                <a:lnTo>
                  <a:pt x="2332" y="537"/>
                </a:lnTo>
                <a:lnTo>
                  <a:pt x="2325" y="537"/>
                </a:lnTo>
                <a:lnTo>
                  <a:pt x="2325" y="544"/>
                </a:lnTo>
                <a:close/>
                <a:moveTo>
                  <a:pt x="2342" y="544"/>
                </a:moveTo>
                <a:lnTo>
                  <a:pt x="2349" y="544"/>
                </a:lnTo>
                <a:lnTo>
                  <a:pt x="2349" y="537"/>
                </a:lnTo>
                <a:lnTo>
                  <a:pt x="2342" y="537"/>
                </a:lnTo>
                <a:lnTo>
                  <a:pt x="2342" y="544"/>
                </a:lnTo>
                <a:close/>
                <a:moveTo>
                  <a:pt x="2358" y="544"/>
                </a:moveTo>
                <a:lnTo>
                  <a:pt x="2365" y="544"/>
                </a:lnTo>
                <a:lnTo>
                  <a:pt x="2365" y="537"/>
                </a:lnTo>
                <a:lnTo>
                  <a:pt x="2358" y="537"/>
                </a:lnTo>
                <a:lnTo>
                  <a:pt x="2358" y="544"/>
                </a:lnTo>
                <a:close/>
                <a:moveTo>
                  <a:pt x="2375" y="544"/>
                </a:moveTo>
                <a:lnTo>
                  <a:pt x="2382" y="544"/>
                </a:lnTo>
                <a:lnTo>
                  <a:pt x="2382" y="537"/>
                </a:lnTo>
                <a:lnTo>
                  <a:pt x="2375" y="537"/>
                </a:lnTo>
                <a:lnTo>
                  <a:pt x="2375" y="544"/>
                </a:lnTo>
                <a:close/>
                <a:moveTo>
                  <a:pt x="2391" y="544"/>
                </a:moveTo>
                <a:lnTo>
                  <a:pt x="2398" y="544"/>
                </a:lnTo>
                <a:lnTo>
                  <a:pt x="2398" y="537"/>
                </a:lnTo>
                <a:lnTo>
                  <a:pt x="2391" y="537"/>
                </a:lnTo>
                <a:lnTo>
                  <a:pt x="2391" y="544"/>
                </a:lnTo>
                <a:close/>
                <a:moveTo>
                  <a:pt x="2408" y="544"/>
                </a:moveTo>
                <a:lnTo>
                  <a:pt x="2415" y="544"/>
                </a:lnTo>
                <a:lnTo>
                  <a:pt x="2415" y="537"/>
                </a:lnTo>
                <a:lnTo>
                  <a:pt x="2408" y="537"/>
                </a:lnTo>
                <a:lnTo>
                  <a:pt x="2408" y="544"/>
                </a:lnTo>
                <a:close/>
                <a:moveTo>
                  <a:pt x="2427" y="544"/>
                </a:moveTo>
                <a:lnTo>
                  <a:pt x="2434" y="544"/>
                </a:lnTo>
                <a:lnTo>
                  <a:pt x="2434" y="537"/>
                </a:lnTo>
                <a:lnTo>
                  <a:pt x="2427" y="537"/>
                </a:lnTo>
                <a:lnTo>
                  <a:pt x="2427" y="544"/>
                </a:lnTo>
                <a:close/>
                <a:moveTo>
                  <a:pt x="2443" y="544"/>
                </a:moveTo>
                <a:lnTo>
                  <a:pt x="2451" y="544"/>
                </a:lnTo>
                <a:lnTo>
                  <a:pt x="2451" y="537"/>
                </a:lnTo>
                <a:lnTo>
                  <a:pt x="2443" y="537"/>
                </a:lnTo>
                <a:lnTo>
                  <a:pt x="2443" y="544"/>
                </a:lnTo>
                <a:close/>
                <a:moveTo>
                  <a:pt x="2460" y="544"/>
                </a:moveTo>
                <a:lnTo>
                  <a:pt x="2467" y="544"/>
                </a:lnTo>
                <a:lnTo>
                  <a:pt x="2467" y="537"/>
                </a:lnTo>
                <a:lnTo>
                  <a:pt x="2460" y="537"/>
                </a:lnTo>
                <a:lnTo>
                  <a:pt x="2460" y="544"/>
                </a:lnTo>
                <a:close/>
                <a:moveTo>
                  <a:pt x="2477" y="544"/>
                </a:moveTo>
                <a:lnTo>
                  <a:pt x="2484" y="544"/>
                </a:lnTo>
                <a:lnTo>
                  <a:pt x="2484" y="537"/>
                </a:lnTo>
                <a:lnTo>
                  <a:pt x="2477" y="537"/>
                </a:lnTo>
                <a:lnTo>
                  <a:pt x="2477" y="544"/>
                </a:lnTo>
                <a:close/>
                <a:moveTo>
                  <a:pt x="2493" y="544"/>
                </a:moveTo>
                <a:lnTo>
                  <a:pt x="2500" y="544"/>
                </a:lnTo>
                <a:lnTo>
                  <a:pt x="2500" y="537"/>
                </a:lnTo>
                <a:lnTo>
                  <a:pt x="2493" y="537"/>
                </a:lnTo>
                <a:lnTo>
                  <a:pt x="2493" y="544"/>
                </a:lnTo>
                <a:close/>
                <a:moveTo>
                  <a:pt x="2510" y="544"/>
                </a:moveTo>
                <a:lnTo>
                  <a:pt x="2517" y="544"/>
                </a:lnTo>
                <a:lnTo>
                  <a:pt x="2517" y="537"/>
                </a:lnTo>
                <a:lnTo>
                  <a:pt x="2510" y="537"/>
                </a:lnTo>
                <a:lnTo>
                  <a:pt x="2510" y="544"/>
                </a:lnTo>
                <a:close/>
                <a:moveTo>
                  <a:pt x="2526" y="544"/>
                </a:moveTo>
                <a:lnTo>
                  <a:pt x="2533" y="544"/>
                </a:lnTo>
                <a:lnTo>
                  <a:pt x="2533" y="537"/>
                </a:lnTo>
                <a:lnTo>
                  <a:pt x="2526" y="537"/>
                </a:lnTo>
                <a:lnTo>
                  <a:pt x="2526" y="544"/>
                </a:lnTo>
                <a:close/>
                <a:moveTo>
                  <a:pt x="2543" y="544"/>
                </a:moveTo>
                <a:lnTo>
                  <a:pt x="2550" y="544"/>
                </a:lnTo>
                <a:lnTo>
                  <a:pt x="2550" y="537"/>
                </a:lnTo>
                <a:lnTo>
                  <a:pt x="2543" y="537"/>
                </a:lnTo>
                <a:lnTo>
                  <a:pt x="2543" y="544"/>
                </a:lnTo>
                <a:close/>
                <a:moveTo>
                  <a:pt x="2560" y="544"/>
                </a:moveTo>
                <a:lnTo>
                  <a:pt x="2567" y="544"/>
                </a:lnTo>
                <a:lnTo>
                  <a:pt x="2567" y="537"/>
                </a:lnTo>
                <a:lnTo>
                  <a:pt x="2560" y="537"/>
                </a:lnTo>
                <a:lnTo>
                  <a:pt x="2560" y="544"/>
                </a:lnTo>
                <a:close/>
                <a:moveTo>
                  <a:pt x="2576" y="544"/>
                </a:moveTo>
                <a:lnTo>
                  <a:pt x="2583" y="544"/>
                </a:lnTo>
                <a:lnTo>
                  <a:pt x="2583" y="537"/>
                </a:lnTo>
                <a:lnTo>
                  <a:pt x="2576" y="537"/>
                </a:lnTo>
                <a:lnTo>
                  <a:pt x="2576" y="544"/>
                </a:lnTo>
                <a:close/>
                <a:moveTo>
                  <a:pt x="2593" y="544"/>
                </a:moveTo>
                <a:lnTo>
                  <a:pt x="2600" y="544"/>
                </a:lnTo>
                <a:lnTo>
                  <a:pt x="2600" y="537"/>
                </a:lnTo>
                <a:lnTo>
                  <a:pt x="2593" y="537"/>
                </a:lnTo>
                <a:lnTo>
                  <a:pt x="2593" y="544"/>
                </a:lnTo>
                <a:close/>
                <a:moveTo>
                  <a:pt x="2609" y="544"/>
                </a:moveTo>
                <a:lnTo>
                  <a:pt x="2616" y="544"/>
                </a:lnTo>
                <a:lnTo>
                  <a:pt x="2616" y="537"/>
                </a:lnTo>
                <a:lnTo>
                  <a:pt x="2609" y="537"/>
                </a:lnTo>
                <a:lnTo>
                  <a:pt x="2609" y="544"/>
                </a:lnTo>
                <a:close/>
                <a:moveTo>
                  <a:pt x="2626" y="544"/>
                </a:moveTo>
                <a:lnTo>
                  <a:pt x="2633" y="544"/>
                </a:lnTo>
                <a:lnTo>
                  <a:pt x="2633" y="537"/>
                </a:lnTo>
                <a:lnTo>
                  <a:pt x="2626" y="537"/>
                </a:lnTo>
                <a:lnTo>
                  <a:pt x="2626" y="544"/>
                </a:lnTo>
                <a:close/>
                <a:moveTo>
                  <a:pt x="2642" y="544"/>
                </a:moveTo>
                <a:lnTo>
                  <a:pt x="2649" y="544"/>
                </a:lnTo>
                <a:lnTo>
                  <a:pt x="2649" y="537"/>
                </a:lnTo>
                <a:lnTo>
                  <a:pt x="2642" y="537"/>
                </a:lnTo>
                <a:lnTo>
                  <a:pt x="2642" y="544"/>
                </a:lnTo>
                <a:close/>
                <a:moveTo>
                  <a:pt x="2659" y="544"/>
                </a:moveTo>
                <a:lnTo>
                  <a:pt x="2666" y="544"/>
                </a:lnTo>
                <a:lnTo>
                  <a:pt x="2666" y="537"/>
                </a:lnTo>
                <a:lnTo>
                  <a:pt x="2659" y="537"/>
                </a:lnTo>
                <a:lnTo>
                  <a:pt x="2659" y="544"/>
                </a:lnTo>
                <a:close/>
                <a:moveTo>
                  <a:pt x="2728" y="544"/>
                </a:moveTo>
                <a:lnTo>
                  <a:pt x="2735" y="544"/>
                </a:lnTo>
                <a:lnTo>
                  <a:pt x="2735" y="537"/>
                </a:lnTo>
                <a:lnTo>
                  <a:pt x="2728" y="537"/>
                </a:lnTo>
                <a:lnTo>
                  <a:pt x="2728" y="544"/>
                </a:lnTo>
                <a:close/>
                <a:moveTo>
                  <a:pt x="2744" y="544"/>
                </a:moveTo>
                <a:lnTo>
                  <a:pt x="2751" y="544"/>
                </a:lnTo>
                <a:lnTo>
                  <a:pt x="2751" y="537"/>
                </a:lnTo>
                <a:lnTo>
                  <a:pt x="2744" y="537"/>
                </a:lnTo>
                <a:lnTo>
                  <a:pt x="2744" y="544"/>
                </a:lnTo>
                <a:close/>
                <a:moveTo>
                  <a:pt x="419" y="560"/>
                </a:moveTo>
                <a:lnTo>
                  <a:pt x="426" y="560"/>
                </a:lnTo>
                <a:lnTo>
                  <a:pt x="426" y="553"/>
                </a:lnTo>
                <a:lnTo>
                  <a:pt x="419" y="553"/>
                </a:lnTo>
                <a:lnTo>
                  <a:pt x="419" y="560"/>
                </a:lnTo>
                <a:close/>
                <a:moveTo>
                  <a:pt x="435" y="560"/>
                </a:moveTo>
                <a:lnTo>
                  <a:pt x="442" y="560"/>
                </a:lnTo>
                <a:lnTo>
                  <a:pt x="442" y="553"/>
                </a:lnTo>
                <a:lnTo>
                  <a:pt x="435" y="553"/>
                </a:lnTo>
                <a:lnTo>
                  <a:pt x="435" y="560"/>
                </a:lnTo>
                <a:close/>
                <a:moveTo>
                  <a:pt x="452" y="560"/>
                </a:moveTo>
                <a:lnTo>
                  <a:pt x="459" y="560"/>
                </a:lnTo>
                <a:lnTo>
                  <a:pt x="459" y="553"/>
                </a:lnTo>
                <a:lnTo>
                  <a:pt x="452" y="553"/>
                </a:lnTo>
                <a:lnTo>
                  <a:pt x="452" y="560"/>
                </a:lnTo>
                <a:close/>
                <a:moveTo>
                  <a:pt x="469" y="560"/>
                </a:moveTo>
                <a:lnTo>
                  <a:pt x="476" y="560"/>
                </a:lnTo>
                <a:lnTo>
                  <a:pt x="476" y="553"/>
                </a:lnTo>
                <a:lnTo>
                  <a:pt x="469" y="553"/>
                </a:lnTo>
                <a:lnTo>
                  <a:pt x="469" y="560"/>
                </a:lnTo>
                <a:close/>
                <a:moveTo>
                  <a:pt x="485" y="560"/>
                </a:moveTo>
                <a:lnTo>
                  <a:pt x="492" y="560"/>
                </a:lnTo>
                <a:lnTo>
                  <a:pt x="492" y="553"/>
                </a:lnTo>
                <a:lnTo>
                  <a:pt x="485" y="553"/>
                </a:lnTo>
                <a:lnTo>
                  <a:pt x="485" y="560"/>
                </a:lnTo>
                <a:close/>
                <a:moveTo>
                  <a:pt x="502" y="560"/>
                </a:moveTo>
                <a:lnTo>
                  <a:pt x="509" y="560"/>
                </a:lnTo>
                <a:lnTo>
                  <a:pt x="509" y="553"/>
                </a:lnTo>
                <a:lnTo>
                  <a:pt x="502" y="553"/>
                </a:lnTo>
                <a:lnTo>
                  <a:pt x="502" y="560"/>
                </a:lnTo>
                <a:close/>
                <a:moveTo>
                  <a:pt x="518" y="560"/>
                </a:moveTo>
                <a:lnTo>
                  <a:pt x="525" y="560"/>
                </a:lnTo>
                <a:lnTo>
                  <a:pt x="525" y="553"/>
                </a:lnTo>
                <a:lnTo>
                  <a:pt x="518" y="553"/>
                </a:lnTo>
                <a:lnTo>
                  <a:pt x="518" y="560"/>
                </a:lnTo>
                <a:close/>
                <a:moveTo>
                  <a:pt x="535" y="560"/>
                </a:moveTo>
                <a:lnTo>
                  <a:pt x="542" y="560"/>
                </a:lnTo>
                <a:lnTo>
                  <a:pt x="542" y="553"/>
                </a:lnTo>
                <a:lnTo>
                  <a:pt x="535" y="553"/>
                </a:lnTo>
                <a:lnTo>
                  <a:pt x="535" y="560"/>
                </a:lnTo>
                <a:close/>
                <a:moveTo>
                  <a:pt x="551" y="560"/>
                </a:moveTo>
                <a:lnTo>
                  <a:pt x="559" y="560"/>
                </a:lnTo>
                <a:lnTo>
                  <a:pt x="559" y="553"/>
                </a:lnTo>
                <a:lnTo>
                  <a:pt x="551" y="553"/>
                </a:lnTo>
                <a:lnTo>
                  <a:pt x="551" y="560"/>
                </a:lnTo>
                <a:close/>
                <a:moveTo>
                  <a:pt x="568" y="560"/>
                </a:moveTo>
                <a:lnTo>
                  <a:pt x="575" y="560"/>
                </a:lnTo>
                <a:lnTo>
                  <a:pt x="575" y="553"/>
                </a:lnTo>
                <a:lnTo>
                  <a:pt x="568" y="553"/>
                </a:lnTo>
                <a:lnTo>
                  <a:pt x="568" y="560"/>
                </a:lnTo>
                <a:close/>
                <a:moveTo>
                  <a:pt x="585" y="560"/>
                </a:moveTo>
                <a:lnTo>
                  <a:pt x="592" y="560"/>
                </a:lnTo>
                <a:lnTo>
                  <a:pt x="592" y="553"/>
                </a:lnTo>
                <a:lnTo>
                  <a:pt x="585" y="553"/>
                </a:lnTo>
                <a:lnTo>
                  <a:pt x="585" y="560"/>
                </a:lnTo>
                <a:close/>
                <a:moveTo>
                  <a:pt x="601" y="560"/>
                </a:moveTo>
                <a:lnTo>
                  <a:pt x="608" y="560"/>
                </a:lnTo>
                <a:lnTo>
                  <a:pt x="608" y="553"/>
                </a:lnTo>
                <a:lnTo>
                  <a:pt x="601" y="553"/>
                </a:lnTo>
                <a:lnTo>
                  <a:pt x="601" y="560"/>
                </a:lnTo>
                <a:close/>
                <a:moveTo>
                  <a:pt x="620" y="560"/>
                </a:moveTo>
                <a:lnTo>
                  <a:pt x="625" y="560"/>
                </a:lnTo>
                <a:lnTo>
                  <a:pt x="625" y="553"/>
                </a:lnTo>
                <a:lnTo>
                  <a:pt x="620" y="553"/>
                </a:lnTo>
                <a:lnTo>
                  <a:pt x="620" y="560"/>
                </a:lnTo>
                <a:close/>
                <a:moveTo>
                  <a:pt x="637" y="560"/>
                </a:moveTo>
                <a:lnTo>
                  <a:pt x="644" y="560"/>
                </a:lnTo>
                <a:lnTo>
                  <a:pt x="644" y="553"/>
                </a:lnTo>
                <a:lnTo>
                  <a:pt x="637" y="553"/>
                </a:lnTo>
                <a:lnTo>
                  <a:pt x="637" y="560"/>
                </a:lnTo>
                <a:close/>
                <a:moveTo>
                  <a:pt x="653" y="560"/>
                </a:moveTo>
                <a:lnTo>
                  <a:pt x="660" y="560"/>
                </a:lnTo>
                <a:lnTo>
                  <a:pt x="660" y="553"/>
                </a:lnTo>
                <a:lnTo>
                  <a:pt x="653" y="553"/>
                </a:lnTo>
                <a:lnTo>
                  <a:pt x="653" y="560"/>
                </a:lnTo>
                <a:close/>
                <a:moveTo>
                  <a:pt x="670" y="560"/>
                </a:moveTo>
                <a:lnTo>
                  <a:pt x="677" y="560"/>
                </a:lnTo>
                <a:lnTo>
                  <a:pt x="677" y="553"/>
                </a:lnTo>
                <a:lnTo>
                  <a:pt x="670" y="553"/>
                </a:lnTo>
                <a:lnTo>
                  <a:pt x="670" y="560"/>
                </a:lnTo>
                <a:close/>
                <a:moveTo>
                  <a:pt x="686" y="560"/>
                </a:moveTo>
                <a:lnTo>
                  <a:pt x="693" y="560"/>
                </a:lnTo>
                <a:lnTo>
                  <a:pt x="693" y="553"/>
                </a:lnTo>
                <a:lnTo>
                  <a:pt x="686" y="553"/>
                </a:lnTo>
                <a:lnTo>
                  <a:pt x="686" y="560"/>
                </a:lnTo>
                <a:close/>
                <a:moveTo>
                  <a:pt x="703" y="560"/>
                </a:moveTo>
                <a:lnTo>
                  <a:pt x="710" y="560"/>
                </a:lnTo>
                <a:lnTo>
                  <a:pt x="710" y="553"/>
                </a:lnTo>
                <a:lnTo>
                  <a:pt x="703" y="553"/>
                </a:lnTo>
                <a:lnTo>
                  <a:pt x="703" y="560"/>
                </a:lnTo>
                <a:close/>
                <a:moveTo>
                  <a:pt x="720" y="560"/>
                </a:moveTo>
                <a:lnTo>
                  <a:pt x="727" y="560"/>
                </a:lnTo>
                <a:lnTo>
                  <a:pt x="727" y="553"/>
                </a:lnTo>
                <a:lnTo>
                  <a:pt x="720" y="553"/>
                </a:lnTo>
                <a:lnTo>
                  <a:pt x="720" y="560"/>
                </a:lnTo>
                <a:close/>
                <a:moveTo>
                  <a:pt x="736" y="560"/>
                </a:moveTo>
                <a:lnTo>
                  <a:pt x="743" y="560"/>
                </a:lnTo>
                <a:lnTo>
                  <a:pt x="743" y="553"/>
                </a:lnTo>
                <a:lnTo>
                  <a:pt x="736" y="553"/>
                </a:lnTo>
                <a:lnTo>
                  <a:pt x="736" y="560"/>
                </a:lnTo>
                <a:close/>
                <a:moveTo>
                  <a:pt x="753" y="560"/>
                </a:moveTo>
                <a:lnTo>
                  <a:pt x="760" y="560"/>
                </a:lnTo>
                <a:lnTo>
                  <a:pt x="760" y="553"/>
                </a:lnTo>
                <a:lnTo>
                  <a:pt x="753" y="553"/>
                </a:lnTo>
                <a:lnTo>
                  <a:pt x="753" y="560"/>
                </a:lnTo>
                <a:close/>
                <a:moveTo>
                  <a:pt x="769" y="560"/>
                </a:moveTo>
                <a:lnTo>
                  <a:pt x="776" y="560"/>
                </a:lnTo>
                <a:lnTo>
                  <a:pt x="776" y="553"/>
                </a:lnTo>
                <a:lnTo>
                  <a:pt x="769" y="553"/>
                </a:lnTo>
                <a:lnTo>
                  <a:pt x="769" y="560"/>
                </a:lnTo>
                <a:close/>
                <a:moveTo>
                  <a:pt x="786" y="560"/>
                </a:moveTo>
                <a:lnTo>
                  <a:pt x="793" y="560"/>
                </a:lnTo>
                <a:lnTo>
                  <a:pt x="793" y="553"/>
                </a:lnTo>
                <a:lnTo>
                  <a:pt x="786" y="553"/>
                </a:lnTo>
                <a:lnTo>
                  <a:pt x="786" y="560"/>
                </a:lnTo>
                <a:close/>
                <a:moveTo>
                  <a:pt x="802" y="560"/>
                </a:moveTo>
                <a:lnTo>
                  <a:pt x="810" y="560"/>
                </a:lnTo>
                <a:lnTo>
                  <a:pt x="810" y="553"/>
                </a:lnTo>
                <a:lnTo>
                  <a:pt x="802" y="553"/>
                </a:lnTo>
                <a:lnTo>
                  <a:pt x="802" y="560"/>
                </a:lnTo>
                <a:close/>
                <a:moveTo>
                  <a:pt x="819" y="560"/>
                </a:moveTo>
                <a:lnTo>
                  <a:pt x="826" y="560"/>
                </a:lnTo>
                <a:lnTo>
                  <a:pt x="826" y="553"/>
                </a:lnTo>
                <a:lnTo>
                  <a:pt x="819" y="553"/>
                </a:lnTo>
                <a:lnTo>
                  <a:pt x="819" y="560"/>
                </a:lnTo>
                <a:close/>
                <a:moveTo>
                  <a:pt x="836" y="560"/>
                </a:moveTo>
                <a:lnTo>
                  <a:pt x="843" y="560"/>
                </a:lnTo>
                <a:lnTo>
                  <a:pt x="843" y="553"/>
                </a:lnTo>
                <a:lnTo>
                  <a:pt x="836" y="553"/>
                </a:lnTo>
                <a:lnTo>
                  <a:pt x="836" y="560"/>
                </a:lnTo>
                <a:close/>
                <a:moveTo>
                  <a:pt x="852" y="560"/>
                </a:moveTo>
                <a:lnTo>
                  <a:pt x="859" y="560"/>
                </a:lnTo>
                <a:lnTo>
                  <a:pt x="859" y="553"/>
                </a:lnTo>
                <a:lnTo>
                  <a:pt x="852" y="553"/>
                </a:lnTo>
                <a:lnTo>
                  <a:pt x="852" y="560"/>
                </a:lnTo>
                <a:close/>
                <a:moveTo>
                  <a:pt x="871" y="560"/>
                </a:moveTo>
                <a:lnTo>
                  <a:pt x="876" y="560"/>
                </a:lnTo>
                <a:lnTo>
                  <a:pt x="876" y="553"/>
                </a:lnTo>
                <a:lnTo>
                  <a:pt x="871" y="553"/>
                </a:lnTo>
                <a:lnTo>
                  <a:pt x="871" y="560"/>
                </a:lnTo>
                <a:close/>
                <a:moveTo>
                  <a:pt x="888" y="560"/>
                </a:moveTo>
                <a:lnTo>
                  <a:pt x="895" y="560"/>
                </a:lnTo>
                <a:lnTo>
                  <a:pt x="895" y="553"/>
                </a:lnTo>
                <a:lnTo>
                  <a:pt x="888" y="553"/>
                </a:lnTo>
                <a:lnTo>
                  <a:pt x="888" y="560"/>
                </a:lnTo>
                <a:close/>
                <a:moveTo>
                  <a:pt x="904" y="560"/>
                </a:moveTo>
                <a:lnTo>
                  <a:pt x="911" y="560"/>
                </a:lnTo>
                <a:lnTo>
                  <a:pt x="911" y="553"/>
                </a:lnTo>
                <a:lnTo>
                  <a:pt x="904" y="553"/>
                </a:lnTo>
                <a:lnTo>
                  <a:pt x="904" y="560"/>
                </a:lnTo>
                <a:close/>
                <a:moveTo>
                  <a:pt x="921" y="560"/>
                </a:moveTo>
                <a:lnTo>
                  <a:pt x="928" y="560"/>
                </a:lnTo>
                <a:lnTo>
                  <a:pt x="928" y="553"/>
                </a:lnTo>
                <a:lnTo>
                  <a:pt x="921" y="553"/>
                </a:lnTo>
                <a:lnTo>
                  <a:pt x="921" y="560"/>
                </a:lnTo>
                <a:close/>
                <a:moveTo>
                  <a:pt x="937" y="560"/>
                </a:moveTo>
                <a:lnTo>
                  <a:pt x="944" y="560"/>
                </a:lnTo>
                <a:lnTo>
                  <a:pt x="944" y="553"/>
                </a:lnTo>
                <a:lnTo>
                  <a:pt x="937" y="553"/>
                </a:lnTo>
                <a:lnTo>
                  <a:pt x="937" y="560"/>
                </a:lnTo>
                <a:close/>
                <a:moveTo>
                  <a:pt x="954" y="560"/>
                </a:moveTo>
                <a:lnTo>
                  <a:pt x="961" y="560"/>
                </a:lnTo>
                <a:lnTo>
                  <a:pt x="961" y="553"/>
                </a:lnTo>
                <a:lnTo>
                  <a:pt x="954" y="553"/>
                </a:lnTo>
                <a:lnTo>
                  <a:pt x="954" y="560"/>
                </a:lnTo>
                <a:close/>
                <a:moveTo>
                  <a:pt x="1439" y="560"/>
                </a:moveTo>
                <a:lnTo>
                  <a:pt x="1447" y="560"/>
                </a:lnTo>
                <a:lnTo>
                  <a:pt x="1447" y="553"/>
                </a:lnTo>
                <a:lnTo>
                  <a:pt x="1439" y="553"/>
                </a:lnTo>
                <a:lnTo>
                  <a:pt x="1439" y="560"/>
                </a:lnTo>
                <a:close/>
                <a:moveTo>
                  <a:pt x="1456" y="560"/>
                </a:moveTo>
                <a:lnTo>
                  <a:pt x="1463" y="560"/>
                </a:lnTo>
                <a:lnTo>
                  <a:pt x="1463" y="553"/>
                </a:lnTo>
                <a:lnTo>
                  <a:pt x="1456" y="553"/>
                </a:lnTo>
                <a:lnTo>
                  <a:pt x="1456" y="560"/>
                </a:lnTo>
                <a:close/>
                <a:moveTo>
                  <a:pt x="1473" y="560"/>
                </a:moveTo>
                <a:lnTo>
                  <a:pt x="1480" y="560"/>
                </a:lnTo>
                <a:lnTo>
                  <a:pt x="1480" y="553"/>
                </a:lnTo>
                <a:lnTo>
                  <a:pt x="1473" y="553"/>
                </a:lnTo>
                <a:lnTo>
                  <a:pt x="1473" y="560"/>
                </a:lnTo>
                <a:close/>
                <a:moveTo>
                  <a:pt x="1489" y="560"/>
                </a:moveTo>
                <a:lnTo>
                  <a:pt x="1496" y="560"/>
                </a:lnTo>
                <a:lnTo>
                  <a:pt x="1496" y="553"/>
                </a:lnTo>
                <a:lnTo>
                  <a:pt x="1489" y="553"/>
                </a:lnTo>
                <a:lnTo>
                  <a:pt x="1489" y="560"/>
                </a:lnTo>
                <a:close/>
                <a:moveTo>
                  <a:pt x="1506" y="560"/>
                </a:moveTo>
                <a:lnTo>
                  <a:pt x="1513" y="560"/>
                </a:lnTo>
                <a:lnTo>
                  <a:pt x="1513" y="553"/>
                </a:lnTo>
                <a:lnTo>
                  <a:pt x="1506" y="553"/>
                </a:lnTo>
                <a:lnTo>
                  <a:pt x="1506" y="560"/>
                </a:lnTo>
                <a:close/>
                <a:moveTo>
                  <a:pt x="1522" y="560"/>
                </a:moveTo>
                <a:lnTo>
                  <a:pt x="1529" y="560"/>
                </a:lnTo>
                <a:lnTo>
                  <a:pt x="1529" y="553"/>
                </a:lnTo>
                <a:lnTo>
                  <a:pt x="1522" y="553"/>
                </a:lnTo>
                <a:lnTo>
                  <a:pt x="1522" y="560"/>
                </a:lnTo>
                <a:close/>
                <a:moveTo>
                  <a:pt x="1539" y="560"/>
                </a:moveTo>
                <a:lnTo>
                  <a:pt x="1546" y="560"/>
                </a:lnTo>
                <a:lnTo>
                  <a:pt x="1546" y="553"/>
                </a:lnTo>
                <a:lnTo>
                  <a:pt x="1539" y="553"/>
                </a:lnTo>
                <a:lnTo>
                  <a:pt x="1539" y="560"/>
                </a:lnTo>
                <a:close/>
                <a:moveTo>
                  <a:pt x="1555" y="560"/>
                </a:moveTo>
                <a:lnTo>
                  <a:pt x="1563" y="560"/>
                </a:lnTo>
                <a:lnTo>
                  <a:pt x="1563" y="553"/>
                </a:lnTo>
                <a:lnTo>
                  <a:pt x="1555" y="553"/>
                </a:lnTo>
                <a:lnTo>
                  <a:pt x="1555" y="560"/>
                </a:lnTo>
                <a:close/>
                <a:moveTo>
                  <a:pt x="1572" y="560"/>
                </a:moveTo>
                <a:lnTo>
                  <a:pt x="1579" y="560"/>
                </a:lnTo>
                <a:lnTo>
                  <a:pt x="1579" y="553"/>
                </a:lnTo>
                <a:lnTo>
                  <a:pt x="1572" y="553"/>
                </a:lnTo>
                <a:lnTo>
                  <a:pt x="1572" y="560"/>
                </a:lnTo>
                <a:close/>
                <a:moveTo>
                  <a:pt x="1589" y="560"/>
                </a:moveTo>
                <a:lnTo>
                  <a:pt x="1596" y="560"/>
                </a:lnTo>
                <a:lnTo>
                  <a:pt x="1596" y="553"/>
                </a:lnTo>
                <a:lnTo>
                  <a:pt x="1589" y="553"/>
                </a:lnTo>
                <a:lnTo>
                  <a:pt x="1589" y="560"/>
                </a:lnTo>
                <a:close/>
                <a:moveTo>
                  <a:pt x="1605" y="560"/>
                </a:moveTo>
                <a:lnTo>
                  <a:pt x="1612" y="560"/>
                </a:lnTo>
                <a:lnTo>
                  <a:pt x="1612" y="553"/>
                </a:lnTo>
                <a:lnTo>
                  <a:pt x="1605" y="553"/>
                </a:lnTo>
                <a:lnTo>
                  <a:pt x="1605" y="560"/>
                </a:lnTo>
                <a:close/>
                <a:moveTo>
                  <a:pt x="1622" y="560"/>
                </a:moveTo>
                <a:lnTo>
                  <a:pt x="1629" y="560"/>
                </a:lnTo>
                <a:lnTo>
                  <a:pt x="1629" y="553"/>
                </a:lnTo>
                <a:lnTo>
                  <a:pt x="1622" y="553"/>
                </a:lnTo>
                <a:lnTo>
                  <a:pt x="1622" y="560"/>
                </a:lnTo>
                <a:close/>
                <a:moveTo>
                  <a:pt x="1638" y="560"/>
                </a:moveTo>
                <a:lnTo>
                  <a:pt x="1645" y="560"/>
                </a:lnTo>
                <a:lnTo>
                  <a:pt x="1645" y="553"/>
                </a:lnTo>
                <a:lnTo>
                  <a:pt x="1638" y="553"/>
                </a:lnTo>
                <a:lnTo>
                  <a:pt x="1638" y="560"/>
                </a:lnTo>
                <a:close/>
                <a:moveTo>
                  <a:pt x="1657" y="560"/>
                </a:moveTo>
                <a:lnTo>
                  <a:pt x="1664" y="560"/>
                </a:lnTo>
                <a:lnTo>
                  <a:pt x="1664" y="553"/>
                </a:lnTo>
                <a:lnTo>
                  <a:pt x="1657" y="553"/>
                </a:lnTo>
                <a:lnTo>
                  <a:pt x="1657" y="560"/>
                </a:lnTo>
                <a:close/>
                <a:moveTo>
                  <a:pt x="1674" y="560"/>
                </a:moveTo>
                <a:lnTo>
                  <a:pt x="1681" y="560"/>
                </a:lnTo>
                <a:lnTo>
                  <a:pt x="1681" y="553"/>
                </a:lnTo>
                <a:lnTo>
                  <a:pt x="1674" y="553"/>
                </a:lnTo>
                <a:lnTo>
                  <a:pt x="1674" y="560"/>
                </a:lnTo>
                <a:close/>
                <a:moveTo>
                  <a:pt x="1690" y="560"/>
                </a:moveTo>
                <a:lnTo>
                  <a:pt x="1698" y="560"/>
                </a:lnTo>
                <a:lnTo>
                  <a:pt x="1698" y="553"/>
                </a:lnTo>
                <a:lnTo>
                  <a:pt x="1690" y="553"/>
                </a:lnTo>
                <a:lnTo>
                  <a:pt x="1690" y="560"/>
                </a:lnTo>
                <a:close/>
                <a:moveTo>
                  <a:pt x="1707" y="560"/>
                </a:moveTo>
                <a:lnTo>
                  <a:pt x="1714" y="560"/>
                </a:lnTo>
                <a:lnTo>
                  <a:pt x="1714" y="553"/>
                </a:lnTo>
                <a:lnTo>
                  <a:pt x="1707" y="553"/>
                </a:lnTo>
                <a:lnTo>
                  <a:pt x="1707" y="560"/>
                </a:lnTo>
                <a:close/>
                <a:moveTo>
                  <a:pt x="1724" y="560"/>
                </a:moveTo>
                <a:lnTo>
                  <a:pt x="1731" y="560"/>
                </a:lnTo>
                <a:lnTo>
                  <a:pt x="1731" y="553"/>
                </a:lnTo>
                <a:lnTo>
                  <a:pt x="1724" y="553"/>
                </a:lnTo>
                <a:lnTo>
                  <a:pt x="1724" y="560"/>
                </a:lnTo>
                <a:close/>
                <a:moveTo>
                  <a:pt x="1740" y="560"/>
                </a:moveTo>
                <a:lnTo>
                  <a:pt x="1747" y="560"/>
                </a:lnTo>
                <a:lnTo>
                  <a:pt x="1747" y="553"/>
                </a:lnTo>
                <a:lnTo>
                  <a:pt x="1740" y="553"/>
                </a:lnTo>
                <a:lnTo>
                  <a:pt x="1740" y="560"/>
                </a:lnTo>
                <a:close/>
                <a:moveTo>
                  <a:pt x="1757" y="560"/>
                </a:moveTo>
                <a:lnTo>
                  <a:pt x="1764" y="560"/>
                </a:lnTo>
                <a:lnTo>
                  <a:pt x="1764" y="553"/>
                </a:lnTo>
                <a:lnTo>
                  <a:pt x="1757" y="553"/>
                </a:lnTo>
                <a:lnTo>
                  <a:pt x="1757" y="560"/>
                </a:lnTo>
                <a:close/>
                <a:moveTo>
                  <a:pt x="1773" y="560"/>
                </a:moveTo>
                <a:lnTo>
                  <a:pt x="1780" y="560"/>
                </a:lnTo>
                <a:lnTo>
                  <a:pt x="1780" y="553"/>
                </a:lnTo>
                <a:lnTo>
                  <a:pt x="1773" y="553"/>
                </a:lnTo>
                <a:lnTo>
                  <a:pt x="1773" y="560"/>
                </a:lnTo>
                <a:close/>
                <a:moveTo>
                  <a:pt x="1790" y="560"/>
                </a:moveTo>
                <a:lnTo>
                  <a:pt x="1797" y="560"/>
                </a:lnTo>
                <a:lnTo>
                  <a:pt x="1797" y="553"/>
                </a:lnTo>
                <a:lnTo>
                  <a:pt x="1790" y="553"/>
                </a:lnTo>
                <a:lnTo>
                  <a:pt x="1790" y="560"/>
                </a:lnTo>
                <a:close/>
                <a:moveTo>
                  <a:pt x="1806" y="560"/>
                </a:moveTo>
                <a:lnTo>
                  <a:pt x="1814" y="560"/>
                </a:lnTo>
                <a:lnTo>
                  <a:pt x="1814" y="553"/>
                </a:lnTo>
                <a:lnTo>
                  <a:pt x="1806" y="553"/>
                </a:lnTo>
                <a:lnTo>
                  <a:pt x="1806" y="560"/>
                </a:lnTo>
                <a:close/>
                <a:moveTo>
                  <a:pt x="1823" y="560"/>
                </a:moveTo>
                <a:lnTo>
                  <a:pt x="1830" y="560"/>
                </a:lnTo>
                <a:lnTo>
                  <a:pt x="1830" y="553"/>
                </a:lnTo>
                <a:lnTo>
                  <a:pt x="1823" y="553"/>
                </a:lnTo>
                <a:lnTo>
                  <a:pt x="1823" y="560"/>
                </a:lnTo>
                <a:close/>
                <a:moveTo>
                  <a:pt x="1840" y="560"/>
                </a:moveTo>
                <a:lnTo>
                  <a:pt x="1847" y="560"/>
                </a:lnTo>
                <a:lnTo>
                  <a:pt x="1847" y="553"/>
                </a:lnTo>
                <a:lnTo>
                  <a:pt x="1840" y="553"/>
                </a:lnTo>
                <a:lnTo>
                  <a:pt x="1840" y="560"/>
                </a:lnTo>
                <a:close/>
                <a:moveTo>
                  <a:pt x="1856" y="560"/>
                </a:moveTo>
                <a:lnTo>
                  <a:pt x="1863" y="560"/>
                </a:lnTo>
                <a:lnTo>
                  <a:pt x="1863" y="553"/>
                </a:lnTo>
                <a:lnTo>
                  <a:pt x="1856" y="553"/>
                </a:lnTo>
                <a:lnTo>
                  <a:pt x="1856" y="560"/>
                </a:lnTo>
                <a:close/>
                <a:moveTo>
                  <a:pt x="1873" y="560"/>
                </a:moveTo>
                <a:lnTo>
                  <a:pt x="1880" y="560"/>
                </a:lnTo>
                <a:lnTo>
                  <a:pt x="1880" y="553"/>
                </a:lnTo>
                <a:lnTo>
                  <a:pt x="1873" y="553"/>
                </a:lnTo>
                <a:lnTo>
                  <a:pt x="1873" y="560"/>
                </a:lnTo>
                <a:close/>
                <a:moveTo>
                  <a:pt x="1889" y="560"/>
                </a:moveTo>
                <a:lnTo>
                  <a:pt x="1896" y="560"/>
                </a:lnTo>
                <a:lnTo>
                  <a:pt x="1896" y="553"/>
                </a:lnTo>
                <a:lnTo>
                  <a:pt x="1889" y="553"/>
                </a:lnTo>
                <a:lnTo>
                  <a:pt x="1889" y="560"/>
                </a:lnTo>
                <a:close/>
                <a:moveTo>
                  <a:pt x="1908" y="560"/>
                </a:moveTo>
                <a:lnTo>
                  <a:pt x="1915" y="560"/>
                </a:lnTo>
                <a:lnTo>
                  <a:pt x="1915" y="553"/>
                </a:lnTo>
                <a:lnTo>
                  <a:pt x="1908" y="553"/>
                </a:lnTo>
                <a:lnTo>
                  <a:pt x="1908" y="560"/>
                </a:lnTo>
                <a:close/>
                <a:moveTo>
                  <a:pt x="1925" y="560"/>
                </a:moveTo>
                <a:lnTo>
                  <a:pt x="1932" y="560"/>
                </a:lnTo>
                <a:lnTo>
                  <a:pt x="1932" y="553"/>
                </a:lnTo>
                <a:lnTo>
                  <a:pt x="1925" y="553"/>
                </a:lnTo>
                <a:lnTo>
                  <a:pt x="1925" y="560"/>
                </a:lnTo>
                <a:close/>
                <a:moveTo>
                  <a:pt x="1941" y="560"/>
                </a:moveTo>
                <a:lnTo>
                  <a:pt x="1949" y="560"/>
                </a:lnTo>
                <a:lnTo>
                  <a:pt x="1949" y="553"/>
                </a:lnTo>
                <a:lnTo>
                  <a:pt x="1941" y="553"/>
                </a:lnTo>
                <a:lnTo>
                  <a:pt x="1941" y="560"/>
                </a:lnTo>
                <a:close/>
                <a:moveTo>
                  <a:pt x="1958" y="560"/>
                </a:moveTo>
                <a:lnTo>
                  <a:pt x="1965" y="560"/>
                </a:lnTo>
                <a:lnTo>
                  <a:pt x="1965" y="553"/>
                </a:lnTo>
                <a:lnTo>
                  <a:pt x="1958" y="553"/>
                </a:lnTo>
                <a:lnTo>
                  <a:pt x="1958" y="560"/>
                </a:lnTo>
                <a:close/>
                <a:moveTo>
                  <a:pt x="1975" y="560"/>
                </a:moveTo>
                <a:lnTo>
                  <a:pt x="1982" y="560"/>
                </a:lnTo>
                <a:lnTo>
                  <a:pt x="1982" y="553"/>
                </a:lnTo>
                <a:lnTo>
                  <a:pt x="1975" y="553"/>
                </a:lnTo>
                <a:lnTo>
                  <a:pt x="1975" y="560"/>
                </a:lnTo>
                <a:close/>
                <a:moveTo>
                  <a:pt x="1991" y="560"/>
                </a:moveTo>
                <a:lnTo>
                  <a:pt x="1998" y="560"/>
                </a:lnTo>
                <a:lnTo>
                  <a:pt x="1998" y="553"/>
                </a:lnTo>
                <a:lnTo>
                  <a:pt x="1991" y="553"/>
                </a:lnTo>
                <a:lnTo>
                  <a:pt x="1991" y="560"/>
                </a:lnTo>
                <a:close/>
                <a:moveTo>
                  <a:pt x="2008" y="560"/>
                </a:moveTo>
                <a:lnTo>
                  <a:pt x="2015" y="560"/>
                </a:lnTo>
                <a:lnTo>
                  <a:pt x="2015" y="553"/>
                </a:lnTo>
                <a:lnTo>
                  <a:pt x="2008" y="553"/>
                </a:lnTo>
                <a:lnTo>
                  <a:pt x="2008" y="560"/>
                </a:lnTo>
                <a:close/>
                <a:moveTo>
                  <a:pt x="2024" y="560"/>
                </a:moveTo>
                <a:lnTo>
                  <a:pt x="2031" y="560"/>
                </a:lnTo>
                <a:lnTo>
                  <a:pt x="2031" y="553"/>
                </a:lnTo>
                <a:lnTo>
                  <a:pt x="2024" y="553"/>
                </a:lnTo>
                <a:lnTo>
                  <a:pt x="2024" y="560"/>
                </a:lnTo>
                <a:close/>
                <a:moveTo>
                  <a:pt x="2041" y="560"/>
                </a:moveTo>
                <a:lnTo>
                  <a:pt x="2048" y="560"/>
                </a:lnTo>
                <a:lnTo>
                  <a:pt x="2048" y="553"/>
                </a:lnTo>
                <a:lnTo>
                  <a:pt x="2041" y="553"/>
                </a:lnTo>
                <a:lnTo>
                  <a:pt x="2041" y="560"/>
                </a:lnTo>
                <a:close/>
                <a:moveTo>
                  <a:pt x="2057" y="560"/>
                </a:moveTo>
                <a:lnTo>
                  <a:pt x="2065" y="560"/>
                </a:lnTo>
                <a:lnTo>
                  <a:pt x="2065" y="553"/>
                </a:lnTo>
                <a:lnTo>
                  <a:pt x="2057" y="553"/>
                </a:lnTo>
                <a:lnTo>
                  <a:pt x="2057" y="560"/>
                </a:lnTo>
                <a:close/>
                <a:moveTo>
                  <a:pt x="2074" y="560"/>
                </a:moveTo>
                <a:lnTo>
                  <a:pt x="2081" y="560"/>
                </a:lnTo>
                <a:lnTo>
                  <a:pt x="2081" y="553"/>
                </a:lnTo>
                <a:lnTo>
                  <a:pt x="2074" y="553"/>
                </a:lnTo>
                <a:lnTo>
                  <a:pt x="2074" y="560"/>
                </a:lnTo>
                <a:close/>
                <a:moveTo>
                  <a:pt x="2091" y="560"/>
                </a:moveTo>
                <a:lnTo>
                  <a:pt x="2098" y="560"/>
                </a:lnTo>
                <a:lnTo>
                  <a:pt x="2098" y="553"/>
                </a:lnTo>
                <a:lnTo>
                  <a:pt x="2091" y="553"/>
                </a:lnTo>
                <a:lnTo>
                  <a:pt x="2091" y="560"/>
                </a:lnTo>
                <a:close/>
                <a:moveTo>
                  <a:pt x="2107" y="560"/>
                </a:moveTo>
                <a:lnTo>
                  <a:pt x="2114" y="560"/>
                </a:lnTo>
                <a:lnTo>
                  <a:pt x="2114" y="553"/>
                </a:lnTo>
                <a:lnTo>
                  <a:pt x="2107" y="553"/>
                </a:lnTo>
                <a:lnTo>
                  <a:pt x="2107" y="560"/>
                </a:lnTo>
                <a:close/>
                <a:moveTo>
                  <a:pt x="2124" y="560"/>
                </a:moveTo>
                <a:lnTo>
                  <a:pt x="2131" y="560"/>
                </a:lnTo>
                <a:lnTo>
                  <a:pt x="2131" y="553"/>
                </a:lnTo>
                <a:lnTo>
                  <a:pt x="2124" y="553"/>
                </a:lnTo>
                <a:lnTo>
                  <a:pt x="2124" y="560"/>
                </a:lnTo>
                <a:close/>
                <a:moveTo>
                  <a:pt x="2140" y="560"/>
                </a:moveTo>
                <a:lnTo>
                  <a:pt x="2147" y="560"/>
                </a:lnTo>
                <a:lnTo>
                  <a:pt x="2147" y="553"/>
                </a:lnTo>
                <a:lnTo>
                  <a:pt x="2140" y="553"/>
                </a:lnTo>
                <a:lnTo>
                  <a:pt x="2140" y="560"/>
                </a:lnTo>
                <a:close/>
                <a:moveTo>
                  <a:pt x="2159" y="560"/>
                </a:moveTo>
                <a:lnTo>
                  <a:pt x="2164" y="560"/>
                </a:lnTo>
                <a:lnTo>
                  <a:pt x="2164" y="553"/>
                </a:lnTo>
                <a:lnTo>
                  <a:pt x="2159" y="553"/>
                </a:lnTo>
                <a:lnTo>
                  <a:pt x="2159" y="560"/>
                </a:lnTo>
                <a:close/>
                <a:moveTo>
                  <a:pt x="2176" y="560"/>
                </a:moveTo>
                <a:lnTo>
                  <a:pt x="2183" y="560"/>
                </a:lnTo>
                <a:lnTo>
                  <a:pt x="2183" y="553"/>
                </a:lnTo>
                <a:lnTo>
                  <a:pt x="2176" y="553"/>
                </a:lnTo>
                <a:lnTo>
                  <a:pt x="2176" y="560"/>
                </a:lnTo>
                <a:close/>
                <a:moveTo>
                  <a:pt x="2192" y="560"/>
                </a:moveTo>
                <a:lnTo>
                  <a:pt x="2200" y="560"/>
                </a:lnTo>
                <a:lnTo>
                  <a:pt x="2200" y="553"/>
                </a:lnTo>
                <a:lnTo>
                  <a:pt x="2192" y="553"/>
                </a:lnTo>
                <a:lnTo>
                  <a:pt x="2192" y="560"/>
                </a:lnTo>
                <a:close/>
                <a:moveTo>
                  <a:pt x="2209" y="560"/>
                </a:moveTo>
                <a:lnTo>
                  <a:pt x="2216" y="560"/>
                </a:lnTo>
                <a:lnTo>
                  <a:pt x="2216" y="553"/>
                </a:lnTo>
                <a:lnTo>
                  <a:pt x="2209" y="553"/>
                </a:lnTo>
                <a:lnTo>
                  <a:pt x="2209" y="560"/>
                </a:lnTo>
                <a:close/>
                <a:moveTo>
                  <a:pt x="2226" y="560"/>
                </a:moveTo>
                <a:lnTo>
                  <a:pt x="2233" y="560"/>
                </a:lnTo>
                <a:lnTo>
                  <a:pt x="2233" y="553"/>
                </a:lnTo>
                <a:lnTo>
                  <a:pt x="2226" y="553"/>
                </a:lnTo>
                <a:lnTo>
                  <a:pt x="2226" y="560"/>
                </a:lnTo>
                <a:close/>
                <a:moveTo>
                  <a:pt x="2242" y="560"/>
                </a:moveTo>
                <a:lnTo>
                  <a:pt x="2249" y="560"/>
                </a:lnTo>
                <a:lnTo>
                  <a:pt x="2249" y="553"/>
                </a:lnTo>
                <a:lnTo>
                  <a:pt x="2242" y="553"/>
                </a:lnTo>
                <a:lnTo>
                  <a:pt x="2242" y="560"/>
                </a:lnTo>
                <a:close/>
                <a:moveTo>
                  <a:pt x="2259" y="560"/>
                </a:moveTo>
                <a:lnTo>
                  <a:pt x="2266" y="560"/>
                </a:lnTo>
                <a:lnTo>
                  <a:pt x="2266" y="553"/>
                </a:lnTo>
                <a:lnTo>
                  <a:pt x="2259" y="553"/>
                </a:lnTo>
                <a:lnTo>
                  <a:pt x="2259" y="560"/>
                </a:lnTo>
                <a:close/>
                <a:moveTo>
                  <a:pt x="2275" y="560"/>
                </a:moveTo>
                <a:lnTo>
                  <a:pt x="2282" y="560"/>
                </a:lnTo>
                <a:lnTo>
                  <a:pt x="2282" y="553"/>
                </a:lnTo>
                <a:lnTo>
                  <a:pt x="2275" y="553"/>
                </a:lnTo>
                <a:lnTo>
                  <a:pt x="2275" y="560"/>
                </a:lnTo>
                <a:close/>
                <a:moveTo>
                  <a:pt x="2292" y="560"/>
                </a:moveTo>
                <a:lnTo>
                  <a:pt x="2299" y="560"/>
                </a:lnTo>
                <a:lnTo>
                  <a:pt x="2299" y="553"/>
                </a:lnTo>
                <a:lnTo>
                  <a:pt x="2292" y="553"/>
                </a:lnTo>
                <a:lnTo>
                  <a:pt x="2292" y="560"/>
                </a:lnTo>
                <a:close/>
                <a:moveTo>
                  <a:pt x="2308" y="560"/>
                </a:moveTo>
                <a:lnTo>
                  <a:pt x="2316" y="560"/>
                </a:lnTo>
                <a:lnTo>
                  <a:pt x="2316" y="553"/>
                </a:lnTo>
                <a:lnTo>
                  <a:pt x="2308" y="553"/>
                </a:lnTo>
                <a:lnTo>
                  <a:pt x="2308" y="560"/>
                </a:lnTo>
                <a:close/>
                <a:moveTo>
                  <a:pt x="2325" y="560"/>
                </a:moveTo>
                <a:lnTo>
                  <a:pt x="2332" y="560"/>
                </a:lnTo>
                <a:lnTo>
                  <a:pt x="2332" y="553"/>
                </a:lnTo>
                <a:lnTo>
                  <a:pt x="2325" y="553"/>
                </a:lnTo>
                <a:lnTo>
                  <a:pt x="2325" y="560"/>
                </a:lnTo>
                <a:close/>
                <a:moveTo>
                  <a:pt x="2342" y="560"/>
                </a:moveTo>
                <a:lnTo>
                  <a:pt x="2349" y="560"/>
                </a:lnTo>
                <a:lnTo>
                  <a:pt x="2349" y="553"/>
                </a:lnTo>
                <a:lnTo>
                  <a:pt x="2342" y="553"/>
                </a:lnTo>
                <a:lnTo>
                  <a:pt x="2342" y="560"/>
                </a:lnTo>
                <a:close/>
                <a:moveTo>
                  <a:pt x="2358" y="560"/>
                </a:moveTo>
                <a:lnTo>
                  <a:pt x="2365" y="560"/>
                </a:lnTo>
                <a:lnTo>
                  <a:pt x="2365" y="553"/>
                </a:lnTo>
                <a:lnTo>
                  <a:pt x="2358" y="553"/>
                </a:lnTo>
                <a:lnTo>
                  <a:pt x="2358" y="560"/>
                </a:lnTo>
                <a:close/>
                <a:moveTo>
                  <a:pt x="2375" y="560"/>
                </a:moveTo>
                <a:lnTo>
                  <a:pt x="2382" y="560"/>
                </a:lnTo>
                <a:lnTo>
                  <a:pt x="2382" y="553"/>
                </a:lnTo>
                <a:lnTo>
                  <a:pt x="2375" y="553"/>
                </a:lnTo>
                <a:lnTo>
                  <a:pt x="2375" y="560"/>
                </a:lnTo>
                <a:close/>
                <a:moveTo>
                  <a:pt x="2391" y="560"/>
                </a:moveTo>
                <a:lnTo>
                  <a:pt x="2398" y="560"/>
                </a:lnTo>
                <a:lnTo>
                  <a:pt x="2398" y="553"/>
                </a:lnTo>
                <a:lnTo>
                  <a:pt x="2391" y="553"/>
                </a:lnTo>
                <a:lnTo>
                  <a:pt x="2391" y="560"/>
                </a:lnTo>
                <a:close/>
                <a:moveTo>
                  <a:pt x="2408" y="560"/>
                </a:moveTo>
                <a:lnTo>
                  <a:pt x="2415" y="560"/>
                </a:lnTo>
                <a:lnTo>
                  <a:pt x="2415" y="553"/>
                </a:lnTo>
                <a:lnTo>
                  <a:pt x="2408" y="553"/>
                </a:lnTo>
                <a:lnTo>
                  <a:pt x="2408" y="560"/>
                </a:lnTo>
                <a:close/>
                <a:moveTo>
                  <a:pt x="2427" y="560"/>
                </a:moveTo>
                <a:lnTo>
                  <a:pt x="2434" y="560"/>
                </a:lnTo>
                <a:lnTo>
                  <a:pt x="2434" y="553"/>
                </a:lnTo>
                <a:lnTo>
                  <a:pt x="2427" y="553"/>
                </a:lnTo>
                <a:lnTo>
                  <a:pt x="2427" y="560"/>
                </a:lnTo>
                <a:close/>
                <a:moveTo>
                  <a:pt x="2443" y="560"/>
                </a:moveTo>
                <a:lnTo>
                  <a:pt x="2451" y="560"/>
                </a:lnTo>
                <a:lnTo>
                  <a:pt x="2451" y="553"/>
                </a:lnTo>
                <a:lnTo>
                  <a:pt x="2443" y="553"/>
                </a:lnTo>
                <a:lnTo>
                  <a:pt x="2443" y="560"/>
                </a:lnTo>
                <a:close/>
                <a:moveTo>
                  <a:pt x="2460" y="560"/>
                </a:moveTo>
                <a:lnTo>
                  <a:pt x="2467" y="560"/>
                </a:lnTo>
                <a:lnTo>
                  <a:pt x="2467" y="553"/>
                </a:lnTo>
                <a:lnTo>
                  <a:pt x="2460" y="553"/>
                </a:lnTo>
                <a:lnTo>
                  <a:pt x="2460" y="560"/>
                </a:lnTo>
                <a:close/>
                <a:moveTo>
                  <a:pt x="2477" y="560"/>
                </a:moveTo>
                <a:lnTo>
                  <a:pt x="2484" y="560"/>
                </a:lnTo>
                <a:lnTo>
                  <a:pt x="2484" y="553"/>
                </a:lnTo>
                <a:lnTo>
                  <a:pt x="2477" y="553"/>
                </a:lnTo>
                <a:lnTo>
                  <a:pt x="2477" y="560"/>
                </a:lnTo>
                <a:close/>
                <a:moveTo>
                  <a:pt x="2493" y="560"/>
                </a:moveTo>
                <a:lnTo>
                  <a:pt x="2500" y="560"/>
                </a:lnTo>
                <a:lnTo>
                  <a:pt x="2500" y="553"/>
                </a:lnTo>
                <a:lnTo>
                  <a:pt x="2493" y="553"/>
                </a:lnTo>
                <a:lnTo>
                  <a:pt x="2493" y="560"/>
                </a:lnTo>
                <a:close/>
                <a:moveTo>
                  <a:pt x="2510" y="560"/>
                </a:moveTo>
                <a:lnTo>
                  <a:pt x="2517" y="560"/>
                </a:lnTo>
                <a:lnTo>
                  <a:pt x="2517" y="553"/>
                </a:lnTo>
                <a:lnTo>
                  <a:pt x="2510" y="553"/>
                </a:lnTo>
                <a:lnTo>
                  <a:pt x="2510" y="560"/>
                </a:lnTo>
                <a:close/>
                <a:moveTo>
                  <a:pt x="2526" y="560"/>
                </a:moveTo>
                <a:lnTo>
                  <a:pt x="2533" y="560"/>
                </a:lnTo>
                <a:lnTo>
                  <a:pt x="2533" y="553"/>
                </a:lnTo>
                <a:lnTo>
                  <a:pt x="2526" y="553"/>
                </a:lnTo>
                <a:lnTo>
                  <a:pt x="2526" y="560"/>
                </a:lnTo>
                <a:close/>
                <a:moveTo>
                  <a:pt x="2543" y="560"/>
                </a:moveTo>
                <a:lnTo>
                  <a:pt x="2550" y="560"/>
                </a:lnTo>
                <a:lnTo>
                  <a:pt x="2550" y="553"/>
                </a:lnTo>
                <a:lnTo>
                  <a:pt x="2543" y="553"/>
                </a:lnTo>
                <a:lnTo>
                  <a:pt x="2543" y="560"/>
                </a:lnTo>
                <a:close/>
                <a:moveTo>
                  <a:pt x="2560" y="560"/>
                </a:moveTo>
                <a:lnTo>
                  <a:pt x="2567" y="560"/>
                </a:lnTo>
                <a:lnTo>
                  <a:pt x="2567" y="553"/>
                </a:lnTo>
                <a:lnTo>
                  <a:pt x="2560" y="553"/>
                </a:lnTo>
                <a:lnTo>
                  <a:pt x="2560" y="560"/>
                </a:lnTo>
                <a:close/>
                <a:moveTo>
                  <a:pt x="2576" y="560"/>
                </a:moveTo>
                <a:lnTo>
                  <a:pt x="2583" y="560"/>
                </a:lnTo>
                <a:lnTo>
                  <a:pt x="2583" y="553"/>
                </a:lnTo>
                <a:lnTo>
                  <a:pt x="2576" y="553"/>
                </a:lnTo>
                <a:lnTo>
                  <a:pt x="2576" y="560"/>
                </a:lnTo>
                <a:close/>
                <a:moveTo>
                  <a:pt x="2593" y="560"/>
                </a:moveTo>
                <a:lnTo>
                  <a:pt x="2600" y="560"/>
                </a:lnTo>
                <a:lnTo>
                  <a:pt x="2600" y="553"/>
                </a:lnTo>
                <a:lnTo>
                  <a:pt x="2593" y="553"/>
                </a:lnTo>
                <a:lnTo>
                  <a:pt x="2593" y="560"/>
                </a:lnTo>
                <a:close/>
                <a:moveTo>
                  <a:pt x="2609" y="560"/>
                </a:moveTo>
                <a:lnTo>
                  <a:pt x="2616" y="560"/>
                </a:lnTo>
                <a:lnTo>
                  <a:pt x="2616" y="553"/>
                </a:lnTo>
                <a:lnTo>
                  <a:pt x="2609" y="553"/>
                </a:lnTo>
                <a:lnTo>
                  <a:pt x="2609" y="560"/>
                </a:lnTo>
                <a:close/>
                <a:moveTo>
                  <a:pt x="2626" y="560"/>
                </a:moveTo>
                <a:lnTo>
                  <a:pt x="2633" y="560"/>
                </a:lnTo>
                <a:lnTo>
                  <a:pt x="2633" y="553"/>
                </a:lnTo>
                <a:lnTo>
                  <a:pt x="2626" y="553"/>
                </a:lnTo>
                <a:lnTo>
                  <a:pt x="2626" y="560"/>
                </a:lnTo>
                <a:close/>
                <a:moveTo>
                  <a:pt x="2642" y="560"/>
                </a:moveTo>
                <a:lnTo>
                  <a:pt x="2649" y="560"/>
                </a:lnTo>
                <a:lnTo>
                  <a:pt x="2649" y="553"/>
                </a:lnTo>
                <a:lnTo>
                  <a:pt x="2642" y="553"/>
                </a:lnTo>
                <a:lnTo>
                  <a:pt x="2642" y="560"/>
                </a:lnTo>
                <a:close/>
                <a:moveTo>
                  <a:pt x="2659" y="560"/>
                </a:moveTo>
                <a:lnTo>
                  <a:pt x="2666" y="560"/>
                </a:lnTo>
                <a:lnTo>
                  <a:pt x="2666" y="553"/>
                </a:lnTo>
                <a:lnTo>
                  <a:pt x="2659" y="553"/>
                </a:lnTo>
                <a:lnTo>
                  <a:pt x="2659" y="560"/>
                </a:lnTo>
                <a:close/>
                <a:moveTo>
                  <a:pt x="2694" y="560"/>
                </a:moveTo>
                <a:lnTo>
                  <a:pt x="2702" y="560"/>
                </a:lnTo>
                <a:lnTo>
                  <a:pt x="2702" y="553"/>
                </a:lnTo>
                <a:lnTo>
                  <a:pt x="2694" y="553"/>
                </a:lnTo>
                <a:lnTo>
                  <a:pt x="2694" y="560"/>
                </a:lnTo>
                <a:close/>
                <a:moveTo>
                  <a:pt x="2711" y="560"/>
                </a:moveTo>
                <a:lnTo>
                  <a:pt x="2718" y="560"/>
                </a:lnTo>
                <a:lnTo>
                  <a:pt x="2718" y="553"/>
                </a:lnTo>
                <a:lnTo>
                  <a:pt x="2711" y="553"/>
                </a:lnTo>
                <a:lnTo>
                  <a:pt x="2711" y="560"/>
                </a:lnTo>
                <a:close/>
                <a:moveTo>
                  <a:pt x="2728" y="560"/>
                </a:moveTo>
                <a:lnTo>
                  <a:pt x="2735" y="560"/>
                </a:lnTo>
                <a:lnTo>
                  <a:pt x="2735" y="553"/>
                </a:lnTo>
                <a:lnTo>
                  <a:pt x="2728" y="553"/>
                </a:lnTo>
                <a:lnTo>
                  <a:pt x="2728" y="560"/>
                </a:lnTo>
                <a:close/>
                <a:moveTo>
                  <a:pt x="402" y="577"/>
                </a:moveTo>
                <a:lnTo>
                  <a:pt x="409" y="577"/>
                </a:lnTo>
                <a:lnTo>
                  <a:pt x="409" y="570"/>
                </a:lnTo>
                <a:lnTo>
                  <a:pt x="402" y="570"/>
                </a:lnTo>
                <a:lnTo>
                  <a:pt x="402" y="577"/>
                </a:lnTo>
                <a:close/>
                <a:moveTo>
                  <a:pt x="419" y="577"/>
                </a:moveTo>
                <a:lnTo>
                  <a:pt x="426" y="577"/>
                </a:lnTo>
                <a:lnTo>
                  <a:pt x="426" y="570"/>
                </a:lnTo>
                <a:lnTo>
                  <a:pt x="419" y="570"/>
                </a:lnTo>
                <a:lnTo>
                  <a:pt x="419" y="577"/>
                </a:lnTo>
                <a:close/>
                <a:moveTo>
                  <a:pt x="435" y="577"/>
                </a:moveTo>
                <a:lnTo>
                  <a:pt x="442" y="577"/>
                </a:lnTo>
                <a:lnTo>
                  <a:pt x="442" y="570"/>
                </a:lnTo>
                <a:lnTo>
                  <a:pt x="435" y="570"/>
                </a:lnTo>
                <a:lnTo>
                  <a:pt x="435" y="577"/>
                </a:lnTo>
                <a:close/>
                <a:moveTo>
                  <a:pt x="452" y="577"/>
                </a:moveTo>
                <a:lnTo>
                  <a:pt x="459" y="577"/>
                </a:lnTo>
                <a:lnTo>
                  <a:pt x="459" y="570"/>
                </a:lnTo>
                <a:lnTo>
                  <a:pt x="452" y="570"/>
                </a:lnTo>
                <a:lnTo>
                  <a:pt x="452" y="577"/>
                </a:lnTo>
                <a:close/>
                <a:moveTo>
                  <a:pt x="469" y="577"/>
                </a:moveTo>
                <a:lnTo>
                  <a:pt x="476" y="577"/>
                </a:lnTo>
                <a:lnTo>
                  <a:pt x="476" y="570"/>
                </a:lnTo>
                <a:lnTo>
                  <a:pt x="469" y="570"/>
                </a:lnTo>
                <a:lnTo>
                  <a:pt x="469" y="577"/>
                </a:lnTo>
                <a:close/>
                <a:moveTo>
                  <a:pt x="485" y="577"/>
                </a:moveTo>
                <a:lnTo>
                  <a:pt x="492" y="577"/>
                </a:lnTo>
                <a:lnTo>
                  <a:pt x="492" y="570"/>
                </a:lnTo>
                <a:lnTo>
                  <a:pt x="485" y="570"/>
                </a:lnTo>
                <a:lnTo>
                  <a:pt x="485" y="577"/>
                </a:lnTo>
                <a:close/>
                <a:moveTo>
                  <a:pt x="502" y="577"/>
                </a:moveTo>
                <a:lnTo>
                  <a:pt x="509" y="577"/>
                </a:lnTo>
                <a:lnTo>
                  <a:pt x="509" y="570"/>
                </a:lnTo>
                <a:lnTo>
                  <a:pt x="502" y="570"/>
                </a:lnTo>
                <a:lnTo>
                  <a:pt x="502" y="577"/>
                </a:lnTo>
                <a:close/>
                <a:moveTo>
                  <a:pt x="518" y="577"/>
                </a:moveTo>
                <a:lnTo>
                  <a:pt x="525" y="577"/>
                </a:lnTo>
                <a:lnTo>
                  <a:pt x="525" y="570"/>
                </a:lnTo>
                <a:lnTo>
                  <a:pt x="518" y="570"/>
                </a:lnTo>
                <a:lnTo>
                  <a:pt x="518" y="577"/>
                </a:lnTo>
                <a:close/>
                <a:moveTo>
                  <a:pt x="535" y="577"/>
                </a:moveTo>
                <a:lnTo>
                  <a:pt x="542" y="577"/>
                </a:lnTo>
                <a:lnTo>
                  <a:pt x="542" y="570"/>
                </a:lnTo>
                <a:lnTo>
                  <a:pt x="535" y="570"/>
                </a:lnTo>
                <a:lnTo>
                  <a:pt x="535" y="577"/>
                </a:lnTo>
                <a:close/>
                <a:moveTo>
                  <a:pt x="551" y="577"/>
                </a:moveTo>
                <a:lnTo>
                  <a:pt x="559" y="577"/>
                </a:lnTo>
                <a:lnTo>
                  <a:pt x="559" y="570"/>
                </a:lnTo>
                <a:lnTo>
                  <a:pt x="551" y="570"/>
                </a:lnTo>
                <a:lnTo>
                  <a:pt x="551" y="577"/>
                </a:lnTo>
                <a:close/>
                <a:moveTo>
                  <a:pt x="568" y="577"/>
                </a:moveTo>
                <a:lnTo>
                  <a:pt x="575" y="577"/>
                </a:lnTo>
                <a:lnTo>
                  <a:pt x="575" y="570"/>
                </a:lnTo>
                <a:lnTo>
                  <a:pt x="568" y="570"/>
                </a:lnTo>
                <a:lnTo>
                  <a:pt x="568" y="577"/>
                </a:lnTo>
                <a:close/>
                <a:moveTo>
                  <a:pt x="585" y="577"/>
                </a:moveTo>
                <a:lnTo>
                  <a:pt x="592" y="577"/>
                </a:lnTo>
                <a:lnTo>
                  <a:pt x="592" y="570"/>
                </a:lnTo>
                <a:lnTo>
                  <a:pt x="585" y="570"/>
                </a:lnTo>
                <a:lnTo>
                  <a:pt x="585" y="577"/>
                </a:lnTo>
                <a:close/>
                <a:moveTo>
                  <a:pt x="601" y="577"/>
                </a:moveTo>
                <a:lnTo>
                  <a:pt x="608" y="577"/>
                </a:lnTo>
                <a:lnTo>
                  <a:pt x="608" y="570"/>
                </a:lnTo>
                <a:lnTo>
                  <a:pt x="601" y="570"/>
                </a:lnTo>
                <a:lnTo>
                  <a:pt x="601" y="577"/>
                </a:lnTo>
                <a:close/>
                <a:moveTo>
                  <a:pt x="620" y="577"/>
                </a:moveTo>
                <a:lnTo>
                  <a:pt x="625" y="577"/>
                </a:lnTo>
                <a:lnTo>
                  <a:pt x="625" y="570"/>
                </a:lnTo>
                <a:lnTo>
                  <a:pt x="620" y="570"/>
                </a:lnTo>
                <a:lnTo>
                  <a:pt x="620" y="577"/>
                </a:lnTo>
                <a:close/>
                <a:moveTo>
                  <a:pt x="637" y="577"/>
                </a:moveTo>
                <a:lnTo>
                  <a:pt x="644" y="577"/>
                </a:lnTo>
                <a:lnTo>
                  <a:pt x="644" y="570"/>
                </a:lnTo>
                <a:lnTo>
                  <a:pt x="637" y="570"/>
                </a:lnTo>
                <a:lnTo>
                  <a:pt x="637" y="577"/>
                </a:lnTo>
                <a:close/>
                <a:moveTo>
                  <a:pt x="653" y="577"/>
                </a:moveTo>
                <a:lnTo>
                  <a:pt x="660" y="577"/>
                </a:lnTo>
                <a:lnTo>
                  <a:pt x="660" y="570"/>
                </a:lnTo>
                <a:lnTo>
                  <a:pt x="653" y="570"/>
                </a:lnTo>
                <a:lnTo>
                  <a:pt x="653" y="577"/>
                </a:lnTo>
                <a:close/>
                <a:moveTo>
                  <a:pt x="670" y="577"/>
                </a:moveTo>
                <a:lnTo>
                  <a:pt x="677" y="577"/>
                </a:lnTo>
                <a:lnTo>
                  <a:pt x="677" y="570"/>
                </a:lnTo>
                <a:lnTo>
                  <a:pt x="670" y="570"/>
                </a:lnTo>
                <a:lnTo>
                  <a:pt x="670" y="577"/>
                </a:lnTo>
                <a:close/>
                <a:moveTo>
                  <a:pt x="686" y="577"/>
                </a:moveTo>
                <a:lnTo>
                  <a:pt x="693" y="577"/>
                </a:lnTo>
                <a:lnTo>
                  <a:pt x="693" y="570"/>
                </a:lnTo>
                <a:lnTo>
                  <a:pt x="686" y="570"/>
                </a:lnTo>
                <a:lnTo>
                  <a:pt x="686" y="577"/>
                </a:lnTo>
                <a:close/>
                <a:moveTo>
                  <a:pt x="703" y="577"/>
                </a:moveTo>
                <a:lnTo>
                  <a:pt x="710" y="577"/>
                </a:lnTo>
                <a:lnTo>
                  <a:pt x="710" y="570"/>
                </a:lnTo>
                <a:lnTo>
                  <a:pt x="703" y="570"/>
                </a:lnTo>
                <a:lnTo>
                  <a:pt x="703" y="577"/>
                </a:lnTo>
                <a:close/>
                <a:moveTo>
                  <a:pt x="720" y="577"/>
                </a:moveTo>
                <a:lnTo>
                  <a:pt x="727" y="577"/>
                </a:lnTo>
                <a:lnTo>
                  <a:pt x="727" y="570"/>
                </a:lnTo>
                <a:lnTo>
                  <a:pt x="720" y="570"/>
                </a:lnTo>
                <a:lnTo>
                  <a:pt x="720" y="577"/>
                </a:lnTo>
                <a:close/>
                <a:moveTo>
                  <a:pt x="736" y="577"/>
                </a:moveTo>
                <a:lnTo>
                  <a:pt x="743" y="577"/>
                </a:lnTo>
                <a:lnTo>
                  <a:pt x="743" y="570"/>
                </a:lnTo>
                <a:lnTo>
                  <a:pt x="736" y="570"/>
                </a:lnTo>
                <a:lnTo>
                  <a:pt x="736" y="577"/>
                </a:lnTo>
                <a:close/>
                <a:moveTo>
                  <a:pt x="753" y="577"/>
                </a:moveTo>
                <a:lnTo>
                  <a:pt x="760" y="577"/>
                </a:lnTo>
                <a:lnTo>
                  <a:pt x="760" y="570"/>
                </a:lnTo>
                <a:lnTo>
                  <a:pt x="753" y="570"/>
                </a:lnTo>
                <a:lnTo>
                  <a:pt x="753" y="577"/>
                </a:lnTo>
                <a:close/>
                <a:moveTo>
                  <a:pt x="769" y="577"/>
                </a:moveTo>
                <a:lnTo>
                  <a:pt x="776" y="577"/>
                </a:lnTo>
                <a:lnTo>
                  <a:pt x="776" y="570"/>
                </a:lnTo>
                <a:lnTo>
                  <a:pt x="769" y="570"/>
                </a:lnTo>
                <a:lnTo>
                  <a:pt x="769" y="577"/>
                </a:lnTo>
                <a:close/>
                <a:moveTo>
                  <a:pt x="786" y="577"/>
                </a:moveTo>
                <a:lnTo>
                  <a:pt x="793" y="577"/>
                </a:lnTo>
                <a:lnTo>
                  <a:pt x="793" y="570"/>
                </a:lnTo>
                <a:lnTo>
                  <a:pt x="786" y="570"/>
                </a:lnTo>
                <a:lnTo>
                  <a:pt x="786" y="577"/>
                </a:lnTo>
                <a:close/>
                <a:moveTo>
                  <a:pt x="802" y="577"/>
                </a:moveTo>
                <a:lnTo>
                  <a:pt x="810" y="577"/>
                </a:lnTo>
                <a:lnTo>
                  <a:pt x="810" y="570"/>
                </a:lnTo>
                <a:lnTo>
                  <a:pt x="802" y="570"/>
                </a:lnTo>
                <a:lnTo>
                  <a:pt x="802" y="577"/>
                </a:lnTo>
                <a:close/>
                <a:moveTo>
                  <a:pt x="819" y="577"/>
                </a:moveTo>
                <a:lnTo>
                  <a:pt x="826" y="577"/>
                </a:lnTo>
                <a:lnTo>
                  <a:pt x="826" y="570"/>
                </a:lnTo>
                <a:lnTo>
                  <a:pt x="819" y="570"/>
                </a:lnTo>
                <a:lnTo>
                  <a:pt x="819" y="577"/>
                </a:lnTo>
                <a:close/>
                <a:moveTo>
                  <a:pt x="836" y="577"/>
                </a:moveTo>
                <a:lnTo>
                  <a:pt x="843" y="577"/>
                </a:lnTo>
                <a:lnTo>
                  <a:pt x="843" y="570"/>
                </a:lnTo>
                <a:lnTo>
                  <a:pt x="836" y="570"/>
                </a:lnTo>
                <a:lnTo>
                  <a:pt x="836" y="577"/>
                </a:lnTo>
                <a:close/>
                <a:moveTo>
                  <a:pt x="852" y="577"/>
                </a:moveTo>
                <a:lnTo>
                  <a:pt x="859" y="577"/>
                </a:lnTo>
                <a:lnTo>
                  <a:pt x="859" y="570"/>
                </a:lnTo>
                <a:lnTo>
                  <a:pt x="852" y="570"/>
                </a:lnTo>
                <a:lnTo>
                  <a:pt x="852" y="577"/>
                </a:lnTo>
                <a:close/>
                <a:moveTo>
                  <a:pt x="871" y="577"/>
                </a:moveTo>
                <a:lnTo>
                  <a:pt x="876" y="577"/>
                </a:lnTo>
                <a:lnTo>
                  <a:pt x="876" y="570"/>
                </a:lnTo>
                <a:lnTo>
                  <a:pt x="871" y="570"/>
                </a:lnTo>
                <a:lnTo>
                  <a:pt x="871" y="577"/>
                </a:lnTo>
                <a:close/>
                <a:moveTo>
                  <a:pt x="888" y="577"/>
                </a:moveTo>
                <a:lnTo>
                  <a:pt x="895" y="577"/>
                </a:lnTo>
                <a:lnTo>
                  <a:pt x="895" y="570"/>
                </a:lnTo>
                <a:lnTo>
                  <a:pt x="888" y="570"/>
                </a:lnTo>
                <a:lnTo>
                  <a:pt x="888" y="577"/>
                </a:lnTo>
                <a:close/>
                <a:moveTo>
                  <a:pt x="904" y="577"/>
                </a:moveTo>
                <a:lnTo>
                  <a:pt x="911" y="577"/>
                </a:lnTo>
                <a:lnTo>
                  <a:pt x="911" y="570"/>
                </a:lnTo>
                <a:lnTo>
                  <a:pt x="904" y="570"/>
                </a:lnTo>
                <a:lnTo>
                  <a:pt x="904" y="577"/>
                </a:lnTo>
                <a:close/>
                <a:moveTo>
                  <a:pt x="921" y="577"/>
                </a:moveTo>
                <a:lnTo>
                  <a:pt x="928" y="577"/>
                </a:lnTo>
                <a:lnTo>
                  <a:pt x="928" y="570"/>
                </a:lnTo>
                <a:lnTo>
                  <a:pt x="921" y="570"/>
                </a:lnTo>
                <a:lnTo>
                  <a:pt x="921" y="577"/>
                </a:lnTo>
                <a:close/>
                <a:moveTo>
                  <a:pt x="937" y="577"/>
                </a:moveTo>
                <a:lnTo>
                  <a:pt x="944" y="577"/>
                </a:lnTo>
                <a:lnTo>
                  <a:pt x="944" y="570"/>
                </a:lnTo>
                <a:lnTo>
                  <a:pt x="937" y="570"/>
                </a:lnTo>
                <a:lnTo>
                  <a:pt x="937" y="577"/>
                </a:lnTo>
                <a:close/>
                <a:moveTo>
                  <a:pt x="1390" y="577"/>
                </a:moveTo>
                <a:lnTo>
                  <a:pt x="1394" y="577"/>
                </a:lnTo>
                <a:lnTo>
                  <a:pt x="1394" y="570"/>
                </a:lnTo>
                <a:lnTo>
                  <a:pt x="1390" y="570"/>
                </a:lnTo>
                <a:lnTo>
                  <a:pt x="1390" y="577"/>
                </a:lnTo>
                <a:close/>
                <a:moveTo>
                  <a:pt x="1406" y="577"/>
                </a:moveTo>
                <a:lnTo>
                  <a:pt x="1413" y="577"/>
                </a:lnTo>
                <a:lnTo>
                  <a:pt x="1413" y="570"/>
                </a:lnTo>
                <a:lnTo>
                  <a:pt x="1406" y="570"/>
                </a:lnTo>
                <a:lnTo>
                  <a:pt x="1406" y="577"/>
                </a:lnTo>
                <a:close/>
                <a:moveTo>
                  <a:pt x="1423" y="577"/>
                </a:moveTo>
                <a:lnTo>
                  <a:pt x="1430" y="577"/>
                </a:lnTo>
                <a:lnTo>
                  <a:pt x="1430" y="570"/>
                </a:lnTo>
                <a:lnTo>
                  <a:pt x="1423" y="570"/>
                </a:lnTo>
                <a:lnTo>
                  <a:pt x="1423" y="577"/>
                </a:lnTo>
                <a:close/>
                <a:moveTo>
                  <a:pt x="1439" y="577"/>
                </a:moveTo>
                <a:lnTo>
                  <a:pt x="1447" y="577"/>
                </a:lnTo>
                <a:lnTo>
                  <a:pt x="1447" y="570"/>
                </a:lnTo>
                <a:lnTo>
                  <a:pt x="1439" y="570"/>
                </a:lnTo>
                <a:lnTo>
                  <a:pt x="1439" y="577"/>
                </a:lnTo>
                <a:close/>
                <a:moveTo>
                  <a:pt x="1456" y="577"/>
                </a:moveTo>
                <a:lnTo>
                  <a:pt x="1463" y="577"/>
                </a:lnTo>
                <a:lnTo>
                  <a:pt x="1463" y="570"/>
                </a:lnTo>
                <a:lnTo>
                  <a:pt x="1456" y="570"/>
                </a:lnTo>
                <a:lnTo>
                  <a:pt x="1456" y="577"/>
                </a:lnTo>
                <a:close/>
                <a:moveTo>
                  <a:pt x="1473" y="577"/>
                </a:moveTo>
                <a:lnTo>
                  <a:pt x="1480" y="577"/>
                </a:lnTo>
                <a:lnTo>
                  <a:pt x="1480" y="570"/>
                </a:lnTo>
                <a:lnTo>
                  <a:pt x="1473" y="570"/>
                </a:lnTo>
                <a:lnTo>
                  <a:pt x="1473" y="577"/>
                </a:lnTo>
                <a:close/>
                <a:moveTo>
                  <a:pt x="1489" y="577"/>
                </a:moveTo>
                <a:lnTo>
                  <a:pt x="1496" y="577"/>
                </a:lnTo>
                <a:lnTo>
                  <a:pt x="1496" y="570"/>
                </a:lnTo>
                <a:lnTo>
                  <a:pt x="1489" y="570"/>
                </a:lnTo>
                <a:lnTo>
                  <a:pt x="1489" y="577"/>
                </a:lnTo>
                <a:close/>
                <a:moveTo>
                  <a:pt x="1506" y="577"/>
                </a:moveTo>
                <a:lnTo>
                  <a:pt x="1513" y="577"/>
                </a:lnTo>
                <a:lnTo>
                  <a:pt x="1513" y="570"/>
                </a:lnTo>
                <a:lnTo>
                  <a:pt x="1506" y="570"/>
                </a:lnTo>
                <a:lnTo>
                  <a:pt x="1506" y="577"/>
                </a:lnTo>
                <a:close/>
                <a:moveTo>
                  <a:pt x="1522" y="577"/>
                </a:moveTo>
                <a:lnTo>
                  <a:pt x="1529" y="577"/>
                </a:lnTo>
                <a:lnTo>
                  <a:pt x="1529" y="570"/>
                </a:lnTo>
                <a:lnTo>
                  <a:pt x="1522" y="570"/>
                </a:lnTo>
                <a:lnTo>
                  <a:pt x="1522" y="577"/>
                </a:lnTo>
                <a:close/>
                <a:moveTo>
                  <a:pt x="1539" y="577"/>
                </a:moveTo>
                <a:lnTo>
                  <a:pt x="1546" y="577"/>
                </a:lnTo>
                <a:lnTo>
                  <a:pt x="1546" y="570"/>
                </a:lnTo>
                <a:lnTo>
                  <a:pt x="1539" y="570"/>
                </a:lnTo>
                <a:lnTo>
                  <a:pt x="1539" y="577"/>
                </a:lnTo>
                <a:close/>
                <a:moveTo>
                  <a:pt x="1555" y="577"/>
                </a:moveTo>
                <a:lnTo>
                  <a:pt x="1563" y="577"/>
                </a:lnTo>
                <a:lnTo>
                  <a:pt x="1563" y="570"/>
                </a:lnTo>
                <a:lnTo>
                  <a:pt x="1555" y="570"/>
                </a:lnTo>
                <a:lnTo>
                  <a:pt x="1555" y="577"/>
                </a:lnTo>
                <a:close/>
                <a:moveTo>
                  <a:pt x="1572" y="577"/>
                </a:moveTo>
                <a:lnTo>
                  <a:pt x="1579" y="577"/>
                </a:lnTo>
                <a:lnTo>
                  <a:pt x="1579" y="570"/>
                </a:lnTo>
                <a:lnTo>
                  <a:pt x="1572" y="570"/>
                </a:lnTo>
                <a:lnTo>
                  <a:pt x="1572" y="577"/>
                </a:lnTo>
                <a:close/>
                <a:moveTo>
                  <a:pt x="1589" y="577"/>
                </a:moveTo>
                <a:lnTo>
                  <a:pt x="1596" y="577"/>
                </a:lnTo>
                <a:lnTo>
                  <a:pt x="1596" y="570"/>
                </a:lnTo>
                <a:lnTo>
                  <a:pt x="1589" y="570"/>
                </a:lnTo>
                <a:lnTo>
                  <a:pt x="1589" y="577"/>
                </a:lnTo>
                <a:close/>
                <a:moveTo>
                  <a:pt x="1605" y="577"/>
                </a:moveTo>
                <a:lnTo>
                  <a:pt x="1612" y="577"/>
                </a:lnTo>
                <a:lnTo>
                  <a:pt x="1612" y="570"/>
                </a:lnTo>
                <a:lnTo>
                  <a:pt x="1605" y="570"/>
                </a:lnTo>
                <a:lnTo>
                  <a:pt x="1605" y="577"/>
                </a:lnTo>
                <a:close/>
                <a:moveTo>
                  <a:pt x="1622" y="577"/>
                </a:moveTo>
                <a:lnTo>
                  <a:pt x="1629" y="577"/>
                </a:lnTo>
                <a:lnTo>
                  <a:pt x="1629" y="570"/>
                </a:lnTo>
                <a:lnTo>
                  <a:pt x="1622" y="570"/>
                </a:lnTo>
                <a:lnTo>
                  <a:pt x="1622" y="577"/>
                </a:lnTo>
                <a:close/>
                <a:moveTo>
                  <a:pt x="1638" y="577"/>
                </a:moveTo>
                <a:lnTo>
                  <a:pt x="1645" y="577"/>
                </a:lnTo>
                <a:lnTo>
                  <a:pt x="1645" y="570"/>
                </a:lnTo>
                <a:lnTo>
                  <a:pt x="1638" y="570"/>
                </a:lnTo>
                <a:lnTo>
                  <a:pt x="1638" y="577"/>
                </a:lnTo>
                <a:close/>
                <a:moveTo>
                  <a:pt x="1657" y="577"/>
                </a:moveTo>
                <a:lnTo>
                  <a:pt x="1664" y="577"/>
                </a:lnTo>
                <a:lnTo>
                  <a:pt x="1664" y="570"/>
                </a:lnTo>
                <a:lnTo>
                  <a:pt x="1657" y="570"/>
                </a:lnTo>
                <a:lnTo>
                  <a:pt x="1657" y="577"/>
                </a:lnTo>
                <a:close/>
                <a:moveTo>
                  <a:pt x="1674" y="577"/>
                </a:moveTo>
                <a:lnTo>
                  <a:pt x="1681" y="577"/>
                </a:lnTo>
                <a:lnTo>
                  <a:pt x="1681" y="570"/>
                </a:lnTo>
                <a:lnTo>
                  <a:pt x="1674" y="570"/>
                </a:lnTo>
                <a:lnTo>
                  <a:pt x="1674" y="577"/>
                </a:lnTo>
                <a:close/>
                <a:moveTo>
                  <a:pt x="1690" y="577"/>
                </a:moveTo>
                <a:lnTo>
                  <a:pt x="1698" y="577"/>
                </a:lnTo>
                <a:lnTo>
                  <a:pt x="1698" y="570"/>
                </a:lnTo>
                <a:lnTo>
                  <a:pt x="1690" y="570"/>
                </a:lnTo>
                <a:lnTo>
                  <a:pt x="1690" y="577"/>
                </a:lnTo>
                <a:close/>
                <a:moveTo>
                  <a:pt x="1707" y="577"/>
                </a:moveTo>
                <a:lnTo>
                  <a:pt x="1714" y="577"/>
                </a:lnTo>
                <a:lnTo>
                  <a:pt x="1714" y="570"/>
                </a:lnTo>
                <a:lnTo>
                  <a:pt x="1707" y="570"/>
                </a:lnTo>
                <a:lnTo>
                  <a:pt x="1707" y="577"/>
                </a:lnTo>
                <a:close/>
                <a:moveTo>
                  <a:pt x="1740" y="577"/>
                </a:moveTo>
                <a:lnTo>
                  <a:pt x="1747" y="577"/>
                </a:lnTo>
                <a:lnTo>
                  <a:pt x="1747" y="570"/>
                </a:lnTo>
                <a:lnTo>
                  <a:pt x="1740" y="570"/>
                </a:lnTo>
                <a:lnTo>
                  <a:pt x="1740" y="577"/>
                </a:lnTo>
                <a:close/>
                <a:moveTo>
                  <a:pt x="1757" y="577"/>
                </a:moveTo>
                <a:lnTo>
                  <a:pt x="1764" y="577"/>
                </a:lnTo>
                <a:lnTo>
                  <a:pt x="1764" y="570"/>
                </a:lnTo>
                <a:lnTo>
                  <a:pt x="1757" y="570"/>
                </a:lnTo>
                <a:lnTo>
                  <a:pt x="1757" y="577"/>
                </a:lnTo>
                <a:close/>
                <a:moveTo>
                  <a:pt x="1773" y="577"/>
                </a:moveTo>
                <a:lnTo>
                  <a:pt x="1780" y="577"/>
                </a:lnTo>
                <a:lnTo>
                  <a:pt x="1780" y="570"/>
                </a:lnTo>
                <a:lnTo>
                  <a:pt x="1773" y="570"/>
                </a:lnTo>
                <a:lnTo>
                  <a:pt x="1773" y="577"/>
                </a:lnTo>
                <a:close/>
                <a:moveTo>
                  <a:pt x="1790" y="577"/>
                </a:moveTo>
                <a:lnTo>
                  <a:pt x="1797" y="577"/>
                </a:lnTo>
                <a:lnTo>
                  <a:pt x="1797" y="570"/>
                </a:lnTo>
                <a:lnTo>
                  <a:pt x="1790" y="570"/>
                </a:lnTo>
                <a:lnTo>
                  <a:pt x="1790" y="577"/>
                </a:lnTo>
                <a:close/>
                <a:moveTo>
                  <a:pt x="1806" y="577"/>
                </a:moveTo>
                <a:lnTo>
                  <a:pt x="1814" y="577"/>
                </a:lnTo>
                <a:lnTo>
                  <a:pt x="1814" y="570"/>
                </a:lnTo>
                <a:lnTo>
                  <a:pt x="1806" y="570"/>
                </a:lnTo>
                <a:lnTo>
                  <a:pt x="1806" y="577"/>
                </a:lnTo>
                <a:close/>
                <a:moveTo>
                  <a:pt x="1823" y="577"/>
                </a:moveTo>
                <a:lnTo>
                  <a:pt x="1830" y="577"/>
                </a:lnTo>
                <a:lnTo>
                  <a:pt x="1830" y="570"/>
                </a:lnTo>
                <a:lnTo>
                  <a:pt x="1823" y="570"/>
                </a:lnTo>
                <a:lnTo>
                  <a:pt x="1823" y="577"/>
                </a:lnTo>
                <a:close/>
                <a:moveTo>
                  <a:pt x="1840" y="577"/>
                </a:moveTo>
                <a:lnTo>
                  <a:pt x="1847" y="577"/>
                </a:lnTo>
                <a:lnTo>
                  <a:pt x="1847" y="570"/>
                </a:lnTo>
                <a:lnTo>
                  <a:pt x="1840" y="570"/>
                </a:lnTo>
                <a:lnTo>
                  <a:pt x="1840" y="577"/>
                </a:lnTo>
                <a:close/>
                <a:moveTo>
                  <a:pt x="1856" y="577"/>
                </a:moveTo>
                <a:lnTo>
                  <a:pt x="1863" y="577"/>
                </a:lnTo>
                <a:lnTo>
                  <a:pt x="1863" y="570"/>
                </a:lnTo>
                <a:lnTo>
                  <a:pt x="1856" y="570"/>
                </a:lnTo>
                <a:lnTo>
                  <a:pt x="1856" y="577"/>
                </a:lnTo>
                <a:close/>
                <a:moveTo>
                  <a:pt x="1873" y="577"/>
                </a:moveTo>
                <a:lnTo>
                  <a:pt x="1880" y="577"/>
                </a:lnTo>
                <a:lnTo>
                  <a:pt x="1880" y="570"/>
                </a:lnTo>
                <a:lnTo>
                  <a:pt x="1873" y="570"/>
                </a:lnTo>
                <a:lnTo>
                  <a:pt x="1873" y="577"/>
                </a:lnTo>
                <a:close/>
                <a:moveTo>
                  <a:pt x="1889" y="577"/>
                </a:moveTo>
                <a:lnTo>
                  <a:pt x="1896" y="577"/>
                </a:lnTo>
                <a:lnTo>
                  <a:pt x="1896" y="570"/>
                </a:lnTo>
                <a:lnTo>
                  <a:pt x="1889" y="570"/>
                </a:lnTo>
                <a:lnTo>
                  <a:pt x="1889" y="577"/>
                </a:lnTo>
                <a:close/>
                <a:moveTo>
                  <a:pt x="1908" y="577"/>
                </a:moveTo>
                <a:lnTo>
                  <a:pt x="1915" y="577"/>
                </a:lnTo>
                <a:lnTo>
                  <a:pt x="1915" y="570"/>
                </a:lnTo>
                <a:lnTo>
                  <a:pt x="1908" y="570"/>
                </a:lnTo>
                <a:lnTo>
                  <a:pt x="1908" y="577"/>
                </a:lnTo>
                <a:close/>
                <a:moveTo>
                  <a:pt x="1925" y="577"/>
                </a:moveTo>
                <a:lnTo>
                  <a:pt x="1932" y="577"/>
                </a:lnTo>
                <a:lnTo>
                  <a:pt x="1932" y="570"/>
                </a:lnTo>
                <a:lnTo>
                  <a:pt x="1925" y="570"/>
                </a:lnTo>
                <a:lnTo>
                  <a:pt x="1925" y="577"/>
                </a:lnTo>
                <a:close/>
                <a:moveTo>
                  <a:pt x="1941" y="577"/>
                </a:moveTo>
                <a:lnTo>
                  <a:pt x="1949" y="577"/>
                </a:lnTo>
                <a:lnTo>
                  <a:pt x="1949" y="570"/>
                </a:lnTo>
                <a:lnTo>
                  <a:pt x="1941" y="570"/>
                </a:lnTo>
                <a:lnTo>
                  <a:pt x="1941" y="577"/>
                </a:lnTo>
                <a:close/>
                <a:moveTo>
                  <a:pt x="1958" y="577"/>
                </a:moveTo>
                <a:lnTo>
                  <a:pt x="1965" y="577"/>
                </a:lnTo>
                <a:lnTo>
                  <a:pt x="1965" y="570"/>
                </a:lnTo>
                <a:lnTo>
                  <a:pt x="1958" y="570"/>
                </a:lnTo>
                <a:lnTo>
                  <a:pt x="1958" y="577"/>
                </a:lnTo>
                <a:close/>
                <a:moveTo>
                  <a:pt x="1975" y="577"/>
                </a:moveTo>
                <a:lnTo>
                  <a:pt x="1982" y="577"/>
                </a:lnTo>
                <a:lnTo>
                  <a:pt x="1982" y="570"/>
                </a:lnTo>
                <a:lnTo>
                  <a:pt x="1975" y="570"/>
                </a:lnTo>
                <a:lnTo>
                  <a:pt x="1975" y="577"/>
                </a:lnTo>
                <a:close/>
                <a:moveTo>
                  <a:pt x="1991" y="577"/>
                </a:moveTo>
                <a:lnTo>
                  <a:pt x="1998" y="577"/>
                </a:lnTo>
                <a:lnTo>
                  <a:pt x="1998" y="570"/>
                </a:lnTo>
                <a:lnTo>
                  <a:pt x="1991" y="570"/>
                </a:lnTo>
                <a:lnTo>
                  <a:pt x="1991" y="577"/>
                </a:lnTo>
                <a:close/>
                <a:moveTo>
                  <a:pt x="2008" y="577"/>
                </a:moveTo>
                <a:lnTo>
                  <a:pt x="2015" y="577"/>
                </a:lnTo>
                <a:lnTo>
                  <a:pt x="2015" y="570"/>
                </a:lnTo>
                <a:lnTo>
                  <a:pt x="2008" y="570"/>
                </a:lnTo>
                <a:lnTo>
                  <a:pt x="2008" y="577"/>
                </a:lnTo>
                <a:close/>
                <a:moveTo>
                  <a:pt x="2024" y="577"/>
                </a:moveTo>
                <a:lnTo>
                  <a:pt x="2031" y="577"/>
                </a:lnTo>
                <a:lnTo>
                  <a:pt x="2031" y="570"/>
                </a:lnTo>
                <a:lnTo>
                  <a:pt x="2024" y="570"/>
                </a:lnTo>
                <a:lnTo>
                  <a:pt x="2024" y="577"/>
                </a:lnTo>
                <a:close/>
                <a:moveTo>
                  <a:pt x="2041" y="577"/>
                </a:moveTo>
                <a:lnTo>
                  <a:pt x="2048" y="577"/>
                </a:lnTo>
                <a:lnTo>
                  <a:pt x="2048" y="570"/>
                </a:lnTo>
                <a:lnTo>
                  <a:pt x="2041" y="570"/>
                </a:lnTo>
                <a:lnTo>
                  <a:pt x="2041" y="577"/>
                </a:lnTo>
                <a:close/>
                <a:moveTo>
                  <a:pt x="2057" y="577"/>
                </a:moveTo>
                <a:lnTo>
                  <a:pt x="2065" y="577"/>
                </a:lnTo>
                <a:lnTo>
                  <a:pt x="2065" y="570"/>
                </a:lnTo>
                <a:lnTo>
                  <a:pt x="2057" y="570"/>
                </a:lnTo>
                <a:lnTo>
                  <a:pt x="2057" y="577"/>
                </a:lnTo>
                <a:close/>
                <a:moveTo>
                  <a:pt x="2074" y="577"/>
                </a:moveTo>
                <a:lnTo>
                  <a:pt x="2081" y="577"/>
                </a:lnTo>
                <a:lnTo>
                  <a:pt x="2081" y="570"/>
                </a:lnTo>
                <a:lnTo>
                  <a:pt x="2074" y="570"/>
                </a:lnTo>
                <a:lnTo>
                  <a:pt x="2074" y="577"/>
                </a:lnTo>
                <a:close/>
                <a:moveTo>
                  <a:pt x="2091" y="577"/>
                </a:moveTo>
                <a:lnTo>
                  <a:pt x="2098" y="577"/>
                </a:lnTo>
                <a:lnTo>
                  <a:pt x="2098" y="570"/>
                </a:lnTo>
                <a:lnTo>
                  <a:pt x="2091" y="570"/>
                </a:lnTo>
                <a:lnTo>
                  <a:pt x="2091" y="577"/>
                </a:lnTo>
                <a:close/>
                <a:moveTo>
                  <a:pt x="2107" y="577"/>
                </a:moveTo>
                <a:lnTo>
                  <a:pt x="2114" y="577"/>
                </a:lnTo>
                <a:lnTo>
                  <a:pt x="2114" y="570"/>
                </a:lnTo>
                <a:lnTo>
                  <a:pt x="2107" y="570"/>
                </a:lnTo>
                <a:lnTo>
                  <a:pt x="2107" y="577"/>
                </a:lnTo>
                <a:close/>
                <a:moveTo>
                  <a:pt x="2124" y="577"/>
                </a:moveTo>
                <a:lnTo>
                  <a:pt x="2131" y="577"/>
                </a:lnTo>
                <a:lnTo>
                  <a:pt x="2131" y="570"/>
                </a:lnTo>
                <a:lnTo>
                  <a:pt x="2124" y="570"/>
                </a:lnTo>
                <a:lnTo>
                  <a:pt x="2124" y="577"/>
                </a:lnTo>
                <a:close/>
                <a:moveTo>
                  <a:pt x="2140" y="577"/>
                </a:moveTo>
                <a:lnTo>
                  <a:pt x="2147" y="577"/>
                </a:lnTo>
                <a:lnTo>
                  <a:pt x="2147" y="570"/>
                </a:lnTo>
                <a:lnTo>
                  <a:pt x="2140" y="570"/>
                </a:lnTo>
                <a:lnTo>
                  <a:pt x="2140" y="577"/>
                </a:lnTo>
                <a:close/>
                <a:moveTo>
                  <a:pt x="2159" y="577"/>
                </a:moveTo>
                <a:lnTo>
                  <a:pt x="2164" y="577"/>
                </a:lnTo>
                <a:lnTo>
                  <a:pt x="2164" y="570"/>
                </a:lnTo>
                <a:lnTo>
                  <a:pt x="2159" y="570"/>
                </a:lnTo>
                <a:lnTo>
                  <a:pt x="2159" y="577"/>
                </a:lnTo>
                <a:close/>
                <a:moveTo>
                  <a:pt x="2176" y="577"/>
                </a:moveTo>
                <a:lnTo>
                  <a:pt x="2183" y="577"/>
                </a:lnTo>
                <a:lnTo>
                  <a:pt x="2183" y="570"/>
                </a:lnTo>
                <a:lnTo>
                  <a:pt x="2176" y="570"/>
                </a:lnTo>
                <a:lnTo>
                  <a:pt x="2176" y="577"/>
                </a:lnTo>
                <a:close/>
                <a:moveTo>
                  <a:pt x="2192" y="577"/>
                </a:moveTo>
                <a:lnTo>
                  <a:pt x="2200" y="577"/>
                </a:lnTo>
                <a:lnTo>
                  <a:pt x="2200" y="570"/>
                </a:lnTo>
                <a:lnTo>
                  <a:pt x="2192" y="570"/>
                </a:lnTo>
                <a:lnTo>
                  <a:pt x="2192" y="577"/>
                </a:lnTo>
                <a:close/>
                <a:moveTo>
                  <a:pt x="2209" y="577"/>
                </a:moveTo>
                <a:lnTo>
                  <a:pt x="2216" y="577"/>
                </a:lnTo>
                <a:lnTo>
                  <a:pt x="2216" y="570"/>
                </a:lnTo>
                <a:lnTo>
                  <a:pt x="2209" y="570"/>
                </a:lnTo>
                <a:lnTo>
                  <a:pt x="2209" y="577"/>
                </a:lnTo>
                <a:close/>
                <a:moveTo>
                  <a:pt x="2226" y="577"/>
                </a:moveTo>
                <a:lnTo>
                  <a:pt x="2233" y="577"/>
                </a:lnTo>
                <a:lnTo>
                  <a:pt x="2233" y="570"/>
                </a:lnTo>
                <a:lnTo>
                  <a:pt x="2226" y="570"/>
                </a:lnTo>
                <a:lnTo>
                  <a:pt x="2226" y="577"/>
                </a:lnTo>
                <a:close/>
                <a:moveTo>
                  <a:pt x="2242" y="577"/>
                </a:moveTo>
                <a:lnTo>
                  <a:pt x="2249" y="577"/>
                </a:lnTo>
                <a:lnTo>
                  <a:pt x="2249" y="570"/>
                </a:lnTo>
                <a:lnTo>
                  <a:pt x="2242" y="570"/>
                </a:lnTo>
                <a:lnTo>
                  <a:pt x="2242" y="577"/>
                </a:lnTo>
                <a:close/>
                <a:moveTo>
                  <a:pt x="2259" y="577"/>
                </a:moveTo>
                <a:lnTo>
                  <a:pt x="2266" y="577"/>
                </a:lnTo>
                <a:lnTo>
                  <a:pt x="2266" y="570"/>
                </a:lnTo>
                <a:lnTo>
                  <a:pt x="2259" y="570"/>
                </a:lnTo>
                <a:lnTo>
                  <a:pt x="2259" y="577"/>
                </a:lnTo>
                <a:close/>
                <a:moveTo>
                  <a:pt x="2275" y="577"/>
                </a:moveTo>
                <a:lnTo>
                  <a:pt x="2282" y="577"/>
                </a:lnTo>
                <a:lnTo>
                  <a:pt x="2282" y="570"/>
                </a:lnTo>
                <a:lnTo>
                  <a:pt x="2275" y="570"/>
                </a:lnTo>
                <a:lnTo>
                  <a:pt x="2275" y="577"/>
                </a:lnTo>
                <a:close/>
                <a:moveTo>
                  <a:pt x="2292" y="577"/>
                </a:moveTo>
                <a:lnTo>
                  <a:pt x="2299" y="577"/>
                </a:lnTo>
                <a:lnTo>
                  <a:pt x="2299" y="570"/>
                </a:lnTo>
                <a:lnTo>
                  <a:pt x="2292" y="570"/>
                </a:lnTo>
                <a:lnTo>
                  <a:pt x="2292" y="577"/>
                </a:lnTo>
                <a:close/>
                <a:moveTo>
                  <a:pt x="2308" y="577"/>
                </a:moveTo>
                <a:lnTo>
                  <a:pt x="2316" y="577"/>
                </a:lnTo>
                <a:lnTo>
                  <a:pt x="2316" y="570"/>
                </a:lnTo>
                <a:lnTo>
                  <a:pt x="2308" y="570"/>
                </a:lnTo>
                <a:lnTo>
                  <a:pt x="2308" y="577"/>
                </a:lnTo>
                <a:close/>
                <a:moveTo>
                  <a:pt x="2325" y="577"/>
                </a:moveTo>
                <a:lnTo>
                  <a:pt x="2332" y="577"/>
                </a:lnTo>
                <a:lnTo>
                  <a:pt x="2332" y="570"/>
                </a:lnTo>
                <a:lnTo>
                  <a:pt x="2325" y="570"/>
                </a:lnTo>
                <a:lnTo>
                  <a:pt x="2325" y="577"/>
                </a:lnTo>
                <a:close/>
                <a:moveTo>
                  <a:pt x="2342" y="577"/>
                </a:moveTo>
                <a:lnTo>
                  <a:pt x="2349" y="577"/>
                </a:lnTo>
                <a:lnTo>
                  <a:pt x="2349" y="570"/>
                </a:lnTo>
                <a:lnTo>
                  <a:pt x="2342" y="570"/>
                </a:lnTo>
                <a:lnTo>
                  <a:pt x="2342" y="577"/>
                </a:lnTo>
                <a:close/>
                <a:moveTo>
                  <a:pt x="2358" y="577"/>
                </a:moveTo>
                <a:lnTo>
                  <a:pt x="2365" y="577"/>
                </a:lnTo>
                <a:lnTo>
                  <a:pt x="2365" y="570"/>
                </a:lnTo>
                <a:lnTo>
                  <a:pt x="2358" y="570"/>
                </a:lnTo>
                <a:lnTo>
                  <a:pt x="2358" y="577"/>
                </a:lnTo>
                <a:close/>
                <a:moveTo>
                  <a:pt x="2375" y="577"/>
                </a:moveTo>
                <a:lnTo>
                  <a:pt x="2382" y="577"/>
                </a:lnTo>
                <a:lnTo>
                  <a:pt x="2382" y="570"/>
                </a:lnTo>
                <a:lnTo>
                  <a:pt x="2375" y="570"/>
                </a:lnTo>
                <a:lnTo>
                  <a:pt x="2375" y="577"/>
                </a:lnTo>
                <a:close/>
                <a:moveTo>
                  <a:pt x="2391" y="577"/>
                </a:moveTo>
                <a:lnTo>
                  <a:pt x="2398" y="577"/>
                </a:lnTo>
                <a:lnTo>
                  <a:pt x="2398" y="570"/>
                </a:lnTo>
                <a:lnTo>
                  <a:pt x="2391" y="570"/>
                </a:lnTo>
                <a:lnTo>
                  <a:pt x="2391" y="577"/>
                </a:lnTo>
                <a:close/>
                <a:moveTo>
                  <a:pt x="2408" y="577"/>
                </a:moveTo>
                <a:lnTo>
                  <a:pt x="2415" y="577"/>
                </a:lnTo>
                <a:lnTo>
                  <a:pt x="2415" y="570"/>
                </a:lnTo>
                <a:lnTo>
                  <a:pt x="2408" y="570"/>
                </a:lnTo>
                <a:lnTo>
                  <a:pt x="2408" y="577"/>
                </a:lnTo>
                <a:close/>
                <a:moveTo>
                  <a:pt x="2427" y="577"/>
                </a:moveTo>
                <a:lnTo>
                  <a:pt x="2434" y="577"/>
                </a:lnTo>
                <a:lnTo>
                  <a:pt x="2434" y="570"/>
                </a:lnTo>
                <a:lnTo>
                  <a:pt x="2427" y="570"/>
                </a:lnTo>
                <a:lnTo>
                  <a:pt x="2427" y="577"/>
                </a:lnTo>
                <a:close/>
                <a:moveTo>
                  <a:pt x="2443" y="577"/>
                </a:moveTo>
                <a:lnTo>
                  <a:pt x="2451" y="577"/>
                </a:lnTo>
                <a:lnTo>
                  <a:pt x="2451" y="570"/>
                </a:lnTo>
                <a:lnTo>
                  <a:pt x="2443" y="570"/>
                </a:lnTo>
                <a:lnTo>
                  <a:pt x="2443" y="577"/>
                </a:lnTo>
                <a:close/>
                <a:moveTo>
                  <a:pt x="2460" y="577"/>
                </a:moveTo>
                <a:lnTo>
                  <a:pt x="2467" y="577"/>
                </a:lnTo>
                <a:lnTo>
                  <a:pt x="2467" y="570"/>
                </a:lnTo>
                <a:lnTo>
                  <a:pt x="2460" y="570"/>
                </a:lnTo>
                <a:lnTo>
                  <a:pt x="2460" y="577"/>
                </a:lnTo>
                <a:close/>
                <a:moveTo>
                  <a:pt x="2477" y="577"/>
                </a:moveTo>
                <a:lnTo>
                  <a:pt x="2484" y="577"/>
                </a:lnTo>
                <a:lnTo>
                  <a:pt x="2484" y="570"/>
                </a:lnTo>
                <a:lnTo>
                  <a:pt x="2477" y="570"/>
                </a:lnTo>
                <a:lnTo>
                  <a:pt x="2477" y="577"/>
                </a:lnTo>
                <a:close/>
                <a:moveTo>
                  <a:pt x="2493" y="577"/>
                </a:moveTo>
                <a:lnTo>
                  <a:pt x="2500" y="577"/>
                </a:lnTo>
                <a:lnTo>
                  <a:pt x="2500" y="570"/>
                </a:lnTo>
                <a:lnTo>
                  <a:pt x="2493" y="570"/>
                </a:lnTo>
                <a:lnTo>
                  <a:pt x="2493" y="577"/>
                </a:lnTo>
                <a:close/>
                <a:moveTo>
                  <a:pt x="2510" y="577"/>
                </a:moveTo>
                <a:lnTo>
                  <a:pt x="2517" y="577"/>
                </a:lnTo>
                <a:lnTo>
                  <a:pt x="2517" y="570"/>
                </a:lnTo>
                <a:lnTo>
                  <a:pt x="2510" y="570"/>
                </a:lnTo>
                <a:lnTo>
                  <a:pt x="2510" y="577"/>
                </a:lnTo>
                <a:close/>
                <a:moveTo>
                  <a:pt x="2526" y="577"/>
                </a:moveTo>
                <a:lnTo>
                  <a:pt x="2533" y="577"/>
                </a:lnTo>
                <a:lnTo>
                  <a:pt x="2533" y="570"/>
                </a:lnTo>
                <a:lnTo>
                  <a:pt x="2526" y="570"/>
                </a:lnTo>
                <a:lnTo>
                  <a:pt x="2526" y="577"/>
                </a:lnTo>
                <a:close/>
                <a:moveTo>
                  <a:pt x="2543" y="577"/>
                </a:moveTo>
                <a:lnTo>
                  <a:pt x="2550" y="577"/>
                </a:lnTo>
                <a:lnTo>
                  <a:pt x="2550" y="570"/>
                </a:lnTo>
                <a:lnTo>
                  <a:pt x="2543" y="570"/>
                </a:lnTo>
                <a:lnTo>
                  <a:pt x="2543" y="577"/>
                </a:lnTo>
                <a:close/>
                <a:moveTo>
                  <a:pt x="2560" y="577"/>
                </a:moveTo>
                <a:lnTo>
                  <a:pt x="2567" y="577"/>
                </a:lnTo>
                <a:lnTo>
                  <a:pt x="2567" y="570"/>
                </a:lnTo>
                <a:lnTo>
                  <a:pt x="2560" y="570"/>
                </a:lnTo>
                <a:lnTo>
                  <a:pt x="2560" y="577"/>
                </a:lnTo>
                <a:close/>
                <a:moveTo>
                  <a:pt x="2576" y="577"/>
                </a:moveTo>
                <a:lnTo>
                  <a:pt x="2583" y="577"/>
                </a:lnTo>
                <a:lnTo>
                  <a:pt x="2583" y="570"/>
                </a:lnTo>
                <a:lnTo>
                  <a:pt x="2576" y="570"/>
                </a:lnTo>
                <a:lnTo>
                  <a:pt x="2576" y="577"/>
                </a:lnTo>
                <a:close/>
                <a:moveTo>
                  <a:pt x="2593" y="577"/>
                </a:moveTo>
                <a:lnTo>
                  <a:pt x="2600" y="577"/>
                </a:lnTo>
                <a:lnTo>
                  <a:pt x="2600" y="570"/>
                </a:lnTo>
                <a:lnTo>
                  <a:pt x="2593" y="570"/>
                </a:lnTo>
                <a:lnTo>
                  <a:pt x="2593" y="577"/>
                </a:lnTo>
                <a:close/>
                <a:moveTo>
                  <a:pt x="2609" y="577"/>
                </a:moveTo>
                <a:lnTo>
                  <a:pt x="2616" y="577"/>
                </a:lnTo>
                <a:lnTo>
                  <a:pt x="2616" y="570"/>
                </a:lnTo>
                <a:lnTo>
                  <a:pt x="2609" y="570"/>
                </a:lnTo>
                <a:lnTo>
                  <a:pt x="2609" y="577"/>
                </a:lnTo>
                <a:close/>
                <a:moveTo>
                  <a:pt x="2642" y="577"/>
                </a:moveTo>
                <a:lnTo>
                  <a:pt x="2649" y="577"/>
                </a:lnTo>
                <a:lnTo>
                  <a:pt x="2649" y="570"/>
                </a:lnTo>
                <a:lnTo>
                  <a:pt x="2642" y="570"/>
                </a:lnTo>
                <a:lnTo>
                  <a:pt x="2642" y="577"/>
                </a:lnTo>
                <a:close/>
                <a:moveTo>
                  <a:pt x="2659" y="577"/>
                </a:moveTo>
                <a:lnTo>
                  <a:pt x="2666" y="577"/>
                </a:lnTo>
                <a:lnTo>
                  <a:pt x="2666" y="570"/>
                </a:lnTo>
                <a:lnTo>
                  <a:pt x="2659" y="570"/>
                </a:lnTo>
                <a:lnTo>
                  <a:pt x="2659" y="577"/>
                </a:lnTo>
                <a:close/>
                <a:moveTo>
                  <a:pt x="2678" y="577"/>
                </a:moveTo>
                <a:lnTo>
                  <a:pt x="2683" y="577"/>
                </a:lnTo>
                <a:lnTo>
                  <a:pt x="2683" y="570"/>
                </a:lnTo>
                <a:lnTo>
                  <a:pt x="2678" y="570"/>
                </a:lnTo>
                <a:lnTo>
                  <a:pt x="2678" y="577"/>
                </a:lnTo>
                <a:close/>
                <a:moveTo>
                  <a:pt x="2694" y="577"/>
                </a:moveTo>
                <a:lnTo>
                  <a:pt x="2702" y="577"/>
                </a:lnTo>
                <a:lnTo>
                  <a:pt x="2702" y="570"/>
                </a:lnTo>
                <a:lnTo>
                  <a:pt x="2694" y="570"/>
                </a:lnTo>
                <a:lnTo>
                  <a:pt x="2694" y="577"/>
                </a:lnTo>
                <a:close/>
                <a:moveTo>
                  <a:pt x="402" y="594"/>
                </a:moveTo>
                <a:lnTo>
                  <a:pt x="409" y="594"/>
                </a:lnTo>
                <a:lnTo>
                  <a:pt x="409" y="586"/>
                </a:lnTo>
                <a:lnTo>
                  <a:pt x="402" y="586"/>
                </a:lnTo>
                <a:lnTo>
                  <a:pt x="402" y="594"/>
                </a:lnTo>
                <a:close/>
                <a:moveTo>
                  <a:pt x="419" y="594"/>
                </a:moveTo>
                <a:lnTo>
                  <a:pt x="426" y="594"/>
                </a:lnTo>
                <a:lnTo>
                  <a:pt x="426" y="586"/>
                </a:lnTo>
                <a:lnTo>
                  <a:pt x="419" y="586"/>
                </a:lnTo>
                <a:lnTo>
                  <a:pt x="419" y="594"/>
                </a:lnTo>
                <a:close/>
                <a:moveTo>
                  <a:pt x="435" y="594"/>
                </a:moveTo>
                <a:lnTo>
                  <a:pt x="442" y="594"/>
                </a:lnTo>
                <a:lnTo>
                  <a:pt x="442" y="586"/>
                </a:lnTo>
                <a:lnTo>
                  <a:pt x="435" y="586"/>
                </a:lnTo>
                <a:lnTo>
                  <a:pt x="435" y="594"/>
                </a:lnTo>
                <a:close/>
                <a:moveTo>
                  <a:pt x="452" y="594"/>
                </a:moveTo>
                <a:lnTo>
                  <a:pt x="459" y="594"/>
                </a:lnTo>
                <a:lnTo>
                  <a:pt x="459" y="586"/>
                </a:lnTo>
                <a:lnTo>
                  <a:pt x="452" y="586"/>
                </a:lnTo>
                <a:lnTo>
                  <a:pt x="452" y="594"/>
                </a:lnTo>
                <a:close/>
                <a:moveTo>
                  <a:pt x="469" y="594"/>
                </a:moveTo>
                <a:lnTo>
                  <a:pt x="476" y="594"/>
                </a:lnTo>
                <a:lnTo>
                  <a:pt x="476" y="586"/>
                </a:lnTo>
                <a:lnTo>
                  <a:pt x="469" y="586"/>
                </a:lnTo>
                <a:lnTo>
                  <a:pt x="469" y="594"/>
                </a:lnTo>
                <a:close/>
                <a:moveTo>
                  <a:pt x="485" y="594"/>
                </a:moveTo>
                <a:lnTo>
                  <a:pt x="492" y="594"/>
                </a:lnTo>
                <a:lnTo>
                  <a:pt x="492" y="586"/>
                </a:lnTo>
                <a:lnTo>
                  <a:pt x="485" y="586"/>
                </a:lnTo>
                <a:lnTo>
                  <a:pt x="485" y="594"/>
                </a:lnTo>
                <a:close/>
                <a:moveTo>
                  <a:pt x="502" y="594"/>
                </a:moveTo>
                <a:lnTo>
                  <a:pt x="509" y="594"/>
                </a:lnTo>
                <a:lnTo>
                  <a:pt x="509" y="586"/>
                </a:lnTo>
                <a:lnTo>
                  <a:pt x="502" y="586"/>
                </a:lnTo>
                <a:lnTo>
                  <a:pt x="502" y="594"/>
                </a:lnTo>
                <a:close/>
                <a:moveTo>
                  <a:pt x="518" y="594"/>
                </a:moveTo>
                <a:lnTo>
                  <a:pt x="525" y="594"/>
                </a:lnTo>
                <a:lnTo>
                  <a:pt x="525" y="586"/>
                </a:lnTo>
                <a:lnTo>
                  <a:pt x="518" y="586"/>
                </a:lnTo>
                <a:lnTo>
                  <a:pt x="518" y="594"/>
                </a:lnTo>
                <a:close/>
                <a:moveTo>
                  <a:pt x="535" y="594"/>
                </a:moveTo>
                <a:lnTo>
                  <a:pt x="542" y="594"/>
                </a:lnTo>
                <a:lnTo>
                  <a:pt x="542" y="586"/>
                </a:lnTo>
                <a:lnTo>
                  <a:pt x="535" y="586"/>
                </a:lnTo>
                <a:lnTo>
                  <a:pt x="535" y="594"/>
                </a:lnTo>
                <a:close/>
                <a:moveTo>
                  <a:pt x="551" y="594"/>
                </a:moveTo>
                <a:lnTo>
                  <a:pt x="559" y="594"/>
                </a:lnTo>
                <a:lnTo>
                  <a:pt x="559" y="586"/>
                </a:lnTo>
                <a:lnTo>
                  <a:pt x="551" y="586"/>
                </a:lnTo>
                <a:lnTo>
                  <a:pt x="551" y="594"/>
                </a:lnTo>
                <a:close/>
                <a:moveTo>
                  <a:pt x="568" y="594"/>
                </a:moveTo>
                <a:lnTo>
                  <a:pt x="575" y="594"/>
                </a:lnTo>
                <a:lnTo>
                  <a:pt x="575" y="586"/>
                </a:lnTo>
                <a:lnTo>
                  <a:pt x="568" y="586"/>
                </a:lnTo>
                <a:lnTo>
                  <a:pt x="568" y="594"/>
                </a:lnTo>
                <a:close/>
                <a:moveTo>
                  <a:pt x="585" y="594"/>
                </a:moveTo>
                <a:lnTo>
                  <a:pt x="592" y="594"/>
                </a:lnTo>
                <a:lnTo>
                  <a:pt x="592" y="586"/>
                </a:lnTo>
                <a:lnTo>
                  <a:pt x="585" y="586"/>
                </a:lnTo>
                <a:lnTo>
                  <a:pt x="585" y="594"/>
                </a:lnTo>
                <a:close/>
                <a:moveTo>
                  <a:pt x="601" y="594"/>
                </a:moveTo>
                <a:lnTo>
                  <a:pt x="608" y="594"/>
                </a:lnTo>
                <a:lnTo>
                  <a:pt x="608" y="586"/>
                </a:lnTo>
                <a:lnTo>
                  <a:pt x="601" y="586"/>
                </a:lnTo>
                <a:lnTo>
                  <a:pt x="601" y="594"/>
                </a:lnTo>
                <a:close/>
                <a:moveTo>
                  <a:pt x="620" y="594"/>
                </a:moveTo>
                <a:lnTo>
                  <a:pt x="625" y="594"/>
                </a:lnTo>
                <a:lnTo>
                  <a:pt x="625" y="586"/>
                </a:lnTo>
                <a:lnTo>
                  <a:pt x="620" y="586"/>
                </a:lnTo>
                <a:lnTo>
                  <a:pt x="620" y="594"/>
                </a:lnTo>
                <a:close/>
                <a:moveTo>
                  <a:pt x="637" y="594"/>
                </a:moveTo>
                <a:lnTo>
                  <a:pt x="644" y="594"/>
                </a:lnTo>
                <a:lnTo>
                  <a:pt x="644" y="586"/>
                </a:lnTo>
                <a:lnTo>
                  <a:pt x="637" y="586"/>
                </a:lnTo>
                <a:lnTo>
                  <a:pt x="637" y="594"/>
                </a:lnTo>
                <a:close/>
                <a:moveTo>
                  <a:pt x="653" y="594"/>
                </a:moveTo>
                <a:lnTo>
                  <a:pt x="660" y="594"/>
                </a:lnTo>
                <a:lnTo>
                  <a:pt x="660" y="586"/>
                </a:lnTo>
                <a:lnTo>
                  <a:pt x="653" y="586"/>
                </a:lnTo>
                <a:lnTo>
                  <a:pt x="653" y="594"/>
                </a:lnTo>
                <a:close/>
                <a:moveTo>
                  <a:pt x="670" y="594"/>
                </a:moveTo>
                <a:lnTo>
                  <a:pt x="677" y="594"/>
                </a:lnTo>
                <a:lnTo>
                  <a:pt x="677" y="586"/>
                </a:lnTo>
                <a:lnTo>
                  <a:pt x="670" y="586"/>
                </a:lnTo>
                <a:lnTo>
                  <a:pt x="670" y="594"/>
                </a:lnTo>
                <a:close/>
                <a:moveTo>
                  <a:pt x="686" y="594"/>
                </a:moveTo>
                <a:lnTo>
                  <a:pt x="693" y="594"/>
                </a:lnTo>
                <a:lnTo>
                  <a:pt x="693" y="586"/>
                </a:lnTo>
                <a:lnTo>
                  <a:pt x="686" y="586"/>
                </a:lnTo>
                <a:lnTo>
                  <a:pt x="686" y="594"/>
                </a:lnTo>
                <a:close/>
                <a:moveTo>
                  <a:pt x="703" y="594"/>
                </a:moveTo>
                <a:lnTo>
                  <a:pt x="710" y="594"/>
                </a:lnTo>
                <a:lnTo>
                  <a:pt x="710" y="586"/>
                </a:lnTo>
                <a:lnTo>
                  <a:pt x="703" y="586"/>
                </a:lnTo>
                <a:lnTo>
                  <a:pt x="703" y="594"/>
                </a:lnTo>
                <a:close/>
                <a:moveTo>
                  <a:pt x="720" y="594"/>
                </a:moveTo>
                <a:lnTo>
                  <a:pt x="727" y="594"/>
                </a:lnTo>
                <a:lnTo>
                  <a:pt x="727" y="586"/>
                </a:lnTo>
                <a:lnTo>
                  <a:pt x="720" y="586"/>
                </a:lnTo>
                <a:lnTo>
                  <a:pt x="720" y="594"/>
                </a:lnTo>
                <a:close/>
                <a:moveTo>
                  <a:pt x="736" y="594"/>
                </a:moveTo>
                <a:lnTo>
                  <a:pt x="743" y="594"/>
                </a:lnTo>
                <a:lnTo>
                  <a:pt x="743" y="586"/>
                </a:lnTo>
                <a:lnTo>
                  <a:pt x="736" y="586"/>
                </a:lnTo>
                <a:lnTo>
                  <a:pt x="736" y="594"/>
                </a:lnTo>
                <a:close/>
                <a:moveTo>
                  <a:pt x="753" y="594"/>
                </a:moveTo>
                <a:lnTo>
                  <a:pt x="760" y="594"/>
                </a:lnTo>
                <a:lnTo>
                  <a:pt x="760" y="586"/>
                </a:lnTo>
                <a:lnTo>
                  <a:pt x="753" y="586"/>
                </a:lnTo>
                <a:lnTo>
                  <a:pt x="753" y="594"/>
                </a:lnTo>
                <a:close/>
                <a:moveTo>
                  <a:pt x="769" y="594"/>
                </a:moveTo>
                <a:lnTo>
                  <a:pt x="776" y="594"/>
                </a:lnTo>
                <a:lnTo>
                  <a:pt x="776" y="586"/>
                </a:lnTo>
                <a:lnTo>
                  <a:pt x="769" y="586"/>
                </a:lnTo>
                <a:lnTo>
                  <a:pt x="769" y="594"/>
                </a:lnTo>
                <a:close/>
                <a:moveTo>
                  <a:pt x="786" y="594"/>
                </a:moveTo>
                <a:lnTo>
                  <a:pt x="793" y="594"/>
                </a:lnTo>
                <a:lnTo>
                  <a:pt x="793" y="586"/>
                </a:lnTo>
                <a:lnTo>
                  <a:pt x="786" y="586"/>
                </a:lnTo>
                <a:lnTo>
                  <a:pt x="786" y="594"/>
                </a:lnTo>
                <a:close/>
                <a:moveTo>
                  <a:pt x="802" y="594"/>
                </a:moveTo>
                <a:lnTo>
                  <a:pt x="810" y="594"/>
                </a:lnTo>
                <a:lnTo>
                  <a:pt x="810" y="586"/>
                </a:lnTo>
                <a:lnTo>
                  <a:pt x="802" y="586"/>
                </a:lnTo>
                <a:lnTo>
                  <a:pt x="802" y="594"/>
                </a:lnTo>
                <a:close/>
                <a:moveTo>
                  <a:pt x="819" y="594"/>
                </a:moveTo>
                <a:lnTo>
                  <a:pt x="826" y="594"/>
                </a:lnTo>
                <a:lnTo>
                  <a:pt x="826" y="586"/>
                </a:lnTo>
                <a:lnTo>
                  <a:pt x="819" y="586"/>
                </a:lnTo>
                <a:lnTo>
                  <a:pt x="819" y="594"/>
                </a:lnTo>
                <a:close/>
                <a:moveTo>
                  <a:pt x="836" y="594"/>
                </a:moveTo>
                <a:lnTo>
                  <a:pt x="843" y="594"/>
                </a:lnTo>
                <a:lnTo>
                  <a:pt x="843" y="586"/>
                </a:lnTo>
                <a:lnTo>
                  <a:pt x="836" y="586"/>
                </a:lnTo>
                <a:lnTo>
                  <a:pt x="836" y="594"/>
                </a:lnTo>
                <a:close/>
                <a:moveTo>
                  <a:pt x="852" y="594"/>
                </a:moveTo>
                <a:lnTo>
                  <a:pt x="859" y="594"/>
                </a:lnTo>
                <a:lnTo>
                  <a:pt x="859" y="586"/>
                </a:lnTo>
                <a:lnTo>
                  <a:pt x="852" y="586"/>
                </a:lnTo>
                <a:lnTo>
                  <a:pt x="852" y="594"/>
                </a:lnTo>
                <a:close/>
                <a:moveTo>
                  <a:pt x="871" y="594"/>
                </a:moveTo>
                <a:lnTo>
                  <a:pt x="876" y="594"/>
                </a:lnTo>
                <a:lnTo>
                  <a:pt x="876" y="586"/>
                </a:lnTo>
                <a:lnTo>
                  <a:pt x="871" y="586"/>
                </a:lnTo>
                <a:lnTo>
                  <a:pt x="871" y="594"/>
                </a:lnTo>
                <a:close/>
                <a:moveTo>
                  <a:pt x="1371" y="594"/>
                </a:moveTo>
                <a:lnTo>
                  <a:pt x="1378" y="594"/>
                </a:lnTo>
                <a:lnTo>
                  <a:pt x="1378" y="586"/>
                </a:lnTo>
                <a:lnTo>
                  <a:pt x="1371" y="586"/>
                </a:lnTo>
                <a:lnTo>
                  <a:pt x="1371" y="594"/>
                </a:lnTo>
                <a:close/>
                <a:moveTo>
                  <a:pt x="1390" y="594"/>
                </a:moveTo>
                <a:lnTo>
                  <a:pt x="1394" y="594"/>
                </a:lnTo>
                <a:lnTo>
                  <a:pt x="1394" y="586"/>
                </a:lnTo>
                <a:lnTo>
                  <a:pt x="1390" y="586"/>
                </a:lnTo>
                <a:lnTo>
                  <a:pt x="1390" y="594"/>
                </a:lnTo>
                <a:close/>
                <a:moveTo>
                  <a:pt x="1406" y="594"/>
                </a:moveTo>
                <a:lnTo>
                  <a:pt x="1413" y="594"/>
                </a:lnTo>
                <a:lnTo>
                  <a:pt x="1413" y="586"/>
                </a:lnTo>
                <a:lnTo>
                  <a:pt x="1406" y="586"/>
                </a:lnTo>
                <a:lnTo>
                  <a:pt x="1406" y="594"/>
                </a:lnTo>
                <a:close/>
                <a:moveTo>
                  <a:pt x="1423" y="594"/>
                </a:moveTo>
                <a:lnTo>
                  <a:pt x="1430" y="594"/>
                </a:lnTo>
                <a:lnTo>
                  <a:pt x="1430" y="586"/>
                </a:lnTo>
                <a:lnTo>
                  <a:pt x="1423" y="586"/>
                </a:lnTo>
                <a:lnTo>
                  <a:pt x="1423" y="594"/>
                </a:lnTo>
                <a:close/>
                <a:moveTo>
                  <a:pt x="1439" y="594"/>
                </a:moveTo>
                <a:lnTo>
                  <a:pt x="1447" y="594"/>
                </a:lnTo>
                <a:lnTo>
                  <a:pt x="1447" y="586"/>
                </a:lnTo>
                <a:lnTo>
                  <a:pt x="1439" y="586"/>
                </a:lnTo>
                <a:lnTo>
                  <a:pt x="1439" y="594"/>
                </a:lnTo>
                <a:close/>
                <a:moveTo>
                  <a:pt x="1456" y="594"/>
                </a:moveTo>
                <a:lnTo>
                  <a:pt x="1463" y="594"/>
                </a:lnTo>
                <a:lnTo>
                  <a:pt x="1463" y="586"/>
                </a:lnTo>
                <a:lnTo>
                  <a:pt x="1456" y="586"/>
                </a:lnTo>
                <a:lnTo>
                  <a:pt x="1456" y="594"/>
                </a:lnTo>
                <a:close/>
                <a:moveTo>
                  <a:pt x="1473" y="594"/>
                </a:moveTo>
                <a:lnTo>
                  <a:pt x="1480" y="594"/>
                </a:lnTo>
                <a:lnTo>
                  <a:pt x="1480" y="586"/>
                </a:lnTo>
                <a:lnTo>
                  <a:pt x="1473" y="586"/>
                </a:lnTo>
                <a:lnTo>
                  <a:pt x="1473" y="594"/>
                </a:lnTo>
                <a:close/>
                <a:moveTo>
                  <a:pt x="1489" y="594"/>
                </a:moveTo>
                <a:lnTo>
                  <a:pt x="1496" y="594"/>
                </a:lnTo>
                <a:lnTo>
                  <a:pt x="1496" y="586"/>
                </a:lnTo>
                <a:lnTo>
                  <a:pt x="1489" y="586"/>
                </a:lnTo>
                <a:lnTo>
                  <a:pt x="1489" y="594"/>
                </a:lnTo>
                <a:close/>
                <a:moveTo>
                  <a:pt x="1506" y="594"/>
                </a:moveTo>
                <a:lnTo>
                  <a:pt x="1513" y="594"/>
                </a:lnTo>
                <a:lnTo>
                  <a:pt x="1513" y="586"/>
                </a:lnTo>
                <a:lnTo>
                  <a:pt x="1506" y="586"/>
                </a:lnTo>
                <a:lnTo>
                  <a:pt x="1506" y="594"/>
                </a:lnTo>
                <a:close/>
                <a:moveTo>
                  <a:pt x="1522" y="594"/>
                </a:moveTo>
                <a:lnTo>
                  <a:pt x="1529" y="594"/>
                </a:lnTo>
                <a:lnTo>
                  <a:pt x="1529" y="586"/>
                </a:lnTo>
                <a:lnTo>
                  <a:pt x="1522" y="586"/>
                </a:lnTo>
                <a:lnTo>
                  <a:pt x="1522" y="594"/>
                </a:lnTo>
                <a:close/>
                <a:moveTo>
                  <a:pt x="1539" y="594"/>
                </a:moveTo>
                <a:lnTo>
                  <a:pt x="1546" y="594"/>
                </a:lnTo>
                <a:lnTo>
                  <a:pt x="1546" y="586"/>
                </a:lnTo>
                <a:lnTo>
                  <a:pt x="1539" y="586"/>
                </a:lnTo>
                <a:lnTo>
                  <a:pt x="1539" y="594"/>
                </a:lnTo>
                <a:close/>
                <a:moveTo>
                  <a:pt x="1555" y="594"/>
                </a:moveTo>
                <a:lnTo>
                  <a:pt x="1563" y="594"/>
                </a:lnTo>
                <a:lnTo>
                  <a:pt x="1563" y="586"/>
                </a:lnTo>
                <a:lnTo>
                  <a:pt x="1555" y="586"/>
                </a:lnTo>
                <a:lnTo>
                  <a:pt x="1555" y="594"/>
                </a:lnTo>
                <a:close/>
                <a:moveTo>
                  <a:pt x="1572" y="594"/>
                </a:moveTo>
                <a:lnTo>
                  <a:pt x="1579" y="594"/>
                </a:lnTo>
                <a:lnTo>
                  <a:pt x="1579" y="586"/>
                </a:lnTo>
                <a:lnTo>
                  <a:pt x="1572" y="586"/>
                </a:lnTo>
                <a:lnTo>
                  <a:pt x="1572" y="594"/>
                </a:lnTo>
                <a:close/>
                <a:moveTo>
                  <a:pt x="1589" y="594"/>
                </a:moveTo>
                <a:lnTo>
                  <a:pt x="1596" y="594"/>
                </a:lnTo>
                <a:lnTo>
                  <a:pt x="1596" y="586"/>
                </a:lnTo>
                <a:lnTo>
                  <a:pt x="1589" y="586"/>
                </a:lnTo>
                <a:lnTo>
                  <a:pt x="1589" y="594"/>
                </a:lnTo>
                <a:close/>
                <a:moveTo>
                  <a:pt x="1605" y="594"/>
                </a:moveTo>
                <a:lnTo>
                  <a:pt x="1612" y="594"/>
                </a:lnTo>
                <a:lnTo>
                  <a:pt x="1612" y="586"/>
                </a:lnTo>
                <a:lnTo>
                  <a:pt x="1605" y="586"/>
                </a:lnTo>
                <a:lnTo>
                  <a:pt x="1605" y="594"/>
                </a:lnTo>
                <a:close/>
                <a:moveTo>
                  <a:pt x="1622" y="594"/>
                </a:moveTo>
                <a:lnTo>
                  <a:pt x="1629" y="594"/>
                </a:lnTo>
                <a:lnTo>
                  <a:pt x="1629" y="586"/>
                </a:lnTo>
                <a:lnTo>
                  <a:pt x="1622" y="586"/>
                </a:lnTo>
                <a:lnTo>
                  <a:pt x="1622" y="594"/>
                </a:lnTo>
                <a:close/>
                <a:moveTo>
                  <a:pt x="1638" y="594"/>
                </a:moveTo>
                <a:lnTo>
                  <a:pt x="1645" y="594"/>
                </a:lnTo>
                <a:lnTo>
                  <a:pt x="1645" y="586"/>
                </a:lnTo>
                <a:lnTo>
                  <a:pt x="1638" y="586"/>
                </a:lnTo>
                <a:lnTo>
                  <a:pt x="1638" y="594"/>
                </a:lnTo>
                <a:close/>
                <a:moveTo>
                  <a:pt x="1657" y="594"/>
                </a:moveTo>
                <a:lnTo>
                  <a:pt x="1664" y="594"/>
                </a:lnTo>
                <a:lnTo>
                  <a:pt x="1664" y="586"/>
                </a:lnTo>
                <a:lnTo>
                  <a:pt x="1657" y="586"/>
                </a:lnTo>
                <a:lnTo>
                  <a:pt x="1657" y="594"/>
                </a:lnTo>
                <a:close/>
                <a:moveTo>
                  <a:pt x="1674" y="594"/>
                </a:moveTo>
                <a:lnTo>
                  <a:pt x="1681" y="594"/>
                </a:lnTo>
                <a:lnTo>
                  <a:pt x="1681" y="586"/>
                </a:lnTo>
                <a:lnTo>
                  <a:pt x="1674" y="586"/>
                </a:lnTo>
                <a:lnTo>
                  <a:pt x="1674" y="594"/>
                </a:lnTo>
                <a:close/>
                <a:moveTo>
                  <a:pt x="1690" y="594"/>
                </a:moveTo>
                <a:lnTo>
                  <a:pt x="1698" y="594"/>
                </a:lnTo>
                <a:lnTo>
                  <a:pt x="1698" y="586"/>
                </a:lnTo>
                <a:lnTo>
                  <a:pt x="1690" y="586"/>
                </a:lnTo>
                <a:lnTo>
                  <a:pt x="1690" y="594"/>
                </a:lnTo>
                <a:close/>
                <a:moveTo>
                  <a:pt x="1724" y="594"/>
                </a:moveTo>
                <a:lnTo>
                  <a:pt x="1731" y="594"/>
                </a:lnTo>
                <a:lnTo>
                  <a:pt x="1731" y="586"/>
                </a:lnTo>
                <a:lnTo>
                  <a:pt x="1724" y="586"/>
                </a:lnTo>
                <a:lnTo>
                  <a:pt x="1724" y="594"/>
                </a:lnTo>
                <a:close/>
                <a:moveTo>
                  <a:pt x="1740" y="594"/>
                </a:moveTo>
                <a:lnTo>
                  <a:pt x="1747" y="594"/>
                </a:lnTo>
                <a:lnTo>
                  <a:pt x="1747" y="586"/>
                </a:lnTo>
                <a:lnTo>
                  <a:pt x="1740" y="586"/>
                </a:lnTo>
                <a:lnTo>
                  <a:pt x="1740" y="594"/>
                </a:lnTo>
                <a:close/>
                <a:moveTo>
                  <a:pt x="1757" y="594"/>
                </a:moveTo>
                <a:lnTo>
                  <a:pt x="1764" y="594"/>
                </a:lnTo>
                <a:lnTo>
                  <a:pt x="1764" y="586"/>
                </a:lnTo>
                <a:lnTo>
                  <a:pt x="1757" y="586"/>
                </a:lnTo>
                <a:lnTo>
                  <a:pt x="1757" y="594"/>
                </a:lnTo>
                <a:close/>
                <a:moveTo>
                  <a:pt x="1790" y="594"/>
                </a:moveTo>
                <a:lnTo>
                  <a:pt x="1797" y="594"/>
                </a:lnTo>
                <a:lnTo>
                  <a:pt x="1797" y="586"/>
                </a:lnTo>
                <a:lnTo>
                  <a:pt x="1790" y="586"/>
                </a:lnTo>
                <a:lnTo>
                  <a:pt x="1790" y="594"/>
                </a:lnTo>
                <a:close/>
                <a:moveTo>
                  <a:pt x="1806" y="594"/>
                </a:moveTo>
                <a:lnTo>
                  <a:pt x="1814" y="594"/>
                </a:lnTo>
                <a:lnTo>
                  <a:pt x="1814" y="586"/>
                </a:lnTo>
                <a:lnTo>
                  <a:pt x="1806" y="586"/>
                </a:lnTo>
                <a:lnTo>
                  <a:pt x="1806" y="594"/>
                </a:lnTo>
                <a:close/>
                <a:moveTo>
                  <a:pt x="1823" y="594"/>
                </a:moveTo>
                <a:lnTo>
                  <a:pt x="1830" y="594"/>
                </a:lnTo>
                <a:lnTo>
                  <a:pt x="1830" y="586"/>
                </a:lnTo>
                <a:lnTo>
                  <a:pt x="1823" y="586"/>
                </a:lnTo>
                <a:lnTo>
                  <a:pt x="1823" y="594"/>
                </a:lnTo>
                <a:close/>
                <a:moveTo>
                  <a:pt x="1840" y="594"/>
                </a:moveTo>
                <a:lnTo>
                  <a:pt x="1847" y="594"/>
                </a:lnTo>
                <a:lnTo>
                  <a:pt x="1847" y="586"/>
                </a:lnTo>
                <a:lnTo>
                  <a:pt x="1840" y="586"/>
                </a:lnTo>
                <a:lnTo>
                  <a:pt x="1840" y="594"/>
                </a:lnTo>
                <a:close/>
                <a:moveTo>
                  <a:pt x="1856" y="594"/>
                </a:moveTo>
                <a:lnTo>
                  <a:pt x="1863" y="594"/>
                </a:lnTo>
                <a:lnTo>
                  <a:pt x="1863" y="586"/>
                </a:lnTo>
                <a:lnTo>
                  <a:pt x="1856" y="586"/>
                </a:lnTo>
                <a:lnTo>
                  <a:pt x="1856" y="594"/>
                </a:lnTo>
                <a:close/>
                <a:moveTo>
                  <a:pt x="1873" y="594"/>
                </a:moveTo>
                <a:lnTo>
                  <a:pt x="1880" y="594"/>
                </a:lnTo>
                <a:lnTo>
                  <a:pt x="1880" y="586"/>
                </a:lnTo>
                <a:lnTo>
                  <a:pt x="1873" y="586"/>
                </a:lnTo>
                <a:lnTo>
                  <a:pt x="1873" y="594"/>
                </a:lnTo>
                <a:close/>
                <a:moveTo>
                  <a:pt x="1889" y="594"/>
                </a:moveTo>
                <a:lnTo>
                  <a:pt x="1896" y="594"/>
                </a:lnTo>
                <a:lnTo>
                  <a:pt x="1896" y="586"/>
                </a:lnTo>
                <a:lnTo>
                  <a:pt x="1889" y="586"/>
                </a:lnTo>
                <a:lnTo>
                  <a:pt x="1889" y="594"/>
                </a:lnTo>
                <a:close/>
                <a:moveTo>
                  <a:pt x="1908" y="594"/>
                </a:moveTo>
                <a:lnTo>
                  <a:pt x="1915" y="594"/>
                </a:lnTo>
                <a:lnTo>
                  <a:pt x="1915" y="586"/>
                </a:lnTo>
                <a:lnTo>
                  <a:pt x="1908" y="586"/>
                </a:lnTo>
                <a:lnTo>
                  <a:pt x="1908" y="594"/>
                </a:lnTo>
                <a:close/>
                <a:moveTo>
                  <a:pt x="1925" y="594"/>
                </a:moveTo>
                <a:lnTo>
                  <a:pt x="1932" y="594"/>
                </a:lnTo>
                <a:lnTo>
                  <a:pt x="1932" y="586"/>
                </a:lnTo>
                <a:lnTo>
                  <a:pt x="1925" y="586"/>
                </a:lnTo>
                <a:lnTo>
                  <a:pt x="1925" y="594"/>
                </a:lnTo>
                <a:close/>
                <a:moveTo>
                  <a:pt x="1941" y="594"/>
                </a:moveTo>
                <a:lnTo>
                  <a:pt x="1949" y="594"/>
                </a:lnTo>
                <a:lnTo>
                  <a:pt x="1949" y="586"/>
                </a:lnTo>
                <a:lnTo>
                  <a:pt x="1941" y="586"/>
                </a:lnTo>
                <a:lnTo>
                  <a:pt x="1941" y="594"/>
                </a:lnTo>
                <a:close/>
                <a:moveTo>
                  <a:pt x="1958" y="594"/>
                </a:moveTo>
                <a:lnTo>
                  <a:pt x="1965" y="594"/>
                </a:lnTo>
                <a:lnTo>
                  <a:pt x="1965" y="586"/>
                </a:lnTo>
                <a:lnTo>
                  <a:pt x="1958" y="586"/>
                </a:lnTo>
                <a:lnTo>
                  <a:pt x="1958" y="594"/>
                </a:lnTo>
                <a:close/>
                <a:moveTo>
                  <a:pt x="1975" y="594"/>
                </a:moveTo>
                <a:lnTo>
                  <a:pt x="1982" y="594"/>
                </a:lnTo>
                <a:lnTo>
                  <a:pt x="1982" y="586"/>
                </a:lnTo>
                <a:lnTo>
                  <a:pt x="1975" y="586"/>
                </a:lnTo>
                <a:lnTo>
                  <a:pt x="1975" y="594"/>
                </a:lnTo>
                <a:close/>
                <a:moveTo>
                  <a:pt x="1991" y="594"/>
                </a:moveTo>
                <a:lnTo>
                  <a:pt x="1998" y="594"/>
                </a:lnTo>
                <a:lnTo>
                  <a:pt x="1998" y="586"/>
                </a:lnTo>
                <a:lnTo>
                  <a:pt x="1991" y="586"/>
                </a:lnTo>
                <a:lnTo>
                  <a:pt x="1991" y="594"/>
                </a:lnTo>
                <a:close/>
                <a:moveTo>
                  <a:pt x="2008" y="594"/>
                </a:moveTo>
                <a:lnTo>
                  <a:pt x="2015" y="594"/>
                </a:lnTo>
                <a:lnTo>
                  <a:pt x="2015" y="586"/>
                </a:lnTo>
                <a:lnTo>
                  <a:pt x="2008" y="586"/>
                </a:lnTo>
                <a:lnTo>
                  <a:pt x="2008" y="594"/>
                </a:lnTo>
                <a:close/>
                <a:moveTo>
                  <a:pt x="2024" y="594"/>
                </a:moveTo>
                <a:lnTo>
                  <a:pt x="2031" y="594"/>
                </a:lnTo>
                <a:lnTo>
                  <a:pt x="2031" y="586"/>
                </a:lnTo>
                <a:lnTo>
                  <a:pt x="2024" y="586"/>
                </a:lnTo>
                <a:lnTo>
                  <a:pt x="2024" y="594"/>
                </a:lnTo>
                <a:close/>
                <a:moveTo>
                  <a:pt x="2041" y="594"/>
                </a:moveTo>
                <a:lnTo>
                  <a:pt x="2048" y="594"/>
                </a:lnTo>
                <a:lnTo>
                  <a:pt x="2048" y="586"/>
                </a:lnTo>
                <a:lnTo>
                  <a:pt x="2041" y="586"/>
                </a:lnTo>
                <a:lnTo>
                  <a:pt x="2041" y="594"/>
                </a:lnTo>
                <a:close/>
                <a:moveTo>
                  <a:pt x="2057" y="594"/>
                </a:moveTo>
                <a:lnTo>
                  <a:pt x="2065" y="594"/>
                </a:lnTo>
                <a:lnTo>
                  <a:pt x="2065" y="586"/>
                </a:lnTo>
                <a:lnTo>
                  <a:pt x="2057" y="586"/>
                </a:lnTo>
                <a:lnTo>
                  <a:pt x="2057" y="594"/>
                </a:lnTo>
                <a:close/>
                <a:moveTo>
                  <a:pt x="2074" y="594"/>
                </a:moveTo>
                <a:lnTo>
                  <a:pt x="2081" y="594"/>
                </a:lnTo>
                <a:lnTo>
                  <a:pt x="2081" y="586"/>
                </a:lnTo>
                <a:lnTo>
                  <a:pt x="2074" y="586"/>
                </a:lnTo>
                <a:lnTo>
                  <a:pt x="2074" y="594"/>
                </a:lnTo>
                <a:close/>
                <a:moveTo>
                  <a:pt x="2091" y="594"/>
                </a:moveTo>
                <a:lnTo>
                  <a:pt x="2098" y="594"/>
                </a:lnTo>
                <a:lnTo>
                  <a:pt x="2098" y="586"/>
                </a:lnTo>
                <a:lnTo>
                  <a:pt x="2091" y="586"/>
                </a:lnTo>
                <a:lnTo>
                  <a:pt x="2091" y="594"/>
                </a:lnTo>
                <a:close/>
                <a:moveTo>
                  <a:pt x="2107" y="594"/>
                </a:moveTo>
                <a:lnTo>
                  <a:pt x="2114" y="594"/>
                </a:lnTo>
                <a:lnTo>
                  <a:pt x="2114" y="586"/>
                </a:lnTo>
                <a:lnTo>
                  <a:pt x="2107" y="586"/>
                </a:lnTo>
                <a:lnTo>
                  <a:pt x="2107" y="594"/>
                </a:lnTo>
                <a:close/>
                <a:moveTo>
                  <a:pt x="2124" y="594"/>
                </a:moveTo>
                <a:lnTo>
                  <a:pt x="2131" y="594"/>
                </a:lnTo>
                <a:lnTo>
                  <a:pt x="2131" y="586"/>
                </a:lnTo>
                <a:lnTo>
                  <a:pt x="2124" y="586"/>
                </a:lnTo>
                <a:lnTo>
                  <a:pt x="2124" y="594"/>
                </a:lnTo>
                <a:close/>
                <a:moveTo>
                  <a:pt x="2140" y="594"/>
                </a:moveTo>
                <a:lnTo>
                  <a:pt x="2147" y="594"/>
                </a:lnTo>
                <a:lnTo>
                  <a:pt x="2147" y="586"/>
                </a:lnTo>
                <a:lnTo>
                  <a:pt x="2140" y="586"/>
                </a:lnTo>
                <a:lnTo>
                  <a:pt x="2140" y="594"/>
                </a:lnTo>
                <a:close/>
                <a:moveTo>
                  <a:pt x="2159" y="594"/>
                </a:moveTo>
                <a:lnTo>
                  <a:pt x="2164" y="594"/>
                </a:lnTo>
                <a:lnTo>
                  <a:pt x="2164" y="586"/>
                </a:lnTo>
                <a:lnTo>
                  <a:pt x="2159" y="586"/>
                </a:lnTo>
                <a:lnTo>
                  <a:pt x="2159" y="594"/>
                </a:lnTo>
                <a:close/>
                <a:moveTo>
                  <a:pt x="2176" y="594"/>
                </a:moveTo>
                <a:lnTo>
                  <a:pt x="2183" y="594"/>
                </a:lnTo>
                <a:lnTo>
                  <a:pt x="2183" y="586"/>
                </a:lnTo>
                <a:lnTo>
                  <a:pt x="2176" y="586"/>
                </a:lnTo>
                <a:lnTo>
                  <a:pt x="2176" y="594"/>
                </a:lnTo>
                <a:close/>
                <a:moveTo>
                  <a:pt x="2192" y="594"/>
                </a:moveTo>
                <a:lnTo>
                  <a:pt x="2200" y="594"/>
                </a:lnTo>
                <a:lnTo>
                  <a:pt x="2200" y="586"/>
                </a:lnTo>
                <a:lnTo>
                  <a:pt x="2192" y="586"/>
                </a:lnTo>
                <a:lnTo>
                  <a:pt x="2192" y="594"/>
                </a:lnTo>
                <a:close/>
                <a:moveTo>
                  <a:pt x="2209" y="594"/>
                </a:moveTo>
                <a:lnTo>
                  <a:pt x="2216" y="594"/>
                </a:lnTo>
                <a:lnTo>
                  <a:pt x="2216" y="586"/>
                </a:lnTo>
                <a:lnTo>
                  <a:pt x="2209" y="586"/>
                </a:lnTo>
                <a:lnTo>
                  <a:pt x="2209" y="594"/>
                </a:lnTo>
                <a:close/>
                <a:moveTo>
                  <a:pt x="2226" y="594"/>
                </a:moveTo>
                <a:lnTo>
                  <a:pt x="2233" y="594"/>
                </a:lnTo>
                <a:lnTo>
                  <a:pt x="2233" y="586"/>
                </a:lnTo>
                <a:lnTo>
                  <a:pt x="2226" y="586"/>
                </a:lnTo>
                <a:lnTo>
                  <a:pt x="2226" y="594"/>
                </a:lnTo>
                <a:close/>
                <a:moveTo>
                  <a:pt x="2242" y="594"/>
                </a:moveTo>
                <a:lnTo>
                  <a:pt x="2249" y="594"/>
                </a:lnTo>
                <a:lnTo>
                  <a:pt x="2249" y="586"/>
                </a:lnTo>
                <a:lnTo>
                  <a:pt x="2242" y="586"/>
                </a:lnTo>
                <a:lnTo>
                  <a:pt x="2242" y="594"/>
                </a:lnTo>
                <a:close/>
                <a:moveTo>
                  <a:pt x="2259" y="594"/>
                </a:moveTo>
                <a:lnTo>
                  <a:pt x="2266" y="594"/>
                </a:lnTo>
                <a:lnTo>
                  <a:pt x="2266" y="586"/>
                </a:lnTo>
                <a:lnTo>
                  <a:pt x="2259" y="586"/>
                </a:lnTo>
                <a:lnTo>
                  <a:pt x="2259" y="594"/>
                </a:lnTo>
                <a:close/>
                <a:moveTo>
                  <a:pt x="2275" y="594"/>
                </a:moveTo>
                <a:lnTo>
                  <a:pt x="2282" y="594"/>
                </a:lnTo>
                <a:lnTo>
                  <a:pt x="2282" y="586"/>
                </a:lnTo>
                <a:lnTo>
                  <a:pt x="2275" y="586"/>
                </a:lnTo>
                <a:lnTo>
                  <a:pt x="2275" y="594"/>
                </a:lnTo>
                <a:close/>
                <a:moveTo>
                  <a:pt x="2292" y="594"/>
                </a:moveTo>
                <a:lnTo>
                  <a:pt x="2299" y="594"/>
                </a:lnTo>
                <a:lnTo>
                  <a:pt x="2299" y="586"/>
                </a:lnTo>
                <a:lnTo>
                  <a:pt x="2292" y="586"/>
                </a:lnTo>
                <a:lnTo>
                  <a:pt x="2292" y="594"/>
                </a:lnTo>
                <a:close/>
                <a:moveTo>
                  <a:pt x="2308" y="594"/>
                </a:moveTo>
                <a:lnTo>
                  <a:pt x="2316" y="594"/>
                </a:lnTo>
                <a:lnTo>
                  <a:pt x="2316" y="586"/>
                </a:lnTo>
                <a:lnTo>
                  <a:pt x="2308" y="586"/>
                </a:lnTo>
                <a:lnTo>
                  <a:pt x="2308" y="594"/>
                </a:lnTo>
                <a:close/>
                <a:moveTo>
                  <a:pt x="2325" y="594"/>
                </a:moveTo>
                <a:lnTo>
                  <a:pt x="2332" y="594"/>
                </a:lnTo>
                <a:lnTo>
                  <a:pt x="2332" y="586"/>
                </a:lnTo>
                <a:lnTo>
                  <a:pt x="2325" y="586"/>
                </a:lnTo>
                <a:lnTo>
                  <a:pt x="2325" y="594"/>
                </a:lnTo>
                <a:close/>
                <a:moveTo>
                  <a:pt x="2342" y="594"/>
                </a:moveTo>
                <a:lnTo>
                  <a:pt x="2349" y="594"/>
                </a:lnTo>
                <a:lnTo>
                  <a:pt x="2349" y="586"/>
                </a:lnTo>
                <a:lnTo>
                  <a:pt x="2342" y="586"/>
                </a:lnTo>
                <a:lnTo>
                  <a:pt x="2342" y="594"/>
                </a:lnTo>
                <a:close/>
                <a:moveTo>
                  <a:pt x="2358" y="594"/>
                </a:moveTo>
                <a:lnTo>
                  <a:pt x="2365" y="594"/>
                </a:lnTo>
                <a:lnTo>
                  <a:pt x="2365" y="586"/>
                </a:lnTo>
                <a:lnTo>
                  <a:pt x="2358" y="586"/>
                </a:lnTo>
                <a:lnTo>
                  <a:pt x="2358" y="594"/>
                </a:lnTo>
                <a:close/>
                <a:moveTo>
                  <a:pt x="2375" y="594"/>
                </a:moveTo>
                <a:lnTo>
                  <a:pt x="2382" y="594"/>
                </a:lnTo>
                <a:lnTo>
                  <a:pt x="2382" y="586"/>
                </a:lnTo>
                <a:lnTo>
                  <a:pt x="2375" y="586"/>
                </a:lnTo>
                <a:lnTo>
                  <a:pt x="2375" y="594"/>
                </a:lnTo>
                <a:close/>
                <a:moveTo>
                  <a:pt x="2391" y="594"/>
                </a:moveTo>
                <a:lnTo>
                  <a:pt x="2398" y="594"/>
                </a:lnTo>
                <a:lnTo>
                  <a:pt x="2398" y="586"/>
                </a:lnTo>
                <a:lnTo>
                  <a:pt x="2391" y="586"/>
                </a:lnTo>
                <a:lnTo>
                  <a:pt x="2391" y="594"/>
                </a:lnTo>
                <a:close/>
                <a:moveTo>
                  <a:pt x="2408" y="594"/>
                </a:moveTo>
                <a:lnTo>
                  <a:pt x="2415" y="594"/>
                </a:lnTo>
                <a:lnTo>
                  <a:pt x="2415" y="586"/>
                </a:lnTo>
                <a:lnTo>
                  <a:pt x="2408" y="586"/>
                </a:lnTo>
                <a:lnTo>
                  <a:pt x="2408" y="594"/>
                </a:lnTo>
                <a:close/>
                <a:moveTo>
                  <a:pt x="2427" y="594"/>
                </a:moveTo>
                <a:lnTo>
                  <a:pt x="2434" y="594"/>
                </a:lnTo>
                <a:lnTo>
                  <a:pt x="2434" y="586"/>
                </a:lnTo>
                <a:lnTo>
                  <a:pt x="2427" y="586"/>
                </a:lnTo>
                <a:lnTo>
                  <a:pt x="2427" y="594"/>
                </a:lnTo>
                <a:close/>
                <a:moveTo>
                  <a:pt x="2443" y="594"/>
                </a:moveTo>
                <a:lnTo>
                  <a:pt x="2451" y="594"/>
                </a:lnTo>
                <a:lnTo>
                  <a:pt x="2451" y="586"/>
                </a:lnTo>
                <a:lnTo>
                  <a:pt x="2443" y="586"/>
                </a:lnTo>
                <a:lnTo>
                  <a:pt x="2443" y="594"/>
                </a:lnTo>
                <a:close/>
                <a:moveTo>
                  <a:pt x="2460" y="594"/>
                </a:moveTo>
                <a:lnTo>
                  <a:pt x="2467" y="594"/>
                </a:lnTo>
                <a:lnTo>
                  <a:pt x="2467" y="586"/>
                </a:lnTo>
                <a:lnTo>
                  <a:pt x="2460" y="586"/>
                </a:lnTo>
                <a:lnTo>
                  <a:pt x="2460" y="594"/>
                </a:lnTo>
                <a:close/>
                <a:moveTo>
                  <a:pt x="2477" y="594"/>
                </a:moveTo>
                <a:lnTo>
                  <a:pt x="2484" y="594"/>
                </a:lnTo>
                <a:lnTo>
                  <a:pt x="2484" y="586"/>
                </a:lnTo>
                <a:lnTo>
                  <a:pt x="2477" y="586"/>
                </a:lnTo>
                <a:lnTo>
                  <a:pt x="2477" y="594"/>
                </a:lnTo>
                <a:close/>
                <a:moveTo>
                  <a:pt x="2493" y="594"/>
                </a:moveTo>
                <a:lnTo>
                  <a:pt x="2500" y="594"/>
                </a:lnTo>
                <a:lnTo>
                  <a:pt x="2500" y="586"/>
                </a:lnTo>
                <a:lnTo>
                  <a:pt x="2493" y="586"/>
                </a:lnTo>
                <a:lnTo>
                  <a:pt x="2493" y="594"/>
                </a:lnTo>
                <a:close/>
                <a:moveTo>
                  <a:pt x="2510" y="594"/>
                </a:moveTo>
                <a:lnTo>
                  <a:pt x="2517" y="594"/>
                </a:lnTo>
                <a:lnTo>
                  <a:pt x="2517" y="586"/>
                </a:lnTo>
                <a:lnTo>
                  <a:pt x="2510" y="586"/>
                </a:lnTo>
                <a:lnTo>
                  <a:pt x="2510" y="594"/>
                </a:lnTo>
                <a:close/>
                <a:moveTo>
                  <a:pt x="2526" y="594"/>
                </a:moveTo>
                <a:lnTo>
                  <a:pt x="2533" y="594"/>
                </a:lnTo>
                <a:lnTo>
                  <a:pt x="2533" y="586"/>
                </a:lnTo>
                <a:lnTo>
                  <a:pt x="2526" y="586"/>
                </a:lnTo>
                <a:lnTo>
                  <a:pt x="2526" y="594"/>
                </a:lnTo>
                <a:close/>
                <a:moveTo>
                  <a:pt x="2543" y="594"/>
                </a:moveTo>
                <a:lnTo>
                  <a:pt x="2550" y="594"/>
                </a:lnTo>
                <a:lnTo>
                  <a:pt x="2550" y="586"/>
                </a:lnTo>
                <a:lnTo>
                  <a:pt x="2543" y="586"/>
                </a:lnTo>
                <a:lnTo>
                  <a:pt x="2543" y="594"/>
                </a:lnTo>
                <a:close/>
                <a:moveTo>
                  <a:pt x="2560" y="594"/>
                </a:moveTo>
                <a:lnTo>
                  <a:pt x="2567" y="594"/>
                </a:lnTo>
                <a:lnTo>
                  <a:pt x="2567" y="586"/>
                </a:lnTo>
                <a:lnTo>
                  <a:pt x="2560" y="586"/>
                </a:lnTo>
                <a:lnTo>
                  <a:pt x="2560" y="594"/>
                </a:lnTo>
                <a:close/>
                <a:moveTo>
                  <a:pt x="2576" y="594"/>
                </a:moveTo>
                <a:lnTo>
                  <a:pt x="2583" y="594"/>
                </a:lnTo>
                <a:lnTo>
                  <a:pt x="2583" y="586"/>
                </a:lnTo>
                <a:lnTo>
                  <a:pt x="2576" y="586"/>
                </a:lnTo>
                <a:lnTo>
                  <a:pt x="2576" y="594"/>
                </a:lnTo>
                <a:close/>
                <a:moveTo>
                  <a:pt x="2593" y="594"/>
                </a:moveTo>
                <a:lnTo>
                  <a:pt x="2600" y="594"/>
                </a:lnTo>
                <a:lnTo>
                  <a:pt x="2600" y="586"/>
                </a:lnTo>
                <a:lnTo>
                  <a:pt x="2593" y="586"/>
                </a:lnTo>
                <a:lnTo>
                  <a:pt x="2593" y="594"/>
                </a:lnTo>
                <a:close/>
                <a:moveTo>
                  <a:pt x="2626" y="594"/>
                </a:moveTo>
                <a:lnTo>
                  <a:pt x="2633" y="594"/>
                </a:lnTo>
                <a:lnTo>
                  <a:pt x="2633" y="586"/>
                </a:lnTo>
                <a:lnTo>
                  <a:pt x="2626" y="586"/>
                </a:lnTo>
                <a:lnTo>
                  <a:pt x="2626" y="594"/>
                </a:lnTo>
                <a:close/>
                <a:moveTo>
                  <a:pt x="2642" y="594"/>
                </a:moveTo>
                <a:lnTo>
                  <a:pt x="2649" y="594"/>
                </a:lnTo>
                <a:lnTo>
                  <a:pt x="2649" y="586"/>
                </a:lnTo>
                <a:lnTo>
                  <a:pt x="2642" y="586"/>
                </a:lnTo>
                <a:lnTo>
                  <a:pt x="2642" y="594"/>
                </a:lnTo>
                <a:close/>
                <a:moveTo>
                  <a:pt x="2659" y="594"/>
                </a:moveTo>
                <a:lnTo>
                  <a:pt x="2666" y="594"/>
                </a:lnTo>
                <a:lnTo>
                  <a:pt x="2666" y="586"/>
                </a:lnTo>
                <a:lnTo>
                  <a:pt x="2659" y="586"/>
                </a:lnTo>
                <a:lnTo>
                  <a:pt x="2659" y="594"/>
                </a:lnTo>
                <a:close/>
                <a:moveTo>
                  <a:pt x="2678" y="594"/>
                </a:moveTo>
                <a:lnTo>
                  <a:pt x="2683" y="594"/>
                </a:lnTo>
                <a:lnTo>
                  <a:pt x="2683" y="586"/>
                </a:lnTo>
                <a:lnTo>
                  <a:pt x="2678" y="586"/>
                </a:lnTo>
                <a:lnTo>
                  <a:pt x="2678" y="594"/>
                </a:lnTo>
                <a:close/>
                <a:moveTo>
                  <a:pt x="402" y="610"/>
                </a:moveTo>
                <a:lnTo>
                  <a:pt x="409" y="610"/>
                </a:lnTo>
                <a:lnTo>
                  <a:pt x="409" y="605"/>
                </a:lnTo>
                <a:lnTo>
                  <a:pt x="402" y="605"/>
                </a:lnTo>
                <a:lnTo>
                  <a:pt x="402" y="610"/>
                </a:lnTo>
                <a:close/>
                <a:moveTo>
                  <a:pt x="419" y="610"/>
                </a:moveTo>
                <a:lnTo>
                  <a:pt x="426" y="610"/>
                </a:lnTo>
                <a:lnTo>
                  <a:pt x="426" y="605"/>
                </a:lnTo>
                <a:lnTo>
                  <a:pt x="419" y="605"/>
                </a:lnTo>
                <a:lnTo>
                  <a:pt x="419" y="610"/>
                </a:lnTo>
                <a:close/>
                <a:moveTo>
                  <a:pt x="435" y="610"/>
                </a:moveTo>
                <a:lnTo>
                  <a:pt x="442" y="610"/>
                </a:lnTo>
                <a:lnTo>
                  <a:pt x="442" y="605"/>
                </a:lnTo>
                <a:lnTo>
                  <a:pt x="435" y="605"/>
                </a:lnTo>
                <a:lnTo>
                  <a:pt x="435" y="610"/>
                </a:lnTo>
                <a:close/>
                <a:moveTo>
                  <a:pt x="452" y="610"/>
                </a:moveTo>
                <a:lnTo>
                  <a:pt x="459" y="610"/>
                </a:lnTo>
                <a:lnTo>
                  <a:pt x="459" y="605"/>
                </a:lnTo>
                <a:lnTo>
                  <a:pt x="452" y="605"/>
                </a:lnTo>
                <a:lnTo>
                  <a:pt x="452" y="610"/>
                </a:lnTo>
                <a:close/>
                <a:moveTo>
                  <a:pt x="469" y="610"/>
                </a:moveTo>
                <a:lnTo>
                  <a:pt x="476" y="610"/>
                </a:lnTo>
                <a:lnTo>
                  <a:pt x="476" y="605"/>
                </a:lnTo>
                <a:lnTo>
                  <a:pt x="469" y="605"/>
                </a:lnTo>
                <a:lnTo>
                  <a:pt x="469" y="610"/>
                </a:lnTo>
                <a:close/>
                <a:moveTo>
                  <a:pt x="485" y="610"/>
                </a:moveTo>
                <a:lnTo>
                  <a:pt x="492" y="610"/>
                </a:lnTo>
                <a:lnTo>
                  <a:pt x="492" y="605"/>
                </a:lnTo>
                <a:lnTo>
                  <a:pt x="485" y="605"/>
                </a:lnTo>
                <a:lnTo>
                  <a:pt x="485" y="610"/>
                </a:lnTo>
                <a:close/>
                <a:moveTo>
                  <a:pt x="502" y="610"/>
                </a:moveTo>
                <a:lnTo>
                  <a:pt x="509" y="610"/>
                </a:lnTo>
                <a:lnTo>
                  <a:pt x="509" y="605"/>
                </a:lnTo>
                <a:lnTo>
                  <a:pt x="502" y="605"/>
                </a:lnTo>
                <a:lnTo>
                  <a:pt x="502" y="610"/>
                </a:lnTo>
                <a:close/>
                <a:moveTo>
                  <a:pt x="518" y="610"/>
                </a:moveTo>
                <a:lnTo>
                  <a:pt x="525" y="610"/>
                </a:lnTo>
                <a:lnTo>
                  <a:pt x="525" y="605"/>
                </a:lnTo>
                <a:lnTo>
                  <a:pt x="518" y="605"/>
                </a:lnTo>
                <a:lnTo>
                  <a:pt x="518" y="610"/>
                </a:lnTo>
                <a:close/>
                <a:moveTo>
                  <a:pt x="535" y="610"/>
                </a:moveTo>
                <a:lnTo>
                  <a:pt x="542" y="610"/>
                </a:lnTo>
                <a:lnTo>
                  <a:pt x="542" y="605"/>
                </a:lnTo>
                <a:lnTo>
                  <a:pt x="535" y="605"/>
                </a:lnTo>
                <a:lnTo>
                  <a:pt x="535" y="610"/>
                </a:lnTo>
                <a:close/>
                <a:moveTo>
                  <a:pt x="551" y="610"/>
                </a:moveTo>
                <a:lnTo>
                  <a:pt x="559" y="610"/>
                </a:lnTo>
                <a:lnTo>
                  <a:pt x="559" y="605"/>
                </a:lnTo>
                <a:lnTo>
                  <a:pt x="551" y="605"/>
                </a:lnTo>
                <a:lnTo>
                  <a:pt x="551" y="610"/>
                </a:lnTo>
                <a:close/>
                <a:moveTo>
                  <a:pt x="568" y="610"/>
                </a:moveTo>
                <a:lnTo>
                  <a:pt x="575" y="610"/>
                </a:lnTo>
                <a:lnTo>
                  <a:pt x="575" y="605"/>
                </a:lnTo>
                <a:lnTo>
                  <a:pt x="568" y="605"/>
                </a:lnTo>
                <a:lnTo>
                  <a:pt x="568" y="610"/>
                </a:lnTo>
                <a:close/>
                <a:moveTo>
                  <a:pt x="585" y="610"/>
                </a:moveTo>
                <a:lnTo>
                  <a:pt x="592" y="610"/>
                </a:lnTo>
                <a:lnTo>
                  <a:pt x="592" y="605"/>
                </a:lnTo>
                <a:lnTo>
                  <a:pt x="585" y="605"/>
                </a:lnTo>
                <a:lnTo>
                  <a:pt x="585" y="610"/>
                </a:lnTo>
                <a:close/>
                <a:moveTo>
                  <a:pt x="601" y="610"/>
                </a:moveTo>
                <a:lnTo>
                  <a:pt x="608" y="610"/>
                </a:lnTo>
                <a:lnTo>
                  <a:pt x="608" y="605"/>
                </a:lnTo>
                <a:lnTo>
                  <a:pt x="601" y="605"/>
                </a:lnTo>
                <a:lnTo>
                  <a:pt x="601" y="610"/>
                </a:lnTo>
                <a:close/>
                <a:moveTo>
                  <a:pt x="620" y="610"/>
                </a:moveTo>
                <a:lnTo>
                  <a:pt x="625" y="610"/>
                </a:lnTo>
                <a:lnTo>
                  <a:pt x="625" y="605"/>
                </a:lnTo>
                <a:lnTo>
                  <a:pt x="620" y="605"/>
                </a:lnTo>
                <a:lnTo>
                  <a:pt x="620" y="610"/>
                </a:lnTo>
                <a:close/>
                <a:moveTo>
                  <a:pt x="637" y="610"/>
                </a:moveTo>
                <a:lnTo>
                  <a:pt x="644" y="610"/>
                </a:lnTo>
                <a:lnTo>
                  <a:pt x="644" y="605"/>
                </a:lnTo>
                <a:lnTo>
                  <a:pt x="637" y="605"/>
                </a:lnTo>
                <a:lnTo>
                  <a:pt x="637" y="610"/>
                </a:lnTo>
                <a:close/>
                <a:moveTo>
                  <a:pt x="653" y="610"/>
                </a:moveTo>
                <a:lnTo>
                  <a:pt x="660" y="610"/>
                </a:lnTo>
                <a:lnTo>
                  <a:pt x="660" y="605"/>
                </a:lnTo>
                <a:lnTo>
                  <a:pt x="653" y="605"/>
                </a:lnTo>
                <a:lnTo>
                  <a:pt x="653" y="610"/>
                </a:lnTo>
                <a:close/>
                <a:moveTo>
                  <a:pt x="670" y="610"/>
                </a:moveTo>
                <a:lnTo>
                  <a:pt x="677" y="610"/>
                </a:lnTo>
                <a:lnTo>
                  <a:pt x="677" y="605"/>
                </a:lnTo>
                <a:lnTo>
                  <a:pt x="670" y="605"/>
                </a:lnTo>
                <a:lnTo>
                  <a:pt x="670" y="610"/>
                </a:lnTo>
                <a:close/>
                <a:moveTo>
                  <a:pt x="686" y="610"/>
                </a:moveTo>
                <a:lnTo>
                  <a:pt x="693" y="610"/>
                </a:lnTo>
                <a:lnTo>
                  <a:pt x="693" y="605"/>
                </a:lnTo>
                <a:lnTo>
                  <a:pt x="686" y="605"/>
                </a:lnTo>
                <a:lnTo>
                  <a:pt x="686" y="610"/>
                </a:lnTo>
                <a:close/>
                <a:moveTo>
                  <a:pt x="703" y="610"/>
                </a:moveTo>
                <a:lnTo>
                  <a:pt x="710" y="610"/>
                </a:lnTo>
                <a:lnTo>
                  <a:pt x="710" y="605"/>
                </a:lnTo>
                <a:lnTo>
                  <a:pt x="703" y="605"/>
                </a:lnTo>
                <a:lnTo>
                  <a:pt x="703" y="610"/>
                </a:lnTo>
                <a:close/>
                <a:moveTo>
                  <a:pt x="720" y="610"/>
                </a:moveTo>
                <a:lnTo>
                  <a:pt x="727" y="610"/>
                </a:lnTo>
                <a:lnTo>
                  <a:pt x="727" y="605"/>
                </a:lnTo>
                <a:lnTo>
                  <a:pt x="720" y="605"/>
                </a:lnTo>
                <a:lnTo>
                  <a:pt x="720" y="610"/>
                </a:lnTo>
                <a:close/>
                <a:moveTo>
                  <a:pt x="736" y="610"/>
                </a:moveTo>
                <a:lnTo>
                  <a:pt x="743" y="610"/>
                </a:lnTo>
                <a:lnTo>
                  <a:pt x="743" y="605"/>
                </a:lnTo>
                <a:lnTo>
                  <a:pt x="736" y="605"/>
                </a:lnTo>
                <a:lnTo>
                  <a:pt x="736" y="610"/>
                </a:lnTo>
                <a:close/>
                <a:moveTo>
                  <a:pt x="753" y="610"/>
                </a:moveTo>
                <a:lnTo>
                  <a:pt x="760" y="610"/>
                </a:lnTo>
                <a:lnTo>
                  <a:pt x="760" y="605"/>
                </a:lnTo>
                <a:lnTo>
                  <a:pt x="753" y="605"/>
                </a:lnTo>
                <a:lnTo>
                  <a:pt x="753" y="610"/>
                </a:lnTo>
                <a:close/>
                <a:moveTo>
                  <a:pt x="769" y="610"/>
                </a:moveTo>
                <a:lnTo>
                  <a:pt x="776" y="610"/>
                </a:lnTo>
                <a:lnTo>
                  <a:pt x="776" y="605"/>
                </a:lnTo>
                <a:lnTo>
                  <a:pt x="769" y="605"/>
                </a:lnTo>
                <a:lnTo>
                  <a:pt x="769" y="610"/>
                </a:lnTo>
                <a:close/>
                <a:moveTo>
                  <a:pt x="786" y="610"/>
                </a:moveTo>
                <a:lnTo>
                  <a:pt x="793" y="610"/>
                </a:lnTo>
                <a:lnTo>
                  <a:pt x="793" y="605"/>
                </a:lnTo>
                <a:lnTo>
                  <a:pt x="786" y="605"/>
                </a:lnTo>
                <a:lnTo>
                  <a:pt x="786" y="610"/>
                </a:lnTo>
                <a:close/>
                <a:moveTo>
                  <a:pt x="802" y="610"/>
                </a:moveTo>
                <a:lnTo>
                  <a:pt x="810" y="610"/>
                </a:lnTo>
                <a:lnTo>
                  <a:pt x="810" y="605"/>
                </a:lnTo>
                <a:lnTo>
                  <a:pt x="802" y="605"/>
                </a:lnTo>
                <a:lnTo>
                  <a:pt x="802" y="610"/>
                </a:lnTo>
                <a:close/>
                <a:moveTo>
                  <a:pt x="819" y="610"/>
                </a:moveTo>
                <a:lnTo>
                  <a:pt x="826" y="610"/>
                </a:lnTo>
                <a:lnTo>
                  <a:pt x="826" y="605"/>
                </a:lnTo>
                <a:lnTo>
                  <a:pt x="819" y="605"/>
                </a:lnTo>
                <a:lnTo>
                  <a:pt x="819" y="610"/>
                </a:lnTo>
                <a:close/>
                <a:moveTo>
                  <a:pt x="836" y="610"/>
                </a:moveTo>
                <a:lnTo>
                  <a:pt x="843" y="610"/>
                </a:lnTo>
                <a:lnTo>
                  <a:pt x="843" y="605"/>
                </a:lnTo>
                <a:lnTo>
                  <a:pt x="836" y="605"/>
                </a:lnTo>
                <a:lnTo>
                  <a:pt x="836" y="610"/>
                </a:lnTo>
                <a:close/>
                <a:moveTo>
                  <a:pt x="852" y="610"/>
                </a:moveTo>
                <a:lnTo>
                  <a:pt x="859" y="610"/>
                </a:lnTo>
                <a:lnTo>
                  <a:pt x="859" y="605"/>
                </a:lnTo>
                <a:lnTo>
                  <a:pt x="852" y="605"/>
                </a:lnTo>
                <a:lnTo>
                  <a:pt x="852" y="610"/>
                </a:lnTo>
                <a:close/>
                <a:moveTo>
                  <a:pt x="871" y="610"/>
                </a:moveTo>
                <a:lnTo>
                  <a:pt x="876" y="610"/>
                </a:lnTo>
                <a:lnTo>
                  <a:pt x="876" y="605"/>
                </a:lnTo>
                <a:lnTo>
                  <a:pt x="871" y="605"/>
                </a:lnTo>
                <a:lnTo>
                  <a:pt x="871" y="610"/>
                </a:lnTo>
                <a:close/>
                <a:moveTo>
                  <a:pt x="1371" y="610"/>
                </a:moveTo>
                <a:lnTo>
                  <a:pt x="1378" y="610"/>
                </a:lnTo>
                <a:lnTo>
                  <a:pt x="1378" y="605"/>
                </a:lnTo>
                <a:lnTo>
                  <a:pt x="1371" y="605"/>
                </a:lnTo>
                <a:lnTo>
                  <a:pt x="1371" y="610"/>
                </a:lnTo>
                <a:close/>
                <a:moveTo>
                  <a:pt x="1390" y="610"/>
                </a:moveTo>
                <a:lnTo>
                  <a:pt x="1394" y="610"/>
                </a:lnTo>
                <a:lnTo>
                  <a:pt x="1394" y="605"/>
                </a:lnTo>
                <a:lnTo>
                  <a:pt x="1390" y="605"/>
                </a:lnTo>
                <a:lnTo>
                  <a:pt x="1390" y="610"/>
                </a:lnTo>
                <a:close/>
                <a:moveTo>
                  <a:pt x="1406" y="610"/>
                </a:moveTo>
                <a:lnTo>
                  <a:pt x="1413" y="610"/>
                </a:lnTo>
                <a:lnTo>
                  <a:pt x="1413" y="605"/>
                </a:lnTo>
                <a:lnTo>
                  <a:pt x="1406" y="605"/>
                </a:lnTo>
                <a:lnTo>
                  <a:pt x="1406" y="610"/>
                </a:lnTo>
                <a:close/>
                <a:moveTo>
                  <a:pt x="1423" y="610"/>
                </a:moveTo>
                <a:lnTo>
                  <a:pt x="1430" y="610"/>
                </a:lnTo>
                <a:lnTo>
                  <a:pt x="1430" y="605"/>
                </a:lnTo>
                <a:lnTo>
                  <a:pt x="1423" y="605"/>
                </a:lnTo>
                <a:lnTo>
                  <a:pt x="1423" y="610"/>
                </a:lnTo>
                <a:close/>
                <a:moveTo>
                  <a:pt x="1439" y="610"/>
                </a:moveTo>
                <a:lnTo>
                  <a:pt x="1447" y="610"/>
                </a:lnTo>
                <a:lnTo>
                  <a:pt x="1447" y="605"/>
                </a:lnTo>
                <a:lnTo>
                  <a:pt x="1439" y="605"/>
                </a:lnTo>
                <a:lnTo>
                  <a:pt x="1439" y="610"/>
                </a:lnTo>
                <a:close/>
                <a:moveTo>
                  <a:pt x="1456" y="610"/>
                </a:moveTo>
                <a:lnTo>
                  <a:pt x="1463" y="610"/>
                </a:lnTo>
                <a:lnTo>
                  <a:pt x="1463" y="605"/>
                </a:lnTo>
                <a:lnTo>
                  <a:pt x="1456" y="605"/>
                </a:lnTo>
                <a:lnTo>
                  <a:pt x="1456" y="610"/>
                </a:lnTo>
                <a:close/>
                <a:moveTo>
                  <a:pt x="1473" y="610"/>
                </a:moveTo>
                <a:lnTo>
                  <a:pt x="1480" y="610"/>
                </a:lnTo>
                <a:lnTo>
                  <a:pt x="1480" y="605"/>
                </a:lnTo>
                <a:lnTo>
                  <a:pt x="1473" y="605"/>
                </a:lnTo>
                <a:lnTo>
                  <a:pt x="1473" y="610"/>
                </a:lnTo>
                <a:close/>
                <a:moveTo>
                  <a:pt x="1522" y="610"/>
                </a:moveTo>
                <a:lnTo>
                  <a:pt x="1529" y="610"/>
                </a:lnTo>
                <a:lnTo>
                  <a:pt x="1529" y="605"/>
                </a:lnTo>
                <a:lnTo>
                  <a:pt x="1522" y="605"/>
                </a:lnTo>
                <a:lnTo>
                  <a:pt x="1522" y="610"/>
                </a:lnTo>
                <a:close/>
                <a:moveTo>
                  <a:pt x="1539" y="610"/>
                </a:moveTo>
                <a:lnTo>
                  <a:pt x="1546" y="610"/>
                </a:lnTo>
                <a:lnTo>
                  <a:pt x="1546" y="605"/>
                </a:lnTo>
                <a:lnTo>
                  <a:pt x="1539" y="605"/>
                </a:lnTo>
                <a:lnTo>
                  <a:pt x="1539" y="610"/>
                </a:lnTo>
                <a:close/>
                <a:moveTo>
                  <a:pt x="1555" y="610"/>
                </a:moveTo>
                <a:lnTo>
                  <a:pt x="1563" y="610"/>
                </a:lnTo>
                <a:lnTo>
                  <a:pt x="1563" y="605"/>
                </a:lnTo>
                <a:lnTo>
                  <a:pt x="1555" y="605"/>
                </a:lnTo>
                <a:lnTo>
                  <a:pt x="1555" y="610"/>
                </a:lnTo>
                <a:close/>
                <a:moveTo>
                  <a:pt x="1572" y="610"/>
                </a:moveTo>
                <a:lnTo>
                  <a:pt x="1579" y="610"/>
                </a:lnTo>
                <a:lnTo>
                  <a:pt x="1579" y="605"/>
                </a:lnTo>
                <a:lnTo>
                  <a:pt x="1572" y="605"/>
                </a:lnTo>
                <a:lnTo>
                  <a:pt x="1572" y="610"/>
                </a:lnTo>
                <a:close/>
                <a:moveTo>
                  <a:pt x="1589" y="610"/>
                </a:moveTo>
                <a:lnTo>
                  <a:pt x="1596" y="610"/>
                </a:lnTo>
                <a:lnTo>
                  <a:pt x="1596" y="605"/>
                </a:lnTo>
                <a:lnTo>
                  <a:pt x="1589" y="605"/>
                </a:lnTo>
                <a:lnTo>
                  <a:pt x="1589" y="610"/>
                </a:lnTo>
                <a:close/>
                <a:moveTo>
                  <a:pt x="1605" y="610"/>
                </a:moveTo>
                <a:lnTo>
                  <a:pt x="1612" y="610"/>
                </a:lnTo>
                <a:lnTo>
                  <a:pt x="1612" y="605"/>
                </a:lnTo>
                <a:lnTo>
                  <a:pt x="1605" y="605"/>
                </a:lnTo>
                <a:lnTo>
                  <a:pt x="1605" y="610"/>
                </a:lnTo>
                <a:close/>
                <a:moveTo>
                  <a:pt x="1622" y="610"/>
                </a:moveTo>
                <a:lnTo>
                  <a:pt x="1629" y="610"/>
                </a:lnTo>
                <a:lnTo>
                  <a:pt x="1629" y="605"/>
                </a:lnTo>
                <a:lnTo>
                  <a:pt x="1622" y="605"/>
                </a:lnTo>
                <a:lnTo>
                  <a:pt x="1622" y="610"/>
                </a:lnTo>
                <a:close/>
                <a:moveTo>
                  <a:pt x="1638" y="610"/>
                </a:moveTo>
                <a:lnTo>
                  <a:pt x="1645" y="610"/>
                </a:lnTo>
                <a:lnTo>
                  <a:pt x="1645" y="605"/>
                </a:lnTo>
                <a:lnTo>
                  <a:pt x="1638" y="605"/>
                </a:lnTo>
                <a:lnTo>
                  <a:pt x="1638" y="610"/>
                </a:lnTo>
                <a:close/>
                <a:moveTo>
                  <a:pt x="1657" y="610"/>
                </a:moveTo>
                <a:lnTo>
                  <a:pt x="1664" y="610"/>
                </a:lnTo>
                <a:lnTo>
                  <a:pt x="1664" y="605"/>
                </a:lnTo>
                <a:lnTo>
                  <a:pt x="1657" y="605"/>
                </a:lnTo>
                <a:lnTo>
                  <a:pt x="1657" y="610"/>
                </a:lnTo>
                <a:close/>
                <a:moveTo>
                  <a:pt x="1674" y="610"/>
                </a:moveTo>
                <a:lnTo>
                  <a:pt x="1681" y="610"/>
                </a:lnTo>
                <a:lnTo>
                  <a:pt x="1681" y="605"/>
                </a:lnTo>
                <a:lnTo>
                  <a:pt x="1674" y="605"/>
                </a:lnTo>
                <a:lnTo>
                  <a:pt x="1674" y="610"/>
                </a:lnTo>
                <a:close/>
                <a:moveTo>
                  <a:pt x="1690" y="610"/>
                </a:moveTo>
                <a:lnTo>
                  <a:pt x="1698" y="610"/>
                </a:lnTo>
                <a:lnTo>
                  <a:pt x="1698" y="605"/>
                </a:lnTo>
                <a:lnTo>
                  <a:pt x="1690" y="605"/>
                </a:lnTo>
                <a:lnTo>
                  <a:pt x="1690" y="610"/>
                </a:lnTo>
                <a:close/>
                <a:moveTo>
                  <a:pt x="1707" y="610"/>
                </a:moveTo>
                <a:lnTo>
                  <a:pt x="1714" y="610"/>
                </a:lnTo>
                <a:lnTo>
                  <a:pt x="1714" y="605"/>
                </a:lnTo>
                <a:lnTo>
                  <a:pt x="1707" y="605"/>
                </a:lnTo>
                <a:lnTo>
                  <a:pt x="1707" y="610"/>
                </a:lnTo>
                <a:close/>
                <a:moveTo>
                  <a:pt x="1724" y="610"/>
                </a:moveTo>
                <a:lnTo>
                  <a:pt x="1731" y="610"/>
                </a:lnTo>
                <a:lnTo>
                  <a:pt x="1731" y="605"/>
                </a:lnTo>
                <a:lnTo>
                  <a:pt x="1724" y="605"/>
                </a:lnTo>
                <a:lnTo>
                  <a:pt x="1724" y="610"/>
                </a:lnTo>
                <a:close/>
                <a:moveTo>
                  <a:pt x="1740" y="610"/>
                </a:moveTo>
                <a:lnTo>
                  <a:pt x="1747" y="610"/>
                </a:lnTo>
                <a:lnTo>
                  <a:pt x="1747" y="605"/>
                </a:lnTo>
                <a:lnTo>
                  <a:pt x="1740" y="605"/>
                </a:lnTo>
                <a:lnTo>
                  <a:pt x="1740" y="610"/>
                </a:lnTo>
                <a:close/>
                <a:moveTo>
                  <a:pt x="1757" y="610"/>
                </a:moveTo>
                <a:lnTo>
                  <a:pt x="1764" y="610"/>
                </a:lnTo>
                <a:lnTo>
                  <a:pt x="1764" y="605"/>
                </a:lnTo>
                <a:lnTo>
                  <a:pt x="1757" y="605"/>
                </a:lnTo>
                <a:lnTo>
                  <a:pt x="1757" y="610"/>
                </a:lnTo>
                <a:close/>
                <a:moveTo>
                  <a:pt x="1773" y="610"/>
                </a:moveTo>
                <a:lnTo>
                  <a:pt x="1780" y="610"/>
                </a:lnTo>
                <a:lnTo>
                  <a:pt x="1780" y="605"/>
                </a:lnTo>
                <a:lnTo>
                  <a:pt x="1773" y="605"/>
                </a:lnTo>
                <a:lnTo>
                  <a:pt x="1773" y="610"/>
                </a:lnTo>
                <a:close/>
                <a:moveTo>
                  <a:pt x="1790" y="610"/>
                </a:moveTo>
                <a:lnTo>
                  <a:pt x="1797" y="610"/>
                </a:lnTo>
                <a:lnTo>
                  <a:pt x="1797" y="605"/>
                </a:lnTo>
                <a:lnTo>
                  <a:pt x="1790" y="605"/>
                </a:lnTo>
                <a:lnTo>
                  <a:pt x="1790" y="610"/>
                </a:lnTo>
                <a:close/>
                <a:moveTo>
                  <a:pt x="1806" y="610"/>
                </a:moveTo>
                <a:lnTo>
                  <a:pt x="1814" y="610"/>
                </a:lnTo>
                <a:lnTo>
                  <a:pt x="1814" y="605"/>
                </a:lnTo>
                <a:lnTo>
                  <a:pt x="1806" y="605"/>
                </a:lnTo>
                <a:lnTo>
                  <a:pt x="1806" y="610"/>
                </a:lnTo>
                <a:close/>
                <a:moveTo>
                  <a:pt x="1823" y="610"/>
                </a:moveTo>
                <a:lnTo>
                  <a:pt x="1830" y="610"/>
                </a:lnTo>
                <a:lnTo>
                  <a:pt x="1830" y="605"/>
                </a:lnTo>
                <a:lnTo>
                  <a:pt x="1823" y="605"/>
                </a:lnTo>
                <a:lnTo>
                  <a:pt x="1823" y="610"/>
                </a:lnTo>
                <a:close/>
                <a:moveTo>
                  <a:pt x="1840" y="610"/>
                </a:moveTo>
                <a:lnTo>
                  <a:pt x="1847" y="610"/>
                </a:lnTo>
                <a:lnTo>
                  <a:pt x="1847" y="605"/>
                </a:lnTo>
                <a:lnTo>
                  <a:pt x="1840" y="605"/>
                </a:lnTo>
                <a:lnTo>
                  <a:pt x="1840" y="610"/>
                </a:lnTo>
                <a:close/>
                <a:moveTo>
                  <a:pt x="1856" y="610"/>
                </a:moveTo>
                <a:lnTo>
                  <a:pt x="1863" y="610"/>
                </a:lnTo>
                <a:lnTo>
                  <a:pt x="1863" y="605"/>
                </a:lnTo>
                <a:lnTo>
                  <a:pt x="1856" y="605"/>
                </a:lnTo>
                <a:lnTo>
                  <a:pt x="1856" y="610"/>
                </a:lnTo>
                <a:close/>
                <a:moveTo>
                  <a:pt x="1873" y="610"/>
                </a:moveTo>
                <a:lnTo>
                  <a:pt x="1880" y="610"/>
                </a:lnTo>
                <a:lnTo>
                  <a:pt x="1880" y="605"/>
                </a:lnTo>
                <a:lnTo>
                  <a:pt x="1873" y="605"/>
                </a:lnTo>
                <a:lnTo>
                  <a:pt x="1873" y="610"/>
                </a:lnTo>
                <a:close/>
                <a:moveTo>
                  <a:pt x="1889" y="610"/>
                </a:moveTo>
                <a:lnTo>
                  <a:pt x="1896" y="610"/>
                </a:lnTo>
                <a:lnTo>
                  <a:pt x="1896" y="605"/>
                </a:lnTo>
                <a:lnTo>
                  <a:pt x="1889" y="605"/>
                </a:lnTo>
                <a:lnTo>
                  <a:pt x="1889" y="610"/>
                </a:lnTo>
                <a:close/>
                <a:moveTo>
                  <a:pt x="1908" y="610"/>
                </a:moveTo>
                <a:lnTo>
                  <a:pt x="1915" y="610"/>
                </a:lnTo>
                <a:lnTo>
                  <a:pt x="1915" y="605"/>
                </a:lnTo>
                <a:lnTo>
                  <a:pt x="1908" y="605"/>
                </a:lnTo>
                <a:lnTo>
                  <a:pt x="1908" y="610"/>
                </a:lnTo>
                <a:close/>
                <a:moveTo>
                  <a:pt x="1925" y="610"/>
                </a:moveTo>
                <a:lnTo>
                  <a:pt x="1932" y="610"/>
                </a:lnTo>
                <a:lnTo>
                  <a:pt x="1932" y="605"/>
                </a:lnTo>
                <a:lnTo>
                  <a:pt x="1925" y="605"/>
                </a:lnTo>
                <a:lnTo>
                  <a:pt x="1925" y="610"/>
                </a:lnTo>
                <a:close/>
                <a:moveTo>
                  <a:pt x="1941" y="610"/>
                </a:moveTo>
                <a:lnTo>
                  <a:pt x="1949" y="610"/>
                </a:lnTo>
                <a:lnTo>
                  <a:pt x="1949" y="605"/>
                </a:lnTo>
                <a:lnTo>
                  <a:pt x="1941" y="605"/>
                </a:lnTo>
                <a:lnTo>
                  <a:pt x="1941" y="610"/>
                </a:lnTo>
                <a:close/>
                <a:moveTo>
                  <a:pt x="1958" y="610"/>
                </a:moveTo>
                <a:lnTo>
                  <a:pt x="1965" y="610"/>
                </a:lnTo>
                <a:lnTo>
                  <a:pt x="1965" y="605"/>
                </a:lnTo>
                <a:lnTo>
                  <a:pt x="1958" y="605"/>
                </a:lnTo>
                <a:lnTo>
                  <a:pt x="1958" y="610"/>
                </a:lnTo>
                <a:close/>
                <a:moveTo>
                  <a:pt x="1975" y="610"/>
                </a:moveTo>
                <a:lnTo>
                  <a:pt x="1982" y="610"/>
                </a:lnTo>
                <a:lnTo>
                  <a:pt x="1982" y="605"/>
                </a:lnTo>
                <a:lnTo>
                  <a:pt x="1975" y="605"/>
                </a:lnTo>
                <a:lnTo>
                  <a:pt x="1975" y="610"/>
                </a:lnTo>
                <a:close/>
                <a:moveTo>
                  <a:pt x="1991" y="610"/>
                </a:moveTo>
                <a:lnTo>
                  <a:pt x="1998" y="610"/>
                </a:lnTo>
                <a:lnTo>
                  <a:pt x="1998" y="605"/>
                </a:lnTo>
                <a:lnTo>
                  <a:pt x="1991" y="605"/>
                </a:lnTo>
                <a:lnTo>
                  <a:pt x="1991" y="610"/>
                </a:lnTo>
                <a:close/>
                <a:moveTo>
                  <a:pt x="2008" y="610"/>
                </a:moveTo>
                <a:lnTo>
                  <a:pt x="2015" y="610"/>
                </a:lnTo>
                <a:lnTo>
                  <a:pt x="2015" y="605"/>
                </a:lnTo>
                <a:lnTo>
                  <a:pt x="2008" y="605"/>
                </a:lnTo>
                <a:lnTo>
                  <a:pt x="2008" y="610"/>
                </a:lnTo>
                <a:close/>
                <a:moveTo>
                  <a:pt x="2024" y="610"/>
                </a:moveTo>
                <a:lnTo>
                  <a:pt x="2031" y="610"/>
                </a:lnTo>
                <a:lnTo>
                  <a:pt x="2031" y="605"/>
                </a:lnTo>
                <a:lnTo>
                  <a:pt x="2024" y="605"/>
                </a:lnTo>
                <a:lnTo>
                  <a:pt x="2024" y="610"/>
                </a:lnTo>
                <a:close/>
                <a:moveTo>
                  <a:pt x="2041" y="610"/>
                </a:moveTo>
                <a:lnTo>
                  <a:pt x="2048" y="610"/>
                </a:lnTo>
                <a:lnTo>
                  <a:pt x="2048" y="605"/>
                </a:lnTo>
                <a:lnTo>
                  <a:pt x="2041" y="605"/>
                </a:lnTo>
                <a:lnTo>
                  <a:pt x="2041" y="610"/>
                </a:lnTo>
                <a:close/>
                <a:moveTo>
                  <a:pt x="2057" y="610"/>
                </a:moveTo>
                <a:lnTo>
                  <a:pt x="2065" y="610"/>
                </a:lnTo>
                <a:lnTo>
                  <a:pt x="2065" y="605"/>
                </a:lnTo>
                <a:lnTo>
                  <a:pt x="2057" y="605"/>
                </a:lnTo>
                <a:lnTo>
                  <a:pt x="2057" y="610"/>
                </a:lnTo>
                <a:close/>
                <a:moveTo>
                  <a:pt x="2074" y="610"/>
                </a:moveTo>
                <a:lnTo>
                  <a:pt x="2081" y="610"/>
                </a:lnTo>
                <a:lnTo>
                  <a:pt x="2081" y="605"/>
                </a:lnTo>
                <a:lnTo>
                  <a:pt x="2074" y="605"/>
                </a:lnTo>
                <a:lnTo>
                  <a:pt x="2074" y="610"/>
                </a:lnTo>
                <a:close/>
                <a:moveTo>
                  <a:pt x="2091" y="610"/>
                </a:moveTo>
                <a:lnTo>
                  <a:pt x="2098" y="610"/>
                </a:lnTo>
                <a:lnTo>
                  <a:pt x="2098" y="605"/>
                </a:lnTo>
                <a:lnTo>
                  <a:pt x="2091" y="605"/>
                </a:lnTo>
                <a:lnTo>
                  <a:pt x="2091" y="610"/>
                </a:lnTo>
                <a:close/>
                <a:moveTo>
                  <a:pt x="2107" y="610"/>
                </a:moveTo>
                <a:lnTo>
                  <a:pt x="2114" y="610"/>
                </a:lnTo>
                <a:lnTo>
                  <a:pt x="2114" y="605"/>
                </a:lnTo>
                <a:lnTo>
                  <a:pt x="2107" y="605"/>
                </a:lnTo>
                <a:lnTo>
                  <a:pt x="2107" y="610"/>
                </a:lnTo>
                <a:close/>
                <a:moveTo>
                  <a:pt x="2124" y="610"/>
                </a:moveTo>
                <a:lnTo>
                  <a:pt x="2131" y="610"/>
                </a:lnTo>
                <a:lnTo>
                  <a:pt x="2131" y="605"/>
                </a:lnTo>
                <a:lnTo>
                  <a:pt x="2124" y="605"/>
                </a:lnTo>
                <a:lnTo>
                  <a:pt x="2124" y="610"/>
                </a:lnTo>
                <a:close/>
                <a:moveTo>
                  <a:pt x="2140" y="610"/>
                </a:moveTo>
                <a:lnTo>
                  <a:pt x="2147" y="610"/>
                </a:lnTo>
                <a:lnTo>
                  <a:pt x="2147" y="605"/>
                </a:lnTo>
                <a:lnTo>
                  <a:pt x="2140" y="605"/>
                </a:lnTo>
                <a:lnTo>
                  <a:pt x="2140" y="610"/>
                </a:lnTo>
                <a:close/>
                <a:moveTo>
                  <a:pt x="2159" y="610"/>
                </a:moveTo>
                <a:lnTo>
                  <a:pt x="2164" y="610"/>
                </a:lnTo>
                <a:lnTo>
                  <a:pt x="2164" y="605"/>
                </a:lnTo>
                <a:lnTo>
                  <a:pt x="2159" y="605"/>
                </a:lnTo>
                <a:lnTo>
                  <a:pt x="2159" y="610"/>
                </a:lnTo>
                <a:close/>
                <a:moveTo>
                  <a:pt x="2176" y="610"/>
                </a:moveTo>
                <a:lnTo>
                  <a:pt x="2183" y="610"/>
                </a:lnTo>
                <a:lnTo>
                  <a:pt x="2183" y="605"/>
                </a:lnTo>
                <a:lnTo>
                  <a:pt x="2176" y="605"/>
                </a:lnTo>
                <a:lnTo>
                  <a:pt x="2176" y="610"/>
                </a:lnTo>
                <a:close/>
                <a:moveTo>
                  <a:pt x="2192" y="610"/>
                </a:moveTo>
                <a:lnTo>
                  <a:pt x="2200" y="610"/>
                </a:lnTo>
                <a:lnTo>
                  <a:pt x="2200" y="605"/>
                </a:lnTo>
                <a:lnTo>
                  <a:pt x="2192" y="605"/>
                </a:lnTo>
                <a:lnTo>
                  <a:pt x="2192" y="610"/>
                </a:lnTo>
                <a:close/>
                <a:moveTo>
                  <a:pt x="2209" y="610"/>
                </a:moveTo>
                <a:lnTo>
                  <a:pt x="2216" y="610"/>
                </a:lnTo>
                <a:lnTo>
                  <a:pt x="2216" y="605"/>
                </a:lnTo>
                <a:lnTo>
                  <a:pt x="2209" y="605"/>
                </a:lnTo>
                <a:lnTo>
                  <a:pt x="2209" y="610"/>
                </a:lnTo>
                <a:close/>
                <a:moveTo>
                  <a:pt x="2226" y="610"/>
                </a:moveTo>
                <a:lnTo>
                  <a:pt x="2233" y="610"/>
                </a:lnTo>
                <a:lnTo>
                  <a:pt x="2233" y="605"/>
                </a:lnTo>
                <a:lnTo>
                  <a:pt x="2226" y="605"/>
                </a:lnTo>
                <a:lnTo>
                  <a:pt x="2226" y="610"/>
                </a:lnTo>
                <a:close/>
                <a:moveTo>
                  <a:pt x="2242" y="610"/>
                </a:moveTo>
                <a:lnTo>
                  <a:pt x="2249" y="610"/>
                </a:lnTo>
                <a:lnTo>
                  <a:pt x="2249" y="605"/>
                </a:lnTo>
                <a:lnTo>
                  <a:pt x="2242" y="605"/>
                </a:lnTo>
                <a:lnTo>
                  <a:pt x="2242" y="610"/>
                </a:lnTo>
                <a:close/>
                <a:moveTo>
                  <a:pt x="2259" y="610"/>
                </a:moveTo>
                <a:lnTo>
                  <a:pt x="2266" y="610"/>
                </a:lnTo>
                <a:lnTo>
                  <a:pt x="2266" y="605"/>
                </a:lnTo>
                <a:lnTo>
                  <a:pt x="2259" y="605"/>
                </a:lnTo>
                <a:lnTo>
                  <a:pt x="2259" y="610"/>
                </a:lnTo>
                <a:close/>
                <a:moveTo>
                  <a:pt x="2275" y="610"/>
                </a:moveTo>
                <a:lnTo>
                  <a:pt x="2282" y="610"/>
                </a:lnTo>
                <a:lnTo>
                  <a:pt x="2282" y="605"/>
                </a:lnTo>
                <a:lnTo>
                  <a:pt x="2275" y="605"/>
                </a:lnTo>
                <a:lnTo>
                  <a:pt x="2275" y="610"/>
                </a:lnTo>
                <a:close/>
                <a:moveTo>
                  <a:pt x="2292" y="610"/>
                </a:moveTo>
                <a:lnTo>
                  <a:pt x="2299" y="610"/>
                </a:lnTo>
                <a:lnTo>
                  <a:pt x="2299" y="605"/>
                </a:lnTo>
                <a:lnTo>
                  <a:pt x="2292" y="605"/>
                </a:lnTo>
                <a:lnTo>
                  <a:pt x="2292" y="610"/>
                </a:lnTo>
                <a:close/>
                <a:moveTo>
                  <a:pt x="2308" y="610"/>
                </a:moveTo>
                <a:lnTo>
                  <a:pt x="2316" y="610"/>
                </a:lnTo>
                <a:lnTo>
                  <a:pt x="2316" y="605"/>
                </a:lnTo>
                <a:lnTo>
                  <a:pt x="2308" y="605"/>
                </a:lnTo>
                <a:lnTo>
                  <a:pt x="2308" y="610"/>
                </a:lnTo>
                <a:close/>
                <a:moveTo>
                  <a:pt x="2325" y="610"/>
                </a:moveTo>
                <a:lnTo>
                  <a:pt x="2332" y="610"/>
                </a:lnTo>
                <a:lnTo>
                  <a:pt x="2332" y="605"/>
                </a:lnTo>
                <a:lnTo>
                  <a:pt x="2325" y="605"/>
                </a:lnTo>
                <a:lnTo>
                  <a:pt x="2325" y="610"/>
                </a:lnTo>
                <a:close/>
                <a:moveTo>
                  <a:pt x="2342" y="610"/>
                </a:moveTo>
                <a:lnTo>
                  <a:pt x="2349" y="610"/>
                </a:lnTo>
                <a:lnTo>
                  <a:pt x="2349" y="605"/>
                </a:lnTo>
                <a:lnTo>
                  <a:pt x="2342" y="605"/>
                </a:lnTo>
                <a:lnTo>
                  <a:pt x="2342" y="610"/>
                </a:lnTo>
                <a:close/>
                <a:moveTo>
                  <a:pt x="2358" y="610"/>
                </a:moveTo>
                <a:lnTo>
                  <a:pt x="2365" y="610"/>
                </a:lnTo>
                <a:lnTo>
                  <a:pt x="2365" y="605"/>
                </a:lnTo>
                <a:lnTo>
                  <a:pt x="2358" y="605"/>
                </a:lnTo>
                <a:lnTo>
                  <a:pt x="2358" y="610"/>
                </a:lnTo>
                <a:close/>
                <a:moveTo>
                  <a:pt x="2375" y="610"/>
                </a:moveTo>
                <a:lnTo>
                  <a:pt x="2382" y="610"/>
                </a:lnTo>
                <a:lnTo>
                  <a:pt x="2382" y="605"/>
                </a:lnTo>
                <a:lnTo>
                  <a:pt x="2375" y="605"/>
                </a:lnTo>
                <a:lnTo>
                  <a:pt x="2375" y="610"/>
                </a:lnTo>
                <a:close/>
                <a:moveTo>
                  <a:pt x="2391" y="610"/>
                </a:moveTo>
                <a:lnTo>
                  <a:pt x="2398" y="610"/>
                </a:lnTo>
                <a:lnTo>
                  <a:pt x="2398" y="605"/>
                </a:lnTo>
                <a:lnTo>
                  <a:pt x="2391" y="605"/>
                </a:lnTo>
                <a:lnTo>
                  <a:pt x="2391" y="610"/>
                </a:lnTo>
                <a:close/>
                <a:moveTo>
                  <a:pt x="2408" y="610"/>
                </a:moveTo>
                <a:lnTo>
                  <a:pt x="2415" y="610"/>
                </a:lnTo>
                <a:lnTo>
                  <a:pt x="2415" y="605"/>
                </a:lnTo>
                <a:lnTo>
                  <a:pt x="2408" y="605"/>
                </a:lnTo>
                <a:lnTo>
                  <a:pt x="2408" y="610"/>
                </a:lnTo>
                <a:close/>
                <a:moveTo>
                  <a:pt x="2427" y="610"/>
                </a:moveTo>
                <a:lnTo>
                  <a:pt x="2434" y="610"/>
                </a:lnTo>
                <a:lnTo>
                  <a:pt x="2434" y="605"/>
                </a:lnTo>
                <a:lnTo>
                  <a:pt x="2427" y="605"/>
                </a:lnTo>
                <a:lnTo>
                  <a:pt x="2427" y="610"/>
                </a:lnTo>
                <a:close/>
                <a:moveTo>
                  <a:pt x="2443" y="610"/>
                </a:moveTo>
                <a:lnTo>
                  <a:pt x="2451" y="610"/>
                </a:lnTo>
                <a:lnTo>
                  <a:pt x="2451" y="605"/>
                </a:lnTo>
                <a:lnTo>
                  <a:pt x="2443" y="605"/>
                </a:lnTo>
                <a:lnTo>
                  <a:pt x="2443" y="610"/>
                </a:lnTo>
                <a:close/>
                <a:moveTo>
                  <a:pt x="2460" y="610"/>
                </a:moveTo>
                <a:lnTo>
                  <a:pt x="2467" y="610"/>
                </a:lnTo>
                <a:lnTo>
                  <a:pt x="2467" y="605"/>
                </a:lnTo>
                <a:lnTo>
                  <a:pt x="2460" y="605"/>
                </a:lnTo>
                <a:lnTo>
                  <a:pt x="2460" y="610"/>
                </a:lnTo>
                <a:close/>
                <a:moveTo>
                  <a:pt x="2477" y="610"/>
                </a:moveTo>
                <a:lnTo>
                  <a:pt x="2484" y="610"/>
                </a:lnTo>
                <a:lnTo>
                  <a:pt x="2484" y="605"/>
                </a:lnTo>
                <a:lnTo>
                  <a:pt x="2477" y="605"/>
                </a:lnTo>
                <a:lnTo>
                  <a:pt x="2477" y="610"/>
                </a:lnTo>
                <a:close/>
                <a:moveTo>
                  <a:pt x="2493" y="610"/>
                </a:moveTo>
                <a:lnTo>
                  <a:pt x="2500" y="610"/>
                </a:lnTo>
                <a:lnTo>
                  <a:pt x="2500" y="605"/>
                </a:lnTo>
                <a:lnTo>
                  <a:pt x="2493" y="605"/>
                </a:lnTo>
                <a:lnTo>
                  <a:pt x="2493" y="610"/>
                </a:lnTo>
                <a:close/>
                <a:moveTo>
                  <a:pt x="2510" y="610"/>
                </a:moveTo>
                <a:lnTo>
                  <a:pt x="2517" y="610"/>
                </a:lnTo>
                <a:lnTo>
                  <a:pt x="2517" y="605"/>
                </a:lnTo>
                <a:lnTo>
                  <a:pt x="2510" y="605"/>
                </a:lnTo>
                <a:lnTo>
                  <a:pt x="2510" y="610"/>
                </a:lnTo>
                <a:close/>
                <a:moveTo>
                  <a:pt x="2526" y="610"/>
                </a:moveTo>
                <a:lnTo>
                  <a:pt x="2533" y="610"/>
                </a:lnTo>
                <a:lnTo>
                  <a:pt x="2533" y="605"/>
                </a:lnTo>
                <a:lnTo>
                  <a:pt x="2526" y="605"/>
                </a:lnTo>
                <a:lnTo>
                  <a:pt x="2526" y="610"/>
                </a:lnTo>
                <a:close/>
                <a:moveTo>
                  <a:pt x="2543" y="610"/>
                </a:moveTo>
                <a:lnTo>
                  <a:pt x="2550" y="610"/>
                </a:lnTo>
                <a:lnTo>
                  <a:pt x="2550" y="605"/>
                </a:lnTo>
                <a:lnTo>
                  <a:pt x="2543" y="605"/>
                </a:lnTo>
                <a:lnTo>
                  <a:pt x="2543" y="610"/>
                </a:lnTo>
                <a:close/>
                <a:moveTo>
                  <a:pt x="2626" y="610"/>
                </a:moveTo>
                <a:lnTo>
                  <a:pt x="2633" y="610"/>
                </a:lnTo>
                <a:lnTo>
                  <a:pt x="2633" y="605"/>
                </a:lnTo>
                <a:lnTo>
                  <a:pt x="2626" y="605"/>
                </a:lnTo>
                <a:lnTo>
                  <a:pt x="2626" y="610"/>
                </a:lnTo>
                <a:close/>
                <a:moveTo>
                  <a:pt x="2642" y="610"/>
                </a:moveTo>
                <a:lnTo>
                  <a:pt x="2649" y="610"/>
                </a:lnTo>
                <a:lnTo>
                  <a:pt x="2649" y="605"/>
                </a:lnTo>
                <a:lnTo>
                  <a:pt x="2642" y="605"/>
                </a:lnTo>
                <a:lnTo>
                  <a:pt x="2642" y="610"/>
                </a:lnTo>
                <a:close/>
                <a:moveTo>
                  <a:pt x="419" y="629"/>
                </a:moveTo>
                <a:lnTo>
                  <a:pt x="426" y="629"/>
                </a:lnTo>
                <a:lnTo>
                  <a:pt x="426" y="622"/>
                </a:lnTo>
                <a:lnTo>
                  <a:pt x="419" y="622"/>
                </a:lnTo>
                <a:lnTo>
                  <a:pt x="419" y="629"/>
                </a:lnTo>
                <a:close/>
                <a:moveTo>
                  <a:pt x="435" y="629"/>
                </a:moveTo>
                <a:lnTo>
                  <a:pt x="442" y="629"/>
                </a:lnTo>
                <a:lnTo>
                  <a:pt x="442" y="622"/>
                </a:lnTo>
                <a:lnTo>
                  <a:pt x="435" y="622"/>
                </a:lnTo>
                <a:lnTo>
                  <a:pt x="435" y="629"/>
                </a:lnTo>
                <a:close/>
                <a:moveTo>
                  <a:pt x="452" y="629"/>
                </a:moveTo>
                <a:lnTo>
                  <a:pt x="459" y="629"/>
                </a:lnTo>
                <a:lnTo>
                  <a:pt x="459" y="622"/>
                </a:lnTo>
                <a:lnTo>
                  <a:pt x="452" y="622"/>
                </a:lnTo>
                <a:lnTo>
                  <a:pt x="452" y="629"/>
                </a:lnTo>
                <a:close/>
                <a:moveTo>
                  <a:pt x="469" y="629"/>
                </a:moveTo>
                <a:lnTo>
                  <a:pt x="476" y="629"/>
                </a:lnTo>
                <a:lnTo>
                  <a:pt x="476" y="622"/>
                </a:lnTo>
                <a:lnTo>
                  <a:pt x="469" y="622"/>
                </a:lnTo>
                <a:lnTo>
                  <a:pt x="469" y="629"/>
                </a:lnTo>
                <a:close/>
                <a:moveTo>
                  <a:pt x="485" y="629"/>
                </a:moveTo>
                <a:lnTo>
                  <a:pt x="492" y="629"/>
                </a:lnTo>
                <a:lnTo>
                  <a:pt x="492" y="622"/>
                </a:lnTo>
                <a:lnTo>
                  <a:pt x="485" y="622"/>
                </a:lnTo>
                <a:lnTo>
                  <a:pt x="485" y="629"/>
                </a:lnTo>
                <a:close/>
                <a:moveTo>
                  <a:pt x="502" y="629"/>
                </a:moveTo>
                <a:lnTo>
                  <a:pt x="509" y="629"/>
                </a:lnTo>
                <a:lnTo>
                  <a:pt x="509" y="622"/>
                </a:lnTo>
                <a:lnTo>
                  <a:pt x="502" y="622"/>
                </a:lnTo>
                <a:lnTo>
                  <a:pt x="502" y="629"/>
                </a:lnTo>
                <a:close/>
                <a:moveTo>
                  <a:pt x="518" y="629"/>
                </a:moveTo>
                <a:lnTo>
                  <a:pt x="525" y="629"/>
                </a:lnTo>
                <a:lnTo>
                  <a:pt x="525" y="622"/>
                </a:lnTo>
                <a:lnTo>
                  <a:pt x="518" y="622"/>
                </a:lnTo>
                <a:lnTo>
                  <a:pt x="518" y="629"/>
                </a:lnTo>
                <a:close/>
                <a:moveTo>
                  <a:pt x="535" y="629"/>
                </a:moveTo>
                <a:lnTo>
                  <a:pt x="542" y="629"/>
                </a:lnTo>
                <a:lnTo>
                  <a:pt x="542" y="622"/>
                </a:lnTo>
                <a:lnTo>
                  <a:pt x="535" y="622"/>
                </a:lnTo>
                <a:lnTo>
                  <a:pt x="535" y="629"/>
                </a:lnTo>
                <a:close/>
                <a:moveTo>
                  <a:pt x="551" y="629"/>
                </a:moveTo>
                <a:lnTo>
                  <a:pt x="559" y="629"/>
                </a:lnTo>
                <a:lnTo>
                  <a:pt x="559" y="622"/>
                </a:lnTo>
                <a:lnTo>
                  <a:pt x="551" y="622"/>
                </a:lnTo>
                <a:lnTo>
                  <a:pt x="551" y="629"/>
                </a:lnTo>
                <a:close/>
                <a:moveTo>
                  <a:pt x="568" y="629"/>
                </a:moveTo>
                <a:lnTo>
                  <a:pt x="575" y="629"/>
                </a:lnTo>
                <a:lnTo>
                  <a:pt x="575" y="622"/>
                </a:lnTo>
                <a:lnTo>
                  <a:pt x="568" y="622"/>
                </a:lnTo>
                <a:lnTo>
                  <a:pt x="568" y="629"/>
                </a:lnTo>
                <a:close/>
                <a:moveTo>
                  <a:pt x="585" y="629"/>
                </a:moveTo>
                <a:lnTo>
                  <a:pt x="592" y="629"/>
                </a:lnTo>
                <a:lnTo>
                  <a:pt x="592" y="622"/>
                </a:lnTo>
                <a:lnTo>
                  <a:pt x="585" y="622"/>
                </a:lnTo>
                <a:lnTo>
                  <a:pt x="585" y="629"/>
                </a:lnTo>
                <a:close/>
                <a:moveTo>
                  <a:pt x="601" y="629"/>
                </a:moveTo>
                <a:lnTo>
                  <a:pt x="608" y="629"/>
                </a:lnTo>
                <a:lnTo>
                  <a:pt x="608" y="622"/>
                </a:lnTo>
                <a:lnTo>
                  <a:pt x="601" y="622"/>
                </a:lnTo>
                <a:lnTo>
                  <a:pt x="601" y="629"/>
                </a:lnTo>
                <a:close/>
                <a:moveTo>
                  <a:pt x="620" y="629"/>
                </a:moveTo>
                <a:lnTo>
                  <a:pt x="625" y="629"/>
                </a:lnTo>
                <a:lnTo>
                  <a:pt x="625" y="622"/>
                </a:lnTo>
                <a:lnTo>
                  <a:pt x="620" y="622"/>
                </a:lnTo>
                <a:lnTo>
                  <a:pt x="620" y="629"/>
                </a:lnTo>
                <a:close/>
                <a:moveTo>
                  <a:pt x="637" y="629"/>
                </a:moveTo>
                <a:lnTo>
                  <a:pt x="644" y="629"/>
                </a:lnTo>
                <a:lnTo>
                  <a:pt x="644" y="622"/>
                </a:lnTo>
                <a:lnTo>
                  <a:pt x="637" y="622"/>
                </a:lnTo>
                <a:lnTo>
                  <a:pt x="637" y="629"/>
                </a:lnTo>
                <a:close/>
                <a:moveTo>
                  <a:pt x="653" y="629"/>
                </a:moveTo>
                <a:lnTo>
                  <a:pt x="660" y="629"/>
                </a:lnTo>
                <a:lnTo>
                  <a:pt x="660" y="622"/>
                </a:lnTo>
                <a:lnTo>
                  <a:pt x="653" y="622"/>
                </a:lnTo>
                <a:lnTo>
                  <a:pt x="653" y="629"/>
                </a:lnTo>
                <a:close/>
                <a:moveTo>
                  <a:pt x="670" y="629"/>
                </a:moveTo>
                <a:lnTo>
                  <a:pt x="677" y="629"/>
                </a:lnTo>
                <a:lnTo>
                  <a:pt x="677" y="622"/>
                </a:lnTo>
                <a:lnTo>
                  <a:pt x="670" y="622"/>
                </a:lnTo>
                <a:lnTo>
                  <a:pt x="670" y="629"/>
                </a:lnTo>
                <a:close/>
                <a:moveTo>
                  <a:pt x="686" y="629"/>
                </a:moveTo>
                <a:lnTo>
                  <a:pt x="693" y="629"/>
                </a:lnTo>
                <a:lnTo>
                  <a:pt x="693" y="622"/>
                </a:lnTo>
                <a:lnTo>
                  <a:pt x="686" y="622"/>
                </a:lnTo>
                <a:lnTo>
                  <a:pt x="686" y="629"/>
                </a:lnTo>
                <a:close/>
                <a:moveTo>
                  <a:pt x="703" y="629"/>
                </a:moveTo>
                <a:lnTo>
                  <a:pt x="710" y="629"/>
                </a:lnTo>
                <a:lnTo>
                  <a:pt x="710" y="622"/>
                </a:lnTo>
                <a:lnTo>
                  <a:pt x="703" y="622"/>
                </a:lnTo>
                <a:lnTo>
                  <a:pt x="703" y="629"/>
                </a:lnTo>
                <a:close/>
                <a:moveTo>
                  <a:pt x="720" y="629"/>
                </a:moveTo>
                <a:lnTo>
                  <a:pt x="727" y="629"/>
                </a:lnTo>
                <a:lnTo>
                  <a:pt x="727" y="622"/>
                </a:lnTo>
                <a:lnTo>
                  <a:pt x="720" y="622"/>
                </a:lnTo>
                <a:lnTo>
                  <a:pt x="720" y="629"/>
                </a:lnTo>
                <a:close/>
                <a:moveTo>
                  <a:pt x="736" y="629"/>
                </a:moveTo>
                <a:lnTo>
                  <a:pt x="743" y="629"/>
                </a:lnTo>
                <a:lnTo>
                  <a:pt x="743" y="622"/>
                </a:lnTo>
                <a:lnTo>
                  <a:pt x="736" y="622"/>
                </a:lnTo>
                <a:lnTo>
                  <a:pt x="736" y="629"/>
                </a:lnTo>
                <a:close/>
                <a:moveTo>
                  <a:pt x="753" y="629"/>
                </a:moveTo>
                <a:lnTo>
                  <a:pt x="760" y="629"/>
                </a:lnTo>
                <a:lnTo>
                  <a:pt x="760" y="622"/>
                </a:lnTo>
                <a:lnTo>
                  <a:pt x="753" y="622"/>
                </a:lnTo>
                <a:lnTo>
                  <a:pt x="753" y="629"/>
                </a:lnTo>
                <a:close/>
                <a:moveTo>
                  <a:pt x="769" y="629"/>
                </a:moveTo>
                <a:lnTo>
                  <a:pt x="776" y="629"/>
                </a:lnTo>
                <a:lnTo>
                  <a:pt x="776" y="622"/>
                </a:lnTo>
                <a:lnTo>
                  <a:pt x="769" y="622"/>
                </a:lnTo>
                <a:lnTo>
                  <a:pt x="769" y="629"/>
                </a:lnTo>
                <a:close/>
                <a:moveTo>
                  <a:pt x="786" y="629"/>
                </a:moveTo>
                <a:lnTo>
                  <a:pt x="793" y="629"/>
                </a:lnTo>
                <a:lnTo>
                  <a:pt x="793" y="622"/>
                </a:lnTo>
                <a:lnTo>
                  <a:pt x="786" y="622"/>
                </a:lnTo>
                <a:lnTo>
                  <a:pt x="786" y="629"/>
                </a:lnTo>
                <a:close/>
                <a:moveTo>
                  <a:pt x="802" y="629"/>
                </a:moveTo>
                <a:lnTo>
                  <a:pt x="810" y="629"/>
                </a:lnTo>
                <a:lnTo>
                  <a:pt x="810" y="622"/>
                </a:lnTo>
                <a:lnTo>
                  <a:pt x="802" y="622"/>
                </a:lnTo>
                <a:lnTo>
                  <a:pt x="802" y="629"/>
                </a:lnTo>
                <a:close/>
                <a:moveTo>
                  <a:pt x="819" y="629"/>
                </a:moveTo>
                <a:lnTo>
                  <a:pt x="826" y="629"/>
                </a:lnTo>
                <a:lnTo>
                  <a:pt x="826" y="622"/>
                </a:lnTo>
                <a:lnTo>
                  <a:pt x="819" y="622"/>
                </a:lnTo>
                <a:lnTo>
                  <a:pt x="819" y="629"/>
                </a:lnTo>
                <a:close/>
                <a:moveTo>
                  <a:pt x="836" y="629"/>
                </a:moveTo>
                <a:lnTo>
                  <a:pt x="843" y="629"/>
                </a:lnTo>
                <a:lnTo>
                  <a:pt x="843" y="622"/>
                </a:lnTo>
                <a:lnTo>
                  <a:pt x="836" y="622"/>
                </a:lnTo>
                <a:lnTo>
                  <a:pt x="836" y="629"/>
                </a:lnTo>
                <a:close/>
                <a:moveTo>
                  <a:pt x="1371" y="629"/>
                </a:moveTo>
                <a:lnTo>
                  <a:pt x="1378" y="629"/>
                </a:lnTo>
                <a:lnTo>
                  <a:pt x="1378" y="622"/>
                </a:lnTo>
                <a:lnTo>
                  <a:pt x="1371" y="622"/>
                </a:lnTo>
                <a:lnTo>
                  <a:pt x="1371" y="629"/>
                </a:lnTo>
                <a:close/>
                <a:moveTo>
                  <a:pt x="1390" y="629"/>
                </a:moveTo>
                <a:lnTo>
                  <a:pt x="1394" y="629"/>
                </a:lnTo>
                <a:lnTo>
                  <a:pt x="1394" y="622"/>
                </a:lnTo>
                <a:lnTo>
                  <a:pt x="1390" y="622"/>
                </a:lnTo>
                <a:lnTo>
                  <a:pt x="1390" y="629"/>
                </a:lnTo>
                <a:close/>
                <a:moveTo>
                  <a:pt x="1406" y="629"/>
                </a:moveTo>
                <a:lnTo>
                  <a:pt x="1413" y="629"/>
                </a:lnTo>
                <a:lnTo>
                  <a:pt x="1413" y="622"/>
                </a:lnTo>
                <a:lnTo>
                  <a:pt x="1406" y="622"/>
                </a:lnTo>
                <a:lnTo>
                  <a:pt x="1406" y="629"/>
                </a:lnTo>
                <a:close/>
                <a:moveTo>
                  <a:pt x="1423" y="629"/>
                </a:moveTo>
                <a:lnTo>
                  <a:pt x="1430" y="629"/>
                </a:lnTo>
                <a:lnTo>
                  <a:pt x="1430" y="622"/>
                </a:lnTo>
                <a:lnTo>
                  <a:pt x="1423" y="622"/>
                </a:lnTo>
                <a:lnTo>
                  <a:pt x="1423" y="629"/>
                </a:lnTo>
                <a:close/>
                <a:moveTo>
                  <a:pt x="1439" y="629"/>
                </a:moveTo>
                <a:lnTo>
                  <a:pt x="1447" y="629"/>
                </a:lnTo>
                <a:lnTo>
                  <a:pt x="1447" y="622"/>
                </a:lnTo>
                <a:lnTo>
                  <a:pt x="1439" y="622"/>
                </a:lnTo>
                <a:lnTo>
                  <a:pt x="1439" y="629"/>
                </a:lnTo>
                <a:close/>
                <a:moveTo>
                  <a:pt x="1456" y="629"/>
                </a:moveTo>
                <a:lnTo>
                  <a:pt x="1463" y="629"/>
                </a:lnTo>
                <a:lnTo>
                  <a:pt x="1463" y="622"/>
                </a:lnTo>
                <a:lnTo>
                  <a:pt x="1456" y="622"/>
                </a:lnTo>
                <a:lnTo>
                  <a:pt x="1456" y="629"/>
                </a:lnTo>
                <a:close/>
                <a:moveTo>
                  <a:pt x="1522" y="629"/>
                </a:moveTo>
                <a:lnTo>
                  <a:pt x="1529" y="629"/>
                </a:lnTo>
                <a:lnTo>
                  <a:pt x="1529" y="622"/>
                </a:lnTo>
                <a:lnTo>
                  <a:pt x="1522" y="622"/>
                </a:lnTo>
                <a:lnTo>
                  <a:pt x="1522" y="629"/>
                </a:lnTo>
                <a:close/>
                <a:moveTo>
                  <a:pt x="1539" y="629"/>
                </a:moveTo>
                <a:lnTo>
                  <a:pt x="1546" y="629"/>
                </a:lnTo>
                <a:lnTo>
                  <a:pt x="1546" y="622"/>
                </a:lnTo>
                <a:lnTo>
                  <a:pt x="1539" y="622"/>
                </a:lnTo>
                <a:lnTo>
                  <a:pt x="1539" y="629"/>
                </a:lnTo>
                <a:close/>
                <a:moveTo>
                  <a:pt x="1589" y="629"/>
                </a:moveTo>
                <a:lnTo>
                  <a:pt x="1596" y="629"/>
                </a:lnTo>
                <a:lnTo>
                  <a:pt x="1596" y="622"/>
                </a:lnTo>
                <a:lnTo>
                  <a:pt x="1589" y="622"/>
                </a:lnTo>
                <a:lnTo>
                  <a:pt x="1589" y="629"/>
                </a:lnTo>
                <a:close/>
                <a:moveTo>
                  <a:pt x="1605" y="629"/>
                </a:moveTo>
                <a:lnTo>
                  <a:pt x="1612" y="629"/>
                </a:lnTo>
                <a:lnTo>
                  <a:pt x="1612" y="622"/>
                </a:lnTo>
                <a:lnTo>
                  <a:pt x="1605" y="622"/>
                </a:lnTo>
                <a:lnTo>
                  <a:pt x="1605" y="629"/>
                </a:lnTo>
                <a:close/>
                <a:moveTo>
                  <a:pt x="1622" y="629"/>
                </a:moveTo>
                <a:lnTo>
                  <a:pt x="1629" y="629"/>
                </a:lnTo>
                <a:lnTo>
                  <a:pt x="1629" y="622"/>
                </a:lnTo>
                <a:lnTo>
                  <a:pt x="1622" y="622"/>
                </a:lnTo>
                <a:lnTo>
                  <a:pt x="1622" y="629"/>
                </a:lnTo>
                <a:close/>
                <a:moveTo>
                  <a:pt x="1638" y="629"/>
                </a:moveTo>
                <a:lnTo>
                  <a:pt x="1645" y="629"/>
                </a:lnTo>
                <a:lnTo>
                  <a:pt x="1645" y="622"/>
                </a:lnTo>
                <a:lnTo>
                  <a:pt x="1638" y="622"/>
                </a:lnTo>
                <a:lnTo>
                  <a:pt x="1638" y="629"/>
                </a:lnTo>
                <a:close/>
                <a:moveTo>
                  <a:pt x="1657" y="629"/>
                </a:moveTo>
                <a:lnTo>
                  <a:pt x="1664" y="629"/>
                </a:lnTo>
                <a:lnTo>
                  <a:pt x="1664" y="622"/>
                </a:lnTo>
                <a:lnTo>
                  <a:pt x="1657" y="622"/>
                </a:lnTo>
                <a:lnTo>
                  <a:pt x="1657" y="629"/>
                </a:lnTo>
                <a:close/>
                <a:moveTo>
                  <a:pt x="1674" y="629"/>
                </a:moveTo>
                <a:lnTo>
                  <a:pt x="1681" y="629"/>
                </a:lnTo>
                <a:lnTo>
                  <a:pt x="1681" y="622"/>
                </a:lnTo>
                <a:lnTo>
                  <a:pt x="1674" y="622"/>
                </a:lnTo>
                <a:lnTo>
                  <a:pt x="1674" y="629"/>
                </a:lnTo>
                <a:close/>
                <a:moveTo>
                  <a:pt x="1690" y="629"/>
                </a:moveTo>
                <a:lnTo>
                  <a:pt x="1698" y="629"/>
                </a:lnTo>
                <a:lnTo>
                  <a:pt x="1698" y="622"/>
                </a:lnTo>
                <a:lnTo>
                  <a:pt x="1690" y="622"/>
                </a:lnTo>
                <a:lnTo>
                  <a:pt x="1690" y="629"/>
                </a:lnTo>
                <a:close/>
                <a:moveTo>
                  <a:pt x="1707" y="629"/>
                </a:moveTo>
                <a:lnTo>
                  <a:pt x="1714" y="629"/>
                </a:lnTo>
                <a:lnTo>
                  <a:pt x="1714" y="622"/>
                </a:lnTo>
                <a:lnTo>
                  <a:pt x="1707" y="622"/>
                </a:lnTo>
                <a:lnTo>
                  <a:pt x="1707" y="629"/>
                </a:lnTo>
                <a:close/>
                <a:moveTo>
                  <a:pt x="1724" y="629"/>
                </a:moveTo>
                <a:lnTo>
                  <a:pt x="1731" y="629"/>
                </a:lnTo>
                <a:lnTo>
                  <a:pt x="1731" y="622"/>
                </a:lnTo>
                <a:lnTo>
                  <a:pt x="1724" y="622"/>
                </a:lnTo>
                <a:lnTo>
                  <a:pt x="1724" y="629"/>
                </a:lnTo>
                <a:close/>
                <a:moveTo>
                  <a:pt x="1740" y="629"/>
                </a:moveTo>
                <a:lnTo>
                  <a:pt x="1747" y="629"/>
                </a:lnTo>
                <a:lnTo>
                  <a:pt x="1747" y="622"/>
                </a:lnTo>
                <a:lnTo>
                  <a:pt x="1740" y="622"/>
                </a:lnTo>
                <a:lnTo>
                  <a:pt x="1740" y="629"/>
                </a:lnTo>
                <a:close/>
                <a:moveTo>
                  <a:pt x="1757" y="629"/>
                </a:moveTo>
                <a:lnTo>
                  <a:pt x="1764" y="629"/>
                </a:lnTo>
                <a:lnTo>
                  <a:pt x="1764" y="622"/>
                </a:lnTo>
                <a:lnTo>
                  <a:pt x="1757" y="622"/>
                </a:lnTo>
                <a:lnTo>
                  <a:pt x="1757" y="629"/>
                </a:lnTo>
                <a:close/>
                <a:moveTo>
                  <a:pt x="1773" y="629"/>
                </a:moveTo>
                <a:lnTo>
                  <a:pt x="1780" y="629"/>
                </a:lnTo>
                <a:lnTo>
                  <a:pt x="1780" y="622"/>
                </a:lnTo>
                <a:lnTo>
                  <a:pt x="1773" y="622"/>
                </a:lnTo>
                <a:lnTo>
                  <a:pt x="1773" y="629"/>
                </a:lnTo>
                <a:close/>
                <a:moveTo>
                  <a:pt x="1790" y="629"/>
                </a:moveTo>
                <a:lnTo>
                  <a:pt x="1797" y="629"/>
                </a:lnTo>
                <a:lnTo>
                  <a:pt x="1797" y="622"/>
                </a:lnTo>
                <a:lnTo>
                  <a:pt x="1790" y="622"/>
                </a:lnTo>
                <a:lnTo>
                  <a:pt x="1790" y="629"/>
                </a:lnTo>
                <a:close/>
                <a:moveTo>
                  <a:pt x="1806" y="629"/>
                </a:moveTo>
                <a:lnTo>
                  <a:pt x="1814" y="629"/>
                </a:lnTo>
                <a:lnTo>
                  <a:pt x="1814" y="622"/>
                </a:lnTo>
                <a:lnTo>
                  <a:pt x="1806" y="622"/>
                </a:lnTo>
                <a:lnTo>
                  <a:pt x="1806" y="629"/>
                </a:lnTo>
                <a:close/>
                <a:moveTo>
                  <a:pt x="1823" y="629"/>
                </a:moveTo>
                <a:lnTo>
                  <a:pt x="1830" y="629"/>
                </a:lnTo>
                <a:lnTo>
                  <a:pt x="1830" y="622"/>
                </a:lnTo>
                <a:lnTo>
                  <a:pt x="1823" y="622"/>
                </a:lnTo>
                <a:lnTo>
                  <a:pt x="1823" y="629"/>
                </a:lnTo>
                <a:close/>
                <a:moveTo>
                  <a:pt x="1840" y="629"/>
                </a:moveTo>
                <a:lnTo>
                  <a:pt x="1847" y="629"/>
                </a:lnTo>
                <a:lnTo>
                  <a:pt x="1847" y="622"/>
                </a:lnTo>
                <a:lnTo>
                  <a:pt x="1840" y="622"/>
                </a:lnTo>
                <a:lnTo>
                  <a:pt x="1840" y="629"/>
                </a:lnTo>
                <a:close/>
                <a:moveTo>
                  <a:pt x="1856" y="629"/>
                </a:moveTo>
                <a:lnTo>
                  <a:pt x="1863" y="629"/>
                </a:lnTo>
                <a:lnTo>
                  <a:pt x="1863" y="622"/>
                </a:lnTo>
                <a:lnTo>
                  <a:pt x="1856" y="622"/>
                </a:lnTo>
                <a:lnTo>
                  <a:pt x="1856" y="629"/>
                </a:lnTo>
                <a:close/>
                <a:moveTo>
                  <a:pt x="1873" y="629"/>
                </a:moveTo>
                <a:lnTo>
                  <a:pt x="1880" y="629"/>
                </a:lnTo>
                <a:lnTo>
                  <a:pt x="1880" y="622"/>
                </a:lnTo>
                <a:lnTo>
                  <a:pt x="1873" y="622"/>
                </a:lnTo>
                <a:lnTo>
                  <a:pt x="1873" y="629"/>
                </a:lnTo>
                <a:close/>
                <a:moveTo>
                  <a:pt x="1908" y="629"/>
                </a:moveTo>
                <a:lnTo>
                  <a:pt x="1915" y="629"/>
                </a:lnTo>
                <a:lnTo>
                  <a:pt x="1915" y="622"/>
                </a:lnTo>
                <a:lnTo>
                  <a:pt x="1908" y="622"/>
                </a:lnTo>
                <a:lnTo>
                  <a:pt x="1908" y="629"/>
                </a:lnTo>
                <a:close/>
                <a:moveTo>
                  <a:pt x="1925" y="629"/>
                </a:moveTo>
                <a:lnTo>
                  <a:pt x="1932" y="629"/>
                </a:lnTo>
                <a:lnTo>
                  <a:pt x="1932" y="622"/>
                </a:lnTo>
                <a:lnTo>
                  <a:pt x="1925" y="622"/>
                </a:lnTo>
                <a:lnTo>
                  <a:pt x="1925" y="629"/>
                </a:lnTo>
                <a:close/>
                <a:moveTo>
                  <a:pt x="1941" y="629"/>
                </a:moveTo>
                <a:lnTo>
                  <a:pt x="1949" y="629"/>
                </a:lnTo>
                <a:lnTo>
                  <a:pt x="1949" y="622"/>
                </a:lnTo>
                <a:lnTo>
                  <a:pt x="1941" y="622"/>
                </a:lnTo>
                <a:lnTo>
                  <a:pt x="1941" y="629"/>
                </a:lnTo>
                <a:close/>
                <a:moveTo>
                  <a:pt x="1958" y="629"/>
                </a:moveTo>
                <a:lnTo>
                  <a:pt x="1965" y="629"/>
                </a:lnTo>
                <a:lnTo>
                  <a:pt x="1965" y="622"/>
                </a:lnTo>
                <a:lnTo>
                  <a:pt x="1958" y="622"/>
                </a:lnTo>
                <a:lnTo>
                  <a:pt x="1958" y="629"/>
                </a:lnTo>
                <a:close/>
                <a:moveTo>
                  <a:pt x="1975" y="629"/>
                </a:moveTo>
                <a:lnTo>
                  <a:pt x="1982" y="629"/>
                </a:lnTo>
                <a:lnTo>
                  <a:pt x="1982" y="622"/>
                </a:lnTo>
                <a:lnTo>
                  <a:pt x="1975" y="622"/>
                </a:lnTo>
                <a:lnTo>
                  <a:pt x="1975" y="629"/>
                </a:lnTo>
                <a:close/>
                <a:moveTo>
                  <a:pt x="1991" y="629"/>
                </a:moveTo>
                <a:lnTo>
                  <a:pt x="1998" y="629"/>
                </a:lnTo>
                <a:lnTo>
                  <a:pt x="1998" y="622"/>
                </a:lnTo>
                <a:lnTo>
                  <a:pt x="1991" y="622"/>
                </a:lnTo>
                <a:lnTo>
                  <a:pt x="1991" y="629"/>
                </a:lnTo>
                <a:close/>
                <a:moveTo>
                  <a:pt x="2008" y="629"/>
                </a:moveTo>
                <a:lnTo>
                  <a:pt x="2015" y="629"/>
                </a:lnTo>
                <a:lnTo>
                  <a:pt x="2015" y="622"/>
                </a:lnTo>
                <a:lnTo>
                  <a:pt x="2008" y="622"/>
                </a:lnTo>
                <a:lnTo>
                  <a:pt x="2008" y="629"/>
                </a:lnTo>
                <a:close/>
                <a:moveTo>
                  <a:pt x="2024" y="629"/>
                </a:moveTo>
                <a:lnTo>
                  <a:pt x="2031" y="629"/>
                </a:lnTo>
                <a:lnTo>
                  <a:pt x="2031" y="622"/>
                </a:lnTo>
                <a:lnTo>
                  <a:pt x="2024" y="622"/>
                </a:lnTo>
                <a:lnTo>
                  <a:pt x="2024" y="629"/>
                </a:lnTo>
                <a:close/>
                <a:moveTo>
                  <a:pt x="2041" y="629"/>
                </a:moveTo>
                <a:lnTo>
                  <a:pt x="2048" y="629"/>
                </a:lnTo>
                <a:lnTo>
                  <a:pt x="2048" y="622"/>
                </a:lnTo>
                <a:lnTo>
                  <a:pt x="2041" y="622"/>
                </a:lnTo>
                <a:lnTo>
                  <a:pt x="2041" y="629"/>
                </a:lnTo>
                <a:close/>
                <a:moveTo>
                  <a:pt x="2057" y="629"/>
                </a:moveTo>
                <a:lnTo>
                  <a:pt x="2065" y="629"/>
                </a:lnTo>
                <a:lnTo>
                  <a:pt x="2065" y="622"/>
                </a:lnTo>
                <a:lnTo>
                  <a:pt x="2057" y="622"/>
                </a:lnTo>
                <a:lnTo>
                  <a:pt x="2057" y="629"/>
                </a:lnTo>
                <a:close/>
                <a:moveTo>
                  <a:pt x="2074" y="629"/>
                </a:moveTo>
                <a:lnTo>
                  <a:pt x="2081" y="629"/>
                </a:lnTo>
                <a:lnTo>
                  <a:pt x="2081" y="622"/>
                </a:lnTo>
                <a:lnTo>
                  <a:pt x="2074" y="622"/>
                </a:lnTo>
                <a:lnTo>
                  <a:pt x="2074" y="629"/>
                </a:lnTo>
                <a:close/>
                <a:moveTo>
                  <a:pt x="2091" y="629"/>
                </a:moveTo>
                <a:lnTo>
                  <a:pt x="2098" y="629"/>
                </a:lnTo>
                <a:lnTo>
                  <a:pt x="2098" y="622"/>
                </a:lnTo>
                <a:lnTo>
                  <a:pt x="2091" y="622"/>
                </a:lnTo>
                <a:lnTo>
                  <a:pt x="2091" y="629"/>
                </a:lnTo>
                <a:close/>
                <a:moveTo>
                  <a:pt x="2107" y="629"/>
                </a:moveTo>
                <a:lnTo>
                  <a:pt x="2114" y="629"/>
                </a:lnTo>
                <a:lnTo>
                  <a:pt x="2114" y="622"/>
                </a:lnTo>
                <a:lnTo>
                  <a:pt x="2107" y="622"/>
                </a:lnTo>
                <a:lnTo>
                  <a:pt x="2107" y="629"/>
                </a:lnTo>
                <a:close/>
                <a:moveTo>
                  <a:pt x="2124" y="629"/>
                </a:moveTo>
                <a:lnTo>
                  <a:pt x="2131" y="629"/>
                </a:lnTo>
                <a:lnTo>
                  <a:pt x="2131" y="622"/>
                </a:lnTo>
                <a:lnTo>
                  <a:pt x="2124" y="622"/>
                </a:lnTo>
                <a:lnTo>
                  <a:pt x="2124" y="629"/>
                </a:lnTo>
                <a:close/>
                <a:moveTo>
                  <a:pt x="2140" y="629"/>
                </a:moveTo>
                <a:lnTo>
                  <a:pt x="2147" y="629"/>
                </a:lnTo>
                <a:lnTo>
                  <a:pt x="2147" y="622"/>
                </a:lnTo>
                <a:lnTo>
                  <a:pt x="2140" y="622"/>
                </a:lnTo>
                <a:lnTo>
                  <a:pt x="2140" y="629"/>
                </a:lnTo>
                <a:close/>
                <a:moveTo>
                  <a:pt x="2159" y="629"/>
                </a:moveTo>
                <a:lnTo>
                  <a:pt x="2164" y="629"/>
                </a:lnTo>
                <a:lnTo>
                  <a:pt x="2164" y="622"/>
                </a:lnTo>
                <a:lnTo>
                  <a:pt x="2159" y="622"/>
                </a:lnTo>
                <a:lnTo>
                  <a:pt x="2159" y="629"/>
                </a:lnTo>
                <a:close/>
                <a:moveTo>
                  <a:pt x="2176" y="629"/>
                </a:moveTo>
                <a:lnTo>
                  <a:pt x="2183" y="629"/>
                </a:lnTo>
                <a:lnTo>
                  <a:pt x="2183" y="622"/>
                </a:lnTo>
                <a:lnTo>
                  <a:pt x="2176" y="622"/>
                </a:lnTo>
                <a:lnTo>
                  <a:pt x="2176" y="629"/>
                </a:lnTo>
                <a:close/>
                <a:moveTo>
                  <a:pt x="2192" y="629"/>
                </a:moveTo>
                <a:lnTo>
                  <a:pt x="2200" y="629"/>
                </a:lnTo>
                <a:lnTo>
                  <a:pt x="2200" y="622"/>
                </a:lnTo>
                <a:lnTo>
                  <a:pt x="2192" y="622"/>
                </a:lnTo>
                <a:lnTo>
                  <a:pt x="2192" y="629"/>
                </a:lnTo>
                <a:close/>
                <a:moveTo>
                  <a:pt x="2209" y="629"/>
                </a:moveTo>
                <a:lnTo>
                  <a:pt x="2216" y="629"/>
                </a:lnTo>
                <a:lnTo>
                  <a:pt x="2216" y="622"/>
                </a:lnTo>
                <a:lnTo>
                  <a:pt x="2209" y="622"/>
                </a:lnTo>
                <a:lnTo>
                  <a:pt x="2209" y="629"/>
                </a:lnTo>
                <a:close/>
                <a:moveTo>
                  <a:pt x="2226" y="629"/>
                </a:moveTo>
                <a:lnTo>
                  <a:pt x="2233" y="629"/>
                </a:lnTo>
                <a:lnTo>
                  <a:pt x="2233" y="622"/>
                </a:lnTo>
                <a:lnTo>
                  <a:pt x="2226" y="622"/>
                </a:lnTo>
                <a:lnTo>
                  <a:pt x="2226" y="629"/>
                </a:lnTo>
                <a:close/>
                <a:moveTo>
                  <a:pt x="2242" y="629"/>
                </a:moveTo>
                <a:lnTo>
                  <a:pt x="2249" y="629"/>
                </a:lnTo>
                <a:lnTo>
                  <a:pt x="2249" y="622"/>
                </a:lnTo>
                <a:lnTo>
                  <a:pt x="2242" y="622"/>
                </a:lnTo>
                <a:lnTo>
                  <a:pt x="2242" y="629"/>
                </a:lnTo>
                <a:close/>
                <a:moveTo>
                  <a:pt x="2259" y="629"/>
                </a:moveTo>
                <a:lnTo>
                  <a:pt x="2266" y="629"/>
                </a:lnTo>
                <a:lnTo>
                  <a:pt x="2266" y="622"/>
                </a:lnTo>
                <a:lnTo>
                  <a:pt x="2259" y="622"/>
                </a:lnTo>
                <a:lnTo>
                  <a:pt x="2259" y="629"/>
                </a:lnTo>
                <a:close/>
                <a:moveTo>
                  <a:pt x="2275" y="629"/>
                </a:moveTo>
                <a:lnTo>
                  <a:pt x="2282" y="629"/>
                </a:lnTo>
                <a:lnTo>
                  <a:pt x="2282" y="622"/>
                </a:lnTo>
                <a:lnTo>
                  <a:pt x="2275" y="622"/>
                </a:lnTo>
                <a:lnTo>
                  <a:pt x="2275" y="629"/>
                </a:lnTo>
                <a:close/>
                <a:moveTo>
                  <a:pt x="2292" y="629"/>
                </a:moveTo>
                <a:lnTo>
                  <a:pt x="2299" y="629"/>
                </a:lnTo>
                <a:lnTo>
                  <a:pt x="2299" y="622"/>
                </a:lnTo>
                <a:lnTo>
                  <a:pt x="2292" y="622"/>
                </a:lnTo>
                <a:lnTo>
                  <a:pt x="2292" y="629"/>
                </a:lnTo>
                <a:close/>
                <a:moveTo>
                  <a:pt x="2308" y="629"/>
                </a:moveTo>
                <a:lnTo>
                  <a:pt x="2316" y="629"/>
                </a:lnTo>
                <a:lnTo>
                  <a:pt x="2316" y="622"/>
                </a:lnTo>
                <a:lnTo>
                  <a:pt x="2308" y="622"/>
                </a:lnTo>
                <a:lnTo>
                  <a:pt x="2308" y="629"/>
                </a:lnTo>
                <a:close/>
                <a:moveTo>
                  <a:pt x="2325" y="629"/>
                </a:moveTo>
                <a:lnTo>
                  <a:pt x="2332" y="629"/>
                </a:lnTo>
                <a:lnTo>
                  <a:pt x="2332" y="622"/>
                </a:lnTo>
                <a:lnTo>
                  <a:pt x="2325" y="622"/>
                </a:lnTo>
                <a:lnTo>
                  <a:pt x="2325" y="629"/>
                </a:lnTo>
                <a:close/>
                <a:moveTo>
                  <a:pt x="2342" y="629"/>
                </a:moveTo>
                <a:lnTo>
                  <a:pt x="2349" y="629"/>
                </a:lnTo>
                <a:lnTo>
                  <a:pt x="2349" y="622"/>
                </a:lnTo>
                <a:lnTo>
                  <a:pt x="2342" y="622"/>
                </a:lnTo>
                <a:lnTo>
                  <a:pt x="2342" y="629"/>
                </a:lnTo>
                <a:close/>
                <a:moveTo>
                  <a:pt x="2358" y="629"/>
                </a:moveTo>
                <a:lnTo>
                  <a:pt x="2365" y="629"/>
                </a:lnTo>
                <a:lnTo>
                  <a:pt x="2365" y="622"/>
                </a:lnTo>
                <a:lnTo>
                  <a:pt x="2358" y="622"/>
                </a:lnTo>
                <a:lnTo>
                  <a:pt x="2358" y="629"/>
                </a:lnTo>
                <a:close/>
                <a:moveTo>
                  <a:pt x="2375" y="629"/>
                </a:moveTo>
                <a:lnTo>
                  <a:pt x="2382" y="629"/>
                </a:lnTo>
                <a:lnTo>
                  <a:pt x="2382" y="622"/>
                </a:lnTo>
                <a:lnTo>
                  <a:pt x="2375" y="622"/>
                </a:lnTo>
                <a:lnTo>
                  <a:pt x="2375" y="629"/>
                </a:lnTo>
                <a:close/>
                <a:moveTo>
                  <a:pt x="2391" y="629"/>
                </a:moveTo>
                <a:lnTo>
                  <a:pt x="2398" y="629"/>
                </a:lnTo>
                <a:lnTo>
                  <a:pt x="2398" y="622"/>
                </a:lnTo>
                <a:lnTo>
                  <a:pt x="2391" y="622"/>
                </a:lnTo>
                <a:lnTo>
                  <a:pt x="2391" y="629"/>
                </a:lnTo>
                <a:close/>
                <a:moveTo>
                  <a:pt x="2408" y="629"/>
                </a:moveTo>
                <a:lnTo>
                  <a:pt x="2415" y="629"/>
                </a:lnTo>
                <a:lnTo>
                  <a:pt x="2415" y="622"/>
                </a:lnTo>
                <a:lnTo>
                  <a:pt x="2408" y="622"/>
                </a:lnTo>
                <a:lnTo>
                  <a:pt x="2408" y="629"/>
                </a:lnTo>
                <a:close/>
                <a:moveTo>
                  <a:pt x="2427" y="629"/>
                </a:moveTo>
                <a:lnTo>
                  <a:pt x="2434" y="629"/>
                </a:lnTo>
                <a:lnTo>
                  <a:pt x="2434" y="622"/>
                </a:lnTo>
                <a:lnTo>
                  <a:pt x="2427" y="622"/>
                </a:lnTo>
                <a:lnTo>
                  <a:pt x="2427" y="629"/>
                </a:lnTo>
                <a:close/>
                <a:moveTo>
                  <a:pt x="2443" y="629"/>
                </a:moveTo>
                <a:lnTo>
                  <a:pt x="2451" y="629"/>
                </a:lnTo>
                <a:lnTo>
                  <a:pt x="2451" y="622"/>
                </a:lnTo>
                <a:lnTo>
                  <a:pt x="2443" y="622"/>
                </a:lnTo>
                <a:lnTo>
                  <a:pt x="2443" y="629"/>
                </a:lnTo>
                <a:close/>
                <a:moveTo>
                  <a:pt x="2460" y="629"/>
                </a:moveTo>
                <a:lnTo>
                  <a:pt x="2467" y="629"/>
                </a:lnTo>
                <a:lnTo>
                  <a:pt x="2467" y="622"/>
                </a:lnTo>
                <a:lnTo>
                  <a:pt x="2460" y="622"/>
                </a:lnTo>
                <a:lnTo>
                  <a:pt x="2460" y="629"/>
                </a:lnTo>
                <a:close/>
                <a:moveTo>
                  <a:pt x="2477" y="629"/>
                </a:moveTo>
                <a:lnTo>
                  <a:pt x="2484" y="629"/>
                </a:lnTo>
                <a:lnTo>
                  <a:pt x="2484" y="622"/>
                </a:lnTo>
                <a:lnTo>
                  <a:pt x="2477" y="622"/>
                </a:lnTo>
                <a:lnTo>
                  <a:pt x="2477" y="629"/>
                </a:lnTo>
                <a:close/>
                <a:moveTo>
                  <a:pt x="2493" y="629"/>
                </a:moveTo>
                <a:lnTo>
                  <a:pt x="2500" y="629"/>
                </a:lnTo>
                <a:lnTo>
                  <a:pt x="2500" y="622"/>
                </a:lnTo>
                <a:lnTo>
                  <a:pt x="2493" y="622"/>
                </a:lnTo>
                <a:lnTo>
                  <a:pt x="2493" y="629"/>
                </a:lnTo>
                <a:close/>
                <a:moveTo>
                  <a:pt x="2510" y="629"/>
                </a:moveTo>
                <a:lnTo>
                  <a:pt x="2517" y="629"/>
                </a:lnTo>
                <a:lnTo>
                  <a:pt x="2517" y="622"/>
                </a:lnTo>
                <a:lnTo>
                  <a:pt x="2510" y="622"/>
                </a:lnTo>
                <a:lnTo>
                  <a:pt x="2510" y="629"/>
                </a:lnTo>
                <a:close/>
                <a:moveTo>
                  <a:pt x="2526" y="629"/>
                </a:moveTo>
                <a:lnTo>
                  <a:pt x="2533" y="629"/>
                </a:lnTo>
                <a:lnTo>
                  <a:pt x="2533" y="622"/>
                </a:lnTo>
                <a:lnTo>
                  <a:pt x="2526" y="622"/>
                </a:lnTo>
                <a:lnTo>
                  <a:pt x="2526" y="629"/>
                </a:lnTo>
                <a:close/>
                <a:moveTo>
                  <a:pt x="2543" y="629"/>
                </a:moveTo>
                <a:lnTo>
                  <a:pt x="2550" y="629"/>
                </a:lnTo>
                <a:lnTo>
                  <a:pt x="2550" y="622"/>
                </a:lnTo>
                <a:lnTo>
                  <a:pt x="2543" y="622"/>
                </a:lnTo>
                <a:lnTo>
                  <a:pt x="2543" y="629"/>
                </a:lnTo>
                <a:close/>
                <a:moveTo>
                  <a:pt x="2626" y="629"/>
                </a:moveTo>
                <a:lnTo>
                  <a:pt x="2633" y="629"/>
                </a:lnTo>
                <a:lnTo>
                  <a:pt x="2633" y="622"/>
                </a:lnTo>
                <a:lnTo>
                  <a:pt x="2626" y="622"/>
                </a:lnTo>
                <a:lnTo>
                  <a:pt x="2626" y="629"/>
                </a:lnTo>
                <a:close/>
                <a:moveTo>
                  <a:pt x="2642" y="629"/>
                </a:moveTo>
                <a:lnTo>
                  <a:pt x="2649" y="629"/>
                </a:lnTo>
                <a:lnTo>
                  <a:pt x="2649" y="622"/>
                </a:lnTo>
                <a:lnTo>
                  <a:pt x="2642" y="622"/>
                </a:lnTo>
                <a:lnTo>
                  <a:pt x="2642" y="629"/>
                </a:lnTo>
                <a:close/>
                <a:moveTo>
                  <a:pt x="419" y="646"/>
                </a:moveTo>
                <a:lnTo>
                  <a:pt x="426" y="646"/>
                </a:lnTo>
                <a:lnTo>
                  <a:pt x="426" y="639"/>
                </a:lnTo>
                <a:lnTo>
                  <a:pt x="419" y="639"/>
                </a:lnTo>
                <a:lnTo>
                  <a:pt x="419" y="646"/>
                </a:lnTo>
                <a:close/>
                <a:moveTo>
                  <a:pt x="435" y="646"/>
                </a:moveTo>
                <a:lnTo>
                  <a:pt x="442" y="646"/>
                </a:lnTo>
                <a:lnTo>
                  <a:pt x="442" y="639"/>
                </a:lnTo>
                <a:lnTo>
                  <a:pt x="435" y="639"/>
                </a:lnTo>
                <a:lnTo>
                  <a:pt x="435" y="646"/>
                </a:lnTo>
                <a:close/>
                <a:moveTo>
                  <a:pt x="452" y="646"/>
                </a:moveTo>
                <a:lnTo>
                  <a:pt x="459" y="646"/>
                </a:lnTo>
                <a:lnTo>
                  <a:pt x="459" y="639"/>
                </a:lnTo>
                <a:lnTo>
                  <a:pt x="452" y="639"/>
                </a:lnTo>
                <a:lnTo>
                  <a:pt x="452" y="646"/>
                </a:lnTo>
                <a:close/>
                <a:moveTo>
                  <a:pt x="469" y="646"/>
                </a:moveTo>
                <a:lnTo>
                  <a:pt x="476" y="646"/>
                </a:lnTo>
                <a:lnTo>
                  <a:pt x="476" y="639"/>
                </a:lnTo>
                <a:lnTo>
                  <a:pt x="469" y="639"/>
                </a:lnTo>
                <a:lnTo>
                  <a:pt x="469" y="646"/>
                </a:lnTo>
                <a:close/>
                <a:moveTo>
                  <a:pt x="485" y="646"/>
                </a:moveTo>
                <a:lnTo>
                  <a:pt x="492" y="646"/>
                </a:lnTo>
                <a:lnTo>
                  <a:pt x="492" y="639"/>
                </a:lnTo>
                <a:lnTo>
                  <a:pt x="485" y="639"/>
                </a:lnTo>
                <a:lnTo>
                  <a:pt x="485" y="646"/>
                </a:lnTo>
                <a:close/>
                <a:moveTo>
                  <a:pt x="502" y="646"/>
                </a:moveTo>
                <a:lnTo>
                  <a:pt x="509" y="646"/>
                </a:lnTo>
                <a:lnTo>
                  <a:pt x="509" y="639"/>
                </a:lnTo>
                <a:lnTo>
                  <a:pt x="502" y="639"/>
                </a:lnTo>
                <a:lnTo>
                  <a:pt x="502" y="646"/>
                </a:lnTo>
                <a:close/>
                <a:moveTo>
                  <a:pt x="518" y="646"/>
                </a:moveTo>
                <a:lnTo>
                  <a:pt x="525" y="646"/>
                </a:lnTo>
                <a:lnTo>
                  <a:pt x="525" y="639"/>
                </a:lnTo>
                <a:lnTo>
                  <a:pt x="518" y="639"/>
                </a:lnTo>
                <a:lnTo>
                  <a:pt x="518" y="646"/>
                </a:lnTo>
                <a:close/>
                <a:moveTo>
                  <a:pt x="535" y="646"/>
                </a:moveTo>
                <a:lnTo>
                  <a:pt x="542" y="646"/>
                </a:lnTo>
                <a:lnTo>
                  <a:pt x="542" y="639"/>
                </a:lnTo>
                <a:lnTo>
                  <a:pt x="535" y="639"/>
                </a:lnTo>
                <a:lnTo>
                  <a:pt x="535" y="646"/>
                </a:lnTo>
                <a:close/>
                <a:moveTo>
                  <a:pt x="551" y="646"/>
                </a:moveTo>
                <a:lnTo>
                  <a:pt x="559" y="646"/>
                </a:lnTo>
                <a:lnTo>
                  <a:pt x="559" y="639"/>
                </a:lnTo>
                <a:lnTo>
                  <a:pt x="551" y="639"/>
                </a:lnTo>
                <a:lnTo>
                  <a:pt x="551" y="646"/>
                </a:lnTo>
                <a:close/>
                <a:moveTo>
                  <a:pt x="568" y="646"/>
                </a:moveTo>
                <a:lnTo>
                  <a:pt x="575" y="646"/>
                </a:lnTo>
                <a:lnTo>
                  <a:pt x="575" y="639"/>
                </a:lnTo>
                <a:lnTo>
                  <a:pt x="568" y="639"/>
                </a:lnTo>
                <a:lnTo>
                  <a:pt x="568" y="646"/>
                </a:lnTo>
                <a:close/>
                <a:moveTo>
                  <a:pt x="585" y="646"/>
                </a:moveTo>
                <a:lnTo>
                  <a:pt x="592" y="646"/>
                </a:lnTo>
                <a:lnTo>
                  <a:pt x="592" y="639"/>
                </a:lnTo>
                <a:lnTo>
                  <a:pt x="585" y="639"/>
                </a:lnTo>
                <a:lnTo>
                  <a:pt x="585" y="646"/>
                </a:lnTo>
                <a:close/>
                <a:moveTo>
                  <a:pt x="601" y="646"/>
                </a:moveTo>
                <a:lnTo>
                  <a:pt x="608" y="646"/>
                </a:lnTo>
                <a:lnTo>
                  <a:pt x="608" y="639"/>
                </a:lnTo>
                <a:lnTo>
                  <a:pt x="601" y="639"/>
                </a:lnTo>
                <a:lnTo>
                  <a:pt x="601" y="646"/>
                </a:lnTo>
                <a:close/>
                <a:moveTo>
                  <a:pt x="620" y="646"/>
                </a:moveTo>
                <a:lnTo>
                  <a:pt x="625" y="646"/>
                </a:lnTo>
                <a:lnTo>
                  <a:pt x="625" y="639"/>
                </a:lnTo>
                <a:lnTo>
                  <a:pt x="620" y="639"/>
                </a:lnTo>
                <a:lnTo>
                  <a:pt x="620" y="646"/>
                </a:lnTo>
                <a:close/>
                <a:moveTo>
                  <a:pt x="637" y="646"/>
                </a:moveTo>
                <a:lnTo>
                  <a:pt x="644" y="646"/>
                </a:lnTo>
                <a:lnTo>
                  <a:pt x="644" y="639"/>
                </a:lnTo>
                <a:lnTo>
                  <a:pt x="637" y="639"/>
                </a:lnTo>
                <a:lnTo>
                  <a:pt x="637" y="646"/>
                </a:lnTo>
                <a:close/>
                <a:moveTo>
                  <a:pt x="653" y="646"/>
                </a:moveTo>
                <a:lnTo>
                  <a:pt x="660" y="646"/>
                </a:lnTo>
                <a:lnTo>
                  <a:pt x="660" y="639"/>
                </a:lnTo>
                <a:lnTo>
                  <a:pt x="653" y="639"/>
                </a:lnTo>
                <a:lnTo>
                  <a:pt x="653" y="646"/>
                </a:lnTo>
                <a:close/>
                <a:moveTo>
                  <a:pt x="670" y="646"/>
                </a:moveTo>
                <a:lnTo>
                  <a:pt x="677" y="646"/>
                </a:lnTo>
                <a:lnTo>
                  <a:pt x="677" y="639"/>
                </a:lnTo>
                <a:lnTo>
                  <a:pt x="670" y="639"/>
                </a:lnTo>
                <a:lnTo>
                  <a:pt x="670" y="646"/>
                </a:lnTo>
                <a:close/>
                <a:moveTo>
                  <a:pt x="686" y="646"/>
                </a:moveTo>
                <a:lnTo>
                  <a:pt x="693" y="646"/>
                </a:lnTo>
                <a:lnTo>
                  <a:pt x="693" y="639"/>
                </a:lnTo>
                <a:lnTo>
                  <a:pt x="686" y="639"/>
                </a:lnTo>
                <a:lnTo>
                  <a:pt x="686" y="646"/>
                </a:lnTo>
                <a:close/>
                <a:moveTo>
                  <a:pt x="703" y="646"/>
                </a:moveTo>
                <a:lnTo>
                  <a:pt x="710" y="646"/>
                </a:lnTo>
                <a:lnTo>
                  <a:pt x="710" y="639"/>
                </a:lnTo>
                <a:lnTo>
                  <a:pt x="703" y="639"/>
                </a:lnTo>
                <a:lnTo>
                  <a:pt x="703" y="646"/>
                </a:lnTo>
                <a:close/>
                <a:moveTo>
                  <a:pt x="720" y="646"/>
                </a:moveTo>
                <a:lnTo>
                  <a:pt x="727" y="646"/>
                </a:lnTo>
                <a:lnTo>
                  <a:pt x="727" y="639"/>
                </a:lnTo>
                <a:lnTo>
                  <a:pt x="720" y="639"/>
                </a:lnTo>
                <a:lnTo>
                  <a:pt x="720" y="646"/>
                </a:lnTo>
                <a:close/>
                <a:moveTo>
                  <a:pt x="736" y="646"/>
                </a:moveTo>
                <a:lnTo>
                  <a:pt x="743" y="646"/>
                </a:lnTo>
                <a:lnTo>
                  <a:pt x="743" y="639"/>
                </a:lnTo>
                <a:lnTo>
                  <a:pt x="736" y="639"/>
                </a:lnTo>
                <a:lnTo>
                  <a:pt x="736" y="646"/>
                </a:lnTo>
                <a:close/>
                <a:moveTo>
                  <a:pt x="753" y="646"/>
                </a:moveTo>
                <a:lnTo>
                  <a:pt x="760" y="646"/>
                </a:lnTo>
                <a:lnTo>
                  <a:pt x="760" y="639"/>
                </a:lnTo>
                <a:lnTo>
                  <a:pt x="753" y="639"/>
                </a:lnTo>
                <a:lnTo>
                  <a:pt x="753" y="646"/>
                </a:lnTo>
                <a:close/>
                <a:moveTo>
                  <a:pt x="769" y="646"/>
                </a:moveTo>
                <a:lnTo>
                  <a:pt x="776" y="646"/>
                </a:lnTo>
                <a:lnTo>
                  <a:pt x="776" y="639"/>
                </a:lnTo>
                <a:lnTo>
                  <a:pt x="769" y="639"/>
                </a:lnTo>
                <a:lnTo>
                  <a:pt x="769" y="646"/>
                </a:lnTo>
                <a:close/>
                <a:moveTo>
                  <a:pt x="786" y="646"/>
                </a:moveTo>
                <a:lnTo>
                  <a:pt x="793" y="646"/>
                </a:lnTo>
                <a:lnTo>
                  <a:pt x="793" y="639"/>
                </a:lnTo>
                <a:lnTo>
                  <a:pt x="786" y="639"/>
                </a:lnTo>
                <a:lnTo>
                  <a:pt x="786" y="646"/>
                </a:lnTo>
                <a:close/>
                <a:moveTo>
                  <a:pt x="802" y="646"/>
                </a:moveTo>
                <a:lnTo>
                  <a:pt x="810" y="646"/>
                </a:lnTo>
                <a:lnTo>
                  <a:pt x="810" y="639"/>
                </a:lnTo>
                <a:lnTo>
                  <a:pt x="802" y="639"/>
                </a:lnTo>
                <a:lnTo>
                  <a:pt x="802" y="646"/>
                </a:lnTo>
                <a:close/>
                <a:moveTo>
                  <a:pt x="819" y="646"/>
                </a:moveTo>
                <a:lnTo>
                  <a:pt x="826" y="646"/>
                </a:lnTo>
                <a:lnTo>
                  <a:pt x="826" y="639"/>
                </a:lnTo>
                <a:lnTo>
                  <a:pt x="819" y="639"/>
                </a:lnTo>
                <a:lnTo>
                  <a:pt x="819" y="646"/>
                </a:lnTo>
                <a:close/>
                <a:moveTo>
                  <a:pt x="1390" y="646"/>
                </a:moveTo>
                <a:lnTo>
                  <a:pt x="1394" y="646"/>
                </a:lnTo>
                <a:lnTo>
                  <a:pt x="1394" y="639"/>
                </a:lnTo>
                <a:lnTo>
                  <a:pt x="1390" y="639"/>
                </a:lnTo>
                <a:lnTo>
                  <a:pt x="1390" y="646"/>
                </a:lnTo>
                <a:close/>
                <a:moveTo>
                  <a:pt x="1406" y="646"/>
                </a:moveTo>
                <a:lnTo>
                  <a:pt x="1413" y="646"/>
                </a:lnTo>
                <a:lnTo>
                  <a:pt x="1413" y="639"/>
                </a:lnTo>
                <a:lnTo>
                  <a:pt x="1406" y="639"/>
                </a:lnTo>
                <a:lnTo>
                  <a:pt x="1406" y="646"/>
                </a:lnTo>
                <a:close/>
                <a:moveTo>
                  <a:pt x="1423" y="646"/>
                </a:moveTo>
                <a:lnTo>
                  <a:pt x="1430" y="646"/>
                </a:lnTo>
                <a:lnTo>
                  <a:pt x="1430" y="639"/>
                </a:lnTo>
                <a:lnTo>
                  <a:pt x="1423" y="639"/>
                </a:lnTo>
                <a:lnTo>
                  <a:pt x="1423" y="646"/>
                </a:lnTo>
                <a:close/>
                <a:moveTo>
                  <a:pt x="1439" y="646"/>
                </a:moveTo>
                <a:lnTo>
                  <a:pt x="1447" y="646"/>
                </a:lnTo>
                <a:lnTo>
                  <a:pt x="1447" y="639"/>
                </a:lnTo>
                <a:lnTo>
                  <a:pt x="1439" y="639"/>
                </a:lnTo>
                <a:lnTo>
                  <a:pt x="1439" y="646"/>
                </a:lnTo>
                <a:close/>
                <a:moveTo>
                  <a:pt x="1456" y="646"/>
                </a:moveTo>
                <a:lnTo>
                  <a:pt x="1463" y="646"/>
                </a:lnTo>
                <a:lnTo>
                  <a:pt x="1463" y="639"/>
                </a:lnTo>
                <a:lnTo>
                  <a:pt x="1456" y="639"/>
                </a:lnTo>
                <a:lnTo>
                  <a:pt x="1456" y="646"/>
                </a:lnTo>
                <a:close/>
                <a:moveTo>
                  <a:pt x="1473" y="646"/>
                </a:moveTo>
                <a:lnTo>
                  <a:pt x="1480" y="646"/>
                </a:lnTo>
                <a:lnTo>
                  <a:pt x="1480" y="639"/>
                </a:lnTo>
                <a:lnTo>
                  <a:pt x="1473" y="639"/>
                </a:lnTo>
                <a:lnTo>
                  <a:pt x="1473" y="646"/>
                </a:lnTo>
                <a:close/>
                <a:moveTo>
                  <a:pt x="1489" y="646"/>
                </a:moveTo>
                <a:lnTo>
                  <a:pt x="1496" y="646"/>
                </a:lnTo>
                <a:lnTo>
                  <a:pt x="1496" y="639"/>
                </a:lnTo>
                <a:lnTo>
                  <a:pt x="1489" y="639"/>
                </a:lnTo>
                <a:lnTo>
                  <a:pt x="1489" y="646"/>
                </a:lnTo>
                <a:close/>
                <a:moveTo>
                  <a:pt x="1506" y="646"/>
                </a:moveTo>
                <a:lnTo>
                  <a:pt x="1513" y="646"/>
                </a:lnTo>
                <a:lnTo>
                  <a:pt x="1513" y="639"/>
                </a:lnTo>
                <a:lnTo>
                  <a:pt x="1506" y="639"/>
                </a:lnTo>
                <a:lnTo>
                  <a:pt x="1506" y="646"/>
                </a:lnTo>
                <a:close/>
                <a:moveTo>
                  <a:pt x="1522" y="646"/>
                </a:moveTo>
                <a:lnTo>
                  <a:pt x="1529" y="646"/>
                </a:lnTo>
                <a:lnTo>
                  <a:pt x="1529" y="639"/>
                </a:lnTo>
                <a:lnTo>
                  <a:pt x="1522" y="639"/>
                </a:lnTo>
                <a:lnTo>
                  <a:pt x="1522" y="646"/>
                </a:lnTo>
                <a:close/>
                <a:moveTo>
                  <a:pt x="1539" y="646"/>
                </a:moveTo>
                <a:lnTo>
                  <a:pt x="1546" y="646"/>
                </a:lnTo>
                <a:lnTo>
                  <a:pt x="1546" y="639"/>
                </a:lnTo>
                <a:lnTo>
                  <a:pt x="1539" y="639"/>
                </a:lnTo>
                <a:lnTo>
                  <a:pt x="1539" y="646"/>
                </a:lnTo>
                <a:close/>
                <a:moveTo>
                  <a:pt x="1555" y="646"/>
                </a:moveTo>
                <a:lnTo>
                  <a:pt x="1563" y="646"/>
                </a:lnTo>
                <a:lnTo>
                  <a:pt x="1563" y="639"/>
                </a:lnTo>
                <a:lnTo>
                  <a:pt x="1555" y="639"/>
                </a:lnTo>
                <a:lnTo>
                  <a:pt x="1555" y="646"/>
                </a:lnTo>
                <a:close/>
                <a:moveTo>
                  <a:pt x="1572" y="646"/>
                </a:moveTo>
                <a:lnTo>
                  <a:pt x="1579" y="646"/>
                </a:lnTo>
                <a:lnTo>
                  <a:pt x="1579" y="639"/>
                </a:lnTo>
                <a:lnTo>
                  <a:pt x="1572" y="639"/>
                </a:lnTo>
                <a:lnTo>
                  <a:pt x="1572" y="646"/>
                </a:lnTo>
                <a:close/>
                <a:moveTo>
                  <a:pt x="1589" y="646"/>
                </a:moveTo>
                <a:lnTo>
                  <a:pt x="1596" y="646"/>
                </a:lnTo>
                <a:lnTo>
                  <a:pt x="1596" y="639"/>
                </a:lnTo>
                <a:lnTo>
                  <a:pt x="1589" y="639"/>
                </a:lnTo>
                <a:lnTo>
                  <a:pt x="1589" y="646"/>
                </a:lnTo>
                <a:close/>
                <a:moveTo>
                  <a:pt x="1638" y="646"/>
                </a:moveTo>
                <a:lnTo>
                  <a:pt x="1645" y="646"/>
                </a:lnTo>
                <a:lnTo>
                  <a:pt x="1645" y="639"/>
                </a:lnTo>
                <a:lnTo>
                  <a:pt x="1638" y="639"/>
                </a:lnTo>
                <a:lnTo>
                  <a:pt x="1638" y="646"/>
                </a:lnTo>
                <a:close/>
                <a:moveTo>
                  <a:pt x="1657" y="646"/>
                </a:moveTo>
                <a:lnTo>
                  <a:pt x="1664" y="646"/>
                </a:lnTo>
                <a:lnTo>
                  <a:pt x="1664" y="639"/>
                </a:lnTo>
                <a:lnTo>
                  <a:pt x="1657" y="639"/>
                </a:lnTo>
                <a:lnTo>
                  <a:pt x="1657" y="646"/>
                </a:lnTo>
                <a:close/>
                <a:moveTo>
                  <a:pt x="1674" y="646"/>
                </a:moveTo>
                <a:lnTo>
                  <a:pt x="1681" y="646"/>
                </a:lnTo>
                <a:lnTo>
                  <a:pt x="1681" y="639"/>
                </a:lnTo>
                <a:lnTo>
                  <a:pt x="1674" y="639"/>
                </a:lnTo>
                <a:lnTo>
                  <a:pt x="1674" y="646"/>
                </a:lnTo>
                <a:close/>
                <a:moveTo>
                  <a:pt x="1690" y="646"/>
                </a:moveTo>
                <a:lnTo>
                  <a:pt x="1698" y="646"/>
                </a:lnTo>
                <a:lnTo>
                  <a:pt x="1698" y="639"/>
                </a:lnTo>
                <a:lnTo>
                  <a:pt x="1690" y="639"/>
                </a:lnTo>
                <a:lnTo>
                  <a:pt x="1690" y="646"/>
                </a:lnTo>
                <a:close/>
                <a:moveTo>
                  <a:pt x="1707" y="646"/>
                </a:moveTo>
                <a:lnTo>
                  <a:pt x="1714" y="646"/>
                </a:lnTo>
                <a:lnTo>
                  <a:pt x="1714" y="639"/>
                </a:lnTo>
                <a:lnTo>
                  <a:pt x="1707" y="639"/>
                </a:lnTo>
                <a:lnTo>
                  <a:pt x="1707" y="646"/>
                </a:lnTo>
                <a:close/>
                <a:moveTo>
                  <a:pt x="1724" y="646"/>
                </a:moveTo>
                <a:lnTo>
                  <a:pt x="1731" y="646"/>
                </a:lnTo>
                <a:lnTo>
                  <a:pt x="1731" y="639"/>
                </a:lnTo>
                <a:lnTo>
                  <a:pt x="1724" y="639"/>
                </a:lnTo>
                <a:lnTo>
                  <a:pt x="1724" y="646"/>
                </a:lnTo>
                <a:close/>
                <a:moveTo>
                  <a:pt x="1740" y="646"/>
                </a:moveTo>
                <a:lnTo>
                  <a:pt x="1747" y="646"/>
                </a:lnTo>
                <a:lnTo>
                  <a:pt x="1747" y="639"/>
                </a:lnTo>
                <a:lnTo>
                  <a:pt x="1740" y="639"/>
                </a:lnTo>
                <a:lnTo>
                  <a:pt x="1740" y="646"/>
                </a:lnTo>
                <a:close/>
                <a:moveTo>
                  <a:pt x="1757" y="646"/>
                </a:moveTo>
                <a:lnTo>
                  <a:pt x="1764" y="646"/>
                </a:lnTo>
                <a:lnTo>
                  <a:pt x="1764" y="639"/>
                </a:lnTo>
                <a:lnTo>
                  <a:pt x="1757" y="639"/>
                </a:lnTo>
                <a:lnTo>
                  <a:pt x="1757" y="646"/>
                </a:lnTo>
                <a:close/>
                <a:moveTo>
                  <a:pt x="1773" y="646"/>
                </a:moveTo>
                <a:lnTo>
                  <a:pt x="1780" y="646"/>
                </a:lnTo>
                <a:lnTo>
                  <a:pt x="1780" y="639"/>
                </a:lnTo>
                <a:lnTo>
                  <a:pt x="1773" y="639"/>
                </a:lnTo>
                <a:lnTo>
                  <a:pt x="1773" y="646"/>
                </a:lnTo>
                <a:close/>
                <a:moveTo>
                  <a:pt x="1790" y="646"/>
                </a:moveTo>
                <a:lnTo>
                  <a:pt x="1797" y="646"/>
                </a:lnTo>
                <a:lnTo>
                  <a:pt x="1797" y="639"/>
                </a:lnTo>
                <a:lnTo>
                  <a:pt x="1790" y="639"/>
                </a:lnTo>
                <a:lnTo>
                  <a:pt x="1790" y="646"/>
                </a:lnTo>
                <a:close/>
                <a:moveTo>
                  <a:pt x="1806" y="646"/>
                </a:moveTo>
                <a:lnTo>
                  <a:pt x="1814" y="646"/>
                </a:lnTo>
                <a:lnTo>
                  <a:pt x="1814" y="639"/>
                </a:lnTo>
                <a:lnTo>
                  <a:pt x="1806" y="639"/>
                </a:lnTo>
                <a:lnTo>
                  <a:pt x="1806" y="646"/>
                </a:lnTo>
                <a:close/>
                <a:moveTo>
                  <a:pt x="1823" y="646"/>
                </a:moveTo>
                <a:lnTo>
                  <a:pt x="1830" y="646"/>
                </a:lnTo>
                <a:lnTo>
                  <a:pt x="1830" y="639"/>
                </a:lnTo>
                <a:lnTo>
                  <a:pt x="1823" y="639"/>
                </a:lnTo>
                <a:lnTo>
                  <a:pt x="1823" y="646"/>
                </a:lnTo>
                <a:close/>
                <a:moveTo>
                  <a:pt x="1840" y="646"/>
                </a:moveTo>
                <a:lnTo>
                  <a:pt x="1847" y="646"/>
                </a:lnTo>
                <a:lnTo>
                  <a:pt x="1847" y="639"/>
                </a:lnTo>
                <a:lnTo>
                  <a:pt x="1840" y="639"/>
                </a:lnTo>
                <a:lnTo>
                  <a:pt x="1840" y="646"/>
                </a:lnTo>
                <a:close/>
                <a:moveTo>
                  <a:pt x="1856" y="646"/>
                </a:moveTo>
                <a:lnTo>
                  <a:pt x="1863" y="646"/>
                </a:lnTo>
                <a:lnTo>
                  <a:pt x="1863" y="639"/>
                </a:lnTo>
                <a:lnTo>
                  <a:pt x="1856" y="639"/>
                </a:lnTo>
                <a:lnTo>
                  <a:pt x="1856" y="646"/>
                </a:lnTo>
                <a:close/>
                <a:moveTo>
                  <a:pt x="1873" y="646"/>
                </a:moveTo>
                <a:lnTo>
                  <a:pt x="1880" y="646"/>
                </a:lnTo>
                <a:lnTo>
                  <a:pt x="1880" y="639"/>
                </a:lnTo>
                <a:lnTo>
                  <a:pt x="1873" y="639"/>
                </a:lnTo>
                <a:lnTo>
                  <a:pt x="1873" y="646"/>
                </a:lnTo>
                <a:close/>
                <a:moveTo>
                  <a:pt x="1889" y="646"/>
                </a:moveTo>
                <a:lnTo>
                  <a:pt x="1896" y="646"/>
                </a:lnTo>
                <a:lnTo>
                  <a:pt x="1896" y="639"/>
                </a:lnTo>
                <a:lnTo>
                  <a:pt x="1889" y="639"/>
                </a:lnTo>
                <a:lnTo>
                  <a:pt x="1889" y="646"/>
                </a:lnTo>
                <a:close/>
                <a:moveTo>
                  <a:pt x="1908" y="646"/>
                </a:moveTo>
                <a:lnTo>
                  <a:pt x="1915" y="646"/>
                </a:lnTo>
                <a:lnTo>
                  <a:pt x="1915" y="639"/>
                </a:lnTo>
                <a:lnTo>
                  <a:pt x="1908" y="639"/>
                </a:lnTo>
                <a:lnTo>
                  <a:pt x="1908" y="646"/>
                </a:lnTo>
                <a:close/>
                <a:moveTo>
                  <a:pt x="1925" y="646"/>
                </a:moveTo>
                <a:lnTo>
                  <a:pt x="1932" y="646"/>
                </a:lnTo>
                <a:lnTo>
                  <a:pt x="1932" y="639"/>
                </a:lnTo>
                <a:lnTo>
                  <a:pt x="1925" y="639"/>
                </a:lnTo>
                <a:lnTo>
                  <a:pt x="1925" y="646"/>
                </a:lnTo>
                <a:close/>
                <a:moveTo>
                  <a:pt x="1941" y="646"/>
                </a:moveTo>
                <a:lnTo>
                  <a:pt x="1949" y="646"/>
                </a:lnTo>
                <a:lnTo>
                  <a:pt x="1949" y="639"/>
                </a:lnTo>
                <a:lnTo>
                  <a:pt x="1941" y="639"/>
                </a:lnTo>
                <a:lnTo>
                  <a:pt x="1941" y="646"/>
                </a:lnTo>
                <a:close/>
                <a:moveTo>
                  <a:pt x="1958" y="646"/>
                </a:moveTo>
                <a:lnTo>
                  <a:pt x="1965" y="646"/>
                </a:lnTo>
                <a:lnTo>
                  <a:pt x="1965" y="639"/>
                </a:lnTo>
                <a:lnTo>
                  <a:pt x="1958" y="639"/>
                </a:lnTo>
                <a:lnTo>
                  <a:pt x="1958" y="646"/>
                </a:lnTo>
                <a:close/>
                <a:moveTo>
                  <a:pt x="1975" y="646"/>
                </a:moveTo>
                <a:lnTo>
                  <a:pt x="1982" y="646"/>
                </a:lnTo>
                <a:lnTo>
                  <a:pt x="1982" y="639"/>
                </a:lnTo>
                <a:lnTo>
                  <a:pt x="1975" y="639"/>
                </a:lnTo>
                <a:lnTo>
                  <a:pt x="1975" y="646"/>
                </a:lnTo>
                <a:close/>
                <a:moveTo>
                  <a:pt x="1991" y="646"/>
                </a:moveTo>
                <a:lnTo>
                  <a:pt x="1998" y="646"/>
                </a:lnTo>
                <a:lnTo>
                  <a:pt x="1998" y="639"/>
                </a:lnTo>
                <a:lnTo>
                  <a:pt x="1991" y="639"/>
                </a:lnTo>
                <a:lnTo>
                  <a:pt x="1991" y="646"/>
                </a:lnTo>
                <a:close/>
                <a:moveTo>
                  <a:pt x="2008" y="646"/>
                </a:moveTo>
                <a:lnTo>
                  <a:pt x="2015" y="646"/>
                </a:lnTo>
                <a:lnTo>
                  <a:pt x="2015" y="639"/>
                </a:lnTo>
                <a:lnTo>
                  <a:pt x="2008" y="639"/>
                </a:lnTo>
                <a:lnTo>
                  <a:pt x="2008" y="646"/>
                </a:lnTo>
                <a:close/>
                <a:moveTo>
                  <a:pt x="2024" y="646"/>
                </a:moveTo>
                <a:lnTo>
                  <a:pt x="2031" y="646"/>
                </a:lnTo>
                <a:lnTo>
                  <a:pt x="2031" y="639"/>
                </a:lnTo>
                <a:lnTo>
                  <a:pt x="2024" y="639"/>
                </a:lnTo>
                <a:lnTo>
                  <a:pt x="2024" y="646"/>
                </a:lnTo>
                <a:close/>
                <a:moveTo>
                  <a:pt x="2041" y="646"/>
                </a:moveTo>
                <a:lnTo>
                  <a:pt x="2048" y="646"/>
                </a:lnTo>
                <a:lnTo>
                  <a:pt x="2048" y="639"/>
                </a:lnTo>
                <a:lnTo>
                  <a:pt x="2041" y="639"/>
                </a:lnTo>
                <a:lnTo>
                  <a:pt x="2041" y="646"/>
                </a:lnTo>
                <a:close/>
                <a:moveTo>
                  <a:pt x="2057" y="646"/>
                </a:moveTo>
                <a:lnTo>
                  <a:pt x="2065" y="646"/>
                </a:lnTo>
                <a:lnTo>
                  <a:pt x="2065" y="639"/>
                </a:lnTo>
                <a:lnTo>
                  <a:pt x="2057" y="639"/>
                </a:lnTo>
                <a:lnTo>
                  <a:pt x="2057" y="646"/>
                </a:lnTo>
                <a:close/>
                <a:moveTo>
                  <a:pt x="2074" y="646"/>
                </a:moveTo>
                <a:lnTo>
                  <a:pt x="2081" y="646"/>
                </a:lnTo>
                <a:lnTo>
                  <a:pt x="2081" y="639"/>
                </a:lnTo>
                <a:lnTo>
                  <a:pt x="2074" y="639"/>
                </a:lnTo>
                <a:lnTo>
                  <a:pt x="2074" y="646"/>
                </a:lnTo>
                <a:close/>
                <a:moveTo>
                  <a:pt x="2091" y="646"/>
                </a:moveTo>
                <a:lnTo>
                  <a:pt x="2098" y="646"/>
                </a:lnTo>
                <a:lnTo>
                  <a:pt x="2098" y="639"/>
                </a:lnTo>
                <a:lnTo>
                  <a:pt x="2091" y="639"/>
                </a:lnTo>
                <a:lnTo>
                  <a:pt x="2091" y="646"/>
                </a:lnTo>
                <a:close/>
                <a:moveTo>
                  <a:pt x="2107" y="646"/>
                </a:moveTo>
                <a:lnTo>
                  <a:pt x="2114" y="646"/>
                </a:lnTo>
                <a:lnTo>
                  <a:pt x="2114" y="639"/>
                </a:lnTo>
                <a:lnTo>
                  <a:pt x="2107" y="639"/>
                </a:lnTo>
                <a:lnTo>
                  <a:pt x="2107" y="646"/>
                </a:lnTo>
                <a:close/>
                <a:moveTo>
                  <a:pt x="2124" y="646"/>
                </a:moveTo>
                <a:lnTo>
                  <a:pt x="2131" y="646"/>
                </a:lnTo>
                <a:lnTo>
                  <a:pt x="2131" y="639"/>
                </a:lnTo>
                <a:lnTo>
                  <a:pt x="2124" y="639"/>
                </a:lnTo>
                <a:lnTo>
                  <a:pt x="2124" y="646"/>
                </a:lnTo>
                <a:close/>
                <a:moveTo>
                  <a:pt x="2140" y="646"/>
                </a:moveTo>
                <a:lnTo>
                  <a:pt x="2147" y="646"/>
                </a:lnTo>
                <a:lnTo>
                  <a:pt x="2147" y="639"/>
                </a:lnTo>
                <a:lnTo>
                  <a:pt x="2140" y="639"/>
                </a:lnTo>
                <a:lnTo>
                  <a:pt x="2140" y="646"/>
                </a:lnTo>
                <a:close/>
                <a:moveTo>
                  <a:pt x="2159" y="646"/>
                </a:moveTo>
                <a:lnTo>
                  <a:pt x="2164" y="646"/>
                </a:lnTo>
                <a:lnTo>
                  <a:pt x="2164" y="639"/>
                </a:lnTo>
                <a:lnTo>
                  <a:pt x="2159" y="639"/>
                </a:lnTo>
                <a:lnTo>
                  <a:pt x="2159" y="646"/>
                </a:lnTo>
                <a:close/>
                <a:moveTo>
                  <a:pt x="2176" y="646"/>
                </a:moveTo>
                <a:lnTo>
                  <a:pt x="2183" y="646"/>
                </a:lnTo>
                <a:lnTo>
                  <a:pt x="2183" y="639"/>
                </a:lnTo>
                <a:lnTo>
                  <a:pt x="2176" y="639"/>
                </a:lnTo>
                <a:lnTo>
                  <a:pt x="2176" y="646"/>
                </a:lnTo>
                <a:close/>
                <a:moveTo>
                  <a:pt x="2192" y="646"/>
                </a:moveTo>
                <a:lnTo>
                  <a:pt x="2200" y="646"/>
                </a:lnTo>
                <a:lnTo>
                  <a:pt x="2200" y="639"/>
                </a:lnTo>
                <a:lnTo>
                  <a:pt x="2192" y="639"/>
                </a:lnTo>
                <a:lnTo>
                  <a:pt x="2192" y="646"/>
                </a:lnTo>
                <a:close/>
                <a:moveTo>
                  <a:pt x="2209" y="646"/>
                </a:moveTo>
                <a:lnTo>
                  <a:pt x="2216" y="646"/>
                </a:lnTo>
                <a:lnTo>
                  <a:pt x="2216" y="639"/>
                </a:lnTo>
                <a:lnTo>
                  <a:pt x="2209" y="639"/>
                </a:lnTo>
                <a:lnTo>
                  <a:pt x="2209" y="646"/>
                </a:lnTo>
                <a:close/>
                <a:moveTo>
                  <a:pt x="2226" y="646"/>
                </a:moveTo>
                <a:lnTo>
                  <a:pt x="2233" y="646"/>
                </a:lnTo>
                <a:lnTo>
                  <a:pt x="2233" y="639"/>
                </a:lnTo>
                <a:lnTo>
                  <a:pt x="2226" y="639"/>
                </a:lnTo>
                <a:lnTo>
                  <a:pt x="2226" y="646"/>
                </a:lnTo>
                <a:close/>
                <a:moveTo>
                  <a:pt x="2242" y="646"/>
                </a:moveTo>
                <a:lnTo>
                  <a:pt x="2249" y="646"/>
                </a:lnTo>
                <a:lnTo>
                  <a:pt x="2249" y="639"/>
                </a:lnTo>
                <a:lnTo>
                  <a:pt x="2242" y="639"/>
                </a:lnTo>
                <a:lnTo>
                  <a:pt x="2242" y="646"/>
                </a:lnTo>
                <a:close/>
                <a:moveTo>
                  <a:pt x="2259" y="646"/>
                </a:moveTo>
                <a:lnTo>
                  <a:pt x="2266" y="646"/>
                </a:lnTo>
                <a:lnTo>
                  <a:pt x="2266" y="639"/>
                </a:lnTo>
                <a:lnTo>
                  <a:pt x="2259" y="639"/>
                </a:lnTo>
                <a:lnTo>
                  <a:pt x="2259" y="646"/>
                </a:lnTo>
                <a:close/>
                <a:moveTo>
                  <a:pt x="2275" y="646"/>
                </a:moveTo>
                <a:lnTo>
                  <a:pt x="2282" y="646"/>
                </a:lnTo>
                <a:lnTo>
                  <a:pt x="2282" y="639"/>
                </a:lnTo>
                <a:lnTo>
                  <a:pt x="2275" y="639"/>
                </a:lnTo>
                <a:lnTo>
                  <a:pt x="2275" y="646"/>
                </a:lnTo>
                <a:close/>
                <a:moveTo>
                  <a:pt x="2292" y="646"/>
                </a:moveTo>
                <a:lnTo>
                  <a:pt x="2299" y="646"/>
                </a:lnTo>
                <a:lnTo>
                  <a:pt x="2299" y="639"/>
                </a:lnTo>
                <a:lnTo>
                  <a:pt x="2292" y="639"/>
                </a:lnTo>
                <a:lnTo>
                  <a:pt x="2292" y="646"/>
                </a:lnTo>
                <a:close/>
                <a:moveTo>
                  <a:pt x="2308" y="646"/>
                </a:moveTo>
                <a:lnTo>
                  <a:pt x="2316" y="646"/>
                </a:lnTo>
                <a:lnTo>
                  <a:pt x="2316" y="639"/>
                </a:lnTo>
                <a:lnTo>
                  <a:pt x="2308" y="639"/>
                </a:lnTo>
                <a:lnTo>
                  <a:pt x="2308" y="646"/>
                </a:lnTo>
                <a:close/>
                <a:moveTo>
                  <a:pt x="2325" y="646"/>
                </a:moveTo>
                <a:lnTo>
                  <a:pt x="2332" y="646"/>
                </a:lnTo>
                <a:lnTo>
                  <a:pt x="2332" y="639"/>
                </a:lnTo>
                <a:lnTo>
                  <a:pt x="2325" y="639"/>
                </a:lnTo>
                <a:lnTo>
                  <a:pt x="2325" y="646"/>
                </a:lnTo>
                <a:close/>
                <a:moveTo>
                  <a:pt x="2342" y="646"/>
                </a:moveTo>
                <a:lnTo>
                  <a:pt x="2349" y="646"/>
                </a:lnTo>
                <a:lnTo>
                  <a:pt x="2349" y="639"/>
                </a:lnTo>
                <a:lnTo>
                  <a:pt x="2342" y="639"/>
                </a:lnTo>
                <a:lnTo>
                  <a:pt x="2342" y="646"/>
                </a:lnTo>
                <a:close/>
                <a:moveTo>
                  <a:pt x="2358" y="646"/>
                </a:moveTo>
                <a:lnTo>
                  <a:pt x="2365" y="646"/>
                </a:lnTo>
                <a:lnTo>
                  <a:pt x="2365" y="639"/>
                </a:lnTo>
                <a:lnTo>
                  <a:pt x="2358" y="639"/>
                </a:lnTo>
                <a:lnTo>
                  <a:pt x="2358" y="646"/>
                </a:lnTo>
                <a:close/>
                <a:moveTo>
                  <a:pt x="2375" y="646"/>
                </a:moveTo>
                <a:lnTo>
                  <a:pt x="2382" y="646"/>
                </a:lnTo>
                <a:lnTo>
                  <a:pt x="2382" y="639"/>
                </a:lnTo>
                <a:lnTo>
                  <a:pt x="2375" y="639"/>
                </a:lnTo>
                <a:lnTo>
                  <a:pt x="2375" y="646"/>
                </a:lnTo>
                <a:close/>
                <a:moveTo>
                  <a:pt x="2391" y="646"/>
                </a:moveTo>
                <a:lnTo>
                  <a:pt x="2398" y="646"/>
                </a:lnTo>
                <a:lnTo>
                  <a:pt x="2398" y="639"/>
                </a:lnTo>
                <a:lnTo>
                  <a:pt x="2391" y="639"/>
                </a:lnTo>
                <a:lnTo>
                  <a:pt x="2391" y="646"/>
                </a:lnTo>
                <a:close/>
                <a:moveTo>
                  <a:pt x="2408" y="646"/>
                </a:moveTo>
                <a:lnTo>
                  <a:pt x="2415" y="646"/>
                </a:lnTo>
                <a:lnTo>
                  <a:pt x="2415" y="639"/>
                </a:lnTo>
                <a:lnTo>
                  <a:pt x="2408" y="639"/>
                </a:lnTo>
                <a:lnTo>
                  <a:pt x="2408" y="646"/>
                </a:lnTo>
                <a:close/>
                <a:moveTo>
                  <a:pt x="2427" y="646"/>
                </a:moveTo>
                <a:lnTo>
                  <a:pt x="2434" y="646"/>
                </a:lnTo>
                <a:lnTo>
                  <a:pt x="2434" y="639"/>
                </a:lnTo>
                <a:lnTo>
                  <a:pt x="2427" y="639"/>
                </a:lnTo>
                <a:lnTo>
                  <a:pt x="2427" y="646"/>
                </a:lnTo>
                <a:close/>
                <a:moveTo>
                  <a:pt x="2443" y="646"/>
                </a:moveTo>
                <a:lnTo>
                  <a:pt x="2451" y="646"/>
                </a:lnTo>
                <a:lnTo>
                  <a:pt x="2451" y="639"/>
                </a:lnTo>
                <a:lnTo>
                  <a:pt x="2443" y="639"/>
                </a:lnTo>
                <a:lnTo>
                  <a:pt x="2443" y="646"/>
                </a:lnTo>
                <a:close/>
                <a:moveTo>
                  <a:pt x="2460" y="646"/>
                </a:moveTo>
                <a:lnTo>
                  <a:pt x="2467" y="646"/>
                </a:lnTo>
                <a:lnTo>
                  <a:pt x="2467" y="639"/>
                </a:lnTo>
                <a:lnTo>
                  <a:pt x="2460" y="639"/>
                </a:lnTo>
                <a:lnTo>
                  <a:pt x="2460" y="646"/>
                </a:lnTo>
                <a:close/>
                <a:moveTo>
                  <a:pt x="2477" y="646"/>
                </a:moveTo>
                <a:lnTo>
                  <a:pt x="2484" y="646"/>
                </a:lnTo>
                <a:lnTo>
                  <a:pt x="2484" y="639"/>
                </a:lnTo>
                <a:lnTo>
                  <a:pt x="2477" y="639"/>
                </a:lnTo>
                <a:lnTo>
                  <a:pt x="2477" y="646"/>
                </a:lnTo>
                <a:close/>
                <a:moveTo>
                  <a:pt x="2493" y="646"/>
                </a:moveTo>
                <a:lnTo>
                  <a:pt x="2500" y="646"/>
                </a:lnTo>
                <a:lnTo>
                  <a:pt x="2500" y="639"/>
                </a:lnTo>
                <a:lnTo>
                  <a:pt x="2493" y="639"/>
                </a:lnTo>
                <a:lnTo>
                  <a:pt x="2493" y="646"/>
                </a:lnTo>
                <a:close/>
                <a:moveTo>
                  <a:pt x="2510" y="646"/>
                </a:moveTo>
                <a:lnTo>
                  <a:pt x="2517" y="646"/>
                </a:lnTo>
                <a:lnTo>
                  <a:pt x="2517" y="639"/>
                </a:lnTo>
                <a:lnTo>
                  <a:pt x="2510" y="639"/>
                </a:lnTo>
                <a:lnTo>
                  <a:pt x="2510" y="646"/>
                </a:lnTo>
                <a:close/>
                <a:moveTo>
                  <a:pt x="2526" y="646"/>
                </a:moveTo>
                <a:lnTo>
                  <a:pt x="2533" y="646"/>
                </a:lnTo>
                <a:lnTo>
                  <a:pt x="2533" y="639"/>
                </a:lnTo>
                <a:lnTo>
                  <a:pt x="2526" y="639"/>
                </a:lnTo>
                <a:lnTo>
                  <a:pt x="2526" y="646"/>
                </a:lnTo>
                <a:close/>
                <a:moveTo>
                  <a:pt x="2543" y="646"/>
                </a:moveTo>
                <a:lnTo>
                  <a:pt x="2550" y="646"/>
                </a:lnTo>
                <a:lnTo>
                  <a:pt x="2550" y="639"/>
                </a:lnTo>
                <a:lnTo>
                  <a:pt x="2543" y="639"/>
                </a:lnTo>
                <a:lnTo>
                  <a:pt x="2543" y="646"/>
                </a:lnTo>
                <a:close/>
                <a:moveTo>
                  <a:pt x="2609" y="646"/>
                </a:moveTo>
                <a:lnTo>
                  <a:pt x="2616" y="646"/>
                </a:lnTo>
                <a:lnTo>
                  <a:pt x="2616" y="639"/>
                </a:lnTo>
                <a:lnTo>
                  <a:pt x="2609" y="639"/>
                </a:lnTo>
                <a:lnTo>
                  <a:pt x="2609" y="646"/>
                </a:lnTo>
                <a:close/>
                <a:moveTo>
                  <a:pt x="2626" y="646"/>
                </a:moveTo>
                <a:lnTo>
                  <a:pt x="2633" y="646"/>
                </a:lnTo>
                <a:lnTo>
                  <a:pt x="2633" y="639"/>
                </a:lnTo>
                <a:lnTo>
                  <a:pt x="2626" y="639"/>
                </a:lnTo>
                <a:lnTo>
                  <a:pt x="2626" y="646"/>
                </a:lnTo>
                <a:close/>
                <a:moveTo>
                  <a:pt x="2642" y="646"/>
                </a:moveTo>
                <a:lnTo>
                  <a:pt x="2649" y="646"/>
                </a:lnTo>
                <a:lnTo>
                  <a:pt x="2649" y="639"/>
                </a:lnTo>
                <a:lnTo>
                  <a:pt x="2642" y="639"/>
                </a:lnTo>
                <a:lnTo>
                  <a:pt x="2642" y="646"/>
                </a:lnTo>
                <a:close/>
                <a:moveTo>
                  <a:pt x="435" y="662"/>
                </a:moveTo>
                <a:lnTo>
                  <a:pt x="442" y="662"/>
                </a:lnTo>
                <a:lnTo>
                  <a:pt x="442" y="655"/>
                </a:lnTo>
                <a:lnTo>
                  <a:pt x="435" y="655"/>
                </a:lnTo>
                <a:lnTo>
                  <a:pt x="435" y="662"/>
                </a:lnTo>
                <a:close/>
                <a:moveTo>
                  <a:pt x="452" y="662"/>
                </a:moveTo>
                <a:lnTo>
                  <a:pt x="459" y="662"/>
                </a:lnTo>
                <a:lnTo>
                  <a:pt x="459" y="655"/>
                </a:lnTo>
                <a:lnTo>
                  <a:pt x="452" y="655"/>
                </a:lnTo>
                <a:lnTo>
                  <a:pt x="452" y="662"/>
                </a:lnTo>
                <a:close/>
                <a:moveTo>
                  <a:pt x="469" y="662"/>
                </a:moveTo>
                <a:lnTo>
                  <a:pt x="476" y="662"/>
                </a:lnTo>
                <a:lnTo>
                  <a:pt x="476" y="655"/>
                </a:lnTo>
                <a:lnTo>
                  <a:pt x="469" y="655"/>
                </a:lnTo>
                <a:lnTo>
                  <a:pt x="469" y="662"/>
                </a:lnTo>
                <a:close/>
                <a:moveTo>
                  <a:pt x="485" y="662"/>
                </a:moveTo>
                <a:lnTo>
                  <a:pt x="492" y="662"/>
                </a:lnTo>
                <a:lnTo>
                  <a:pt x="492" y="655"/>
                </a:lnTo>
                <a:lnTo>
                  <a:pt x="485" y="655"/>
                </a:lnTo>
                <a:lnTo>
                  <a:pt x="485" y="662"/>
                </a:lnTo>
                <a:close/>
                <a:moveTo>
                  <a:pt x="502" y="662"/>
                </a:moveTo>
                <a:lnTo>
                  <a:pt x="509" y="662"/>
                </a:lnTo>
                <a:lnTo>
                  <a:pt x="509" y="655"/>
                </a:lnTo>
                <a:lnTo>
                  <a:pt x="502" y="655"/>
                </a:lnTo>
                <a:lnTo>
                  <a:pt x="502" y="662"/>
                </a:lnTo>
                <a:close/>
                <a:moveTo>
                  <a:pt x="518" y="662"/>
                </a:moveTo>
                <a:lnTo>
                  <a:pt x="525" y="662"/>
                </a:lnTo>
                <a:lnTo>
                  <a:pt x="525" y="655"/>
                </a:lnTo>
                <a:lnTo>
                  <a:pt x="518" y="655"/>
                </a:lnTo>
                <a:lnTo>
                  <a:pt x="518" y="662"/>
                </a:lnTo>
                <a:close/>
                <a:moveTo>
                  <a:pt x="535" y="662"/>
                </a:moveTo>
                <a:lnTo>
                  <a:pt x="542" y="662"/>
                </a:lnTo>
                <a:lnTo>
                  <a:pt x="542" y="655"/>
                </a:lnTo>
                <a:lnTo>
                  <a:pt x="535" y="655"/>
                </a:lnTo>
                <a:lnTo>
                  <a:pt x="535" y="662"/>
                </a:lnTo>
                <a:close/>
                <a:moveTo>
                  <a:pt x="551" y="662"/>
                </a:moveTo>
                <a:lnTo>
                  <a:pt x="559" y="662"/>
                </a:lnTo>
                <a:lnTo>
                  <a:pt x="559" y="655"/>
                </a:lnTo>
                <a:lnTo>
                  <a:pt x="551" y="655"/>
                </a:lnTo>
                <a:lnTo>
                  <a:pt x="551" y="662"/>
                </a:lnTo>
                <a:close/>
                <a:moveTo>
                  <a:pt x="568" y="662"/>
                </a:moveTo>
                <a:lnTo>
                  <a:pt x="575" y="662"/>
                </a:lnTo>
                <a:lnTo>
                  <a:pt x="575" y="655"/>
                </a:lnTo>
                <a:lnTo>
                  <a:pt x="568" y="655"/>
                </a:lnTo>
                <a:lnTo>
                  <a:pt x="568" y="662"/>
                </a:lnTo>
                <a:close/>
                <a:moveTo>
                  <a:pt x="585" y="662"/>
                </a:moveTo>
                <a:lnTo>
                  <a:pt x="592" y="662"/>
                </a:lnTo>
                <a:lnTo>
                  <a:pt x="592" y="655"/>
                </a:lnTo>
                <a:lnTo>
                  <a:pt x="585" y="655"/>
                </a:lnTo>
                <a:lnTo>
                  <a:pt x="585" y="662"/>
                </a:lnTo>
                <a:close/>
                <a:moveTo>
                  <a:pt x="601" y="662"/>
                </a:moveTo>
                <a:lnTo>
                  <a:pt x="608" y="662"/>
                </a:lnTo>
                <a:lnTo>
                  <a:pt x="608" y="655"/>
                </a:lnTo>
                <a:lnTo>
                  <a:pt x="601" y="655"/>
                </a:lnTo>
                <a:lnTo>
                  <a:pt x="601" y="662"/>
                </a:lnTo>
                <a:close/>
                <a:moveTo>
                  <a:pt x="620" y="662"/>
                </a:moveTo>
                <a:lnTo>
                  <a:pt x="625" y="662"/>
                </a:lnTo>
                <a:lnTo>
                  <a:pt x="625" y="655"/>
                </a:lnTo>
                <a:lnTo>
                  <a:pt x="620" y="655"/>
                </a:lnTo>
                <a:lnTo>
                  <a:pt x="620" y="662"/>
                </a:lnTo>
                <a:close/>
                <a:moveTo>
                  <a:pt x="637" y="662"/>
                </a:moveTo>
                <a:lnTo>
                  <a:pt x="644" y="662"/>
                </a:lnTo>
                <a:lnTo>
                  <a:pt x="644" y="655"/>
                </a:lnTo>
                <a:lnTo>
                  <a:pt x="637" y="655"/>
                </a:lnTo>
                <a:lnTo>
                  <a:pt x="637" y="662"/>
                </a:lnTo>
                <a:close/>
                <a:moveTo>
                  <a:pt x="653" y="662"/>
                </a:moveTo>
                <a:lnTo>
                  <a:pt x="660" y="662"/>
                </a:lnTo>
                <a:lnTo>
                  <a:pt x="660" y="655"/>
                </a:lnTo>
                <a:lnTo>
                  <a:pt x="653" y="655"/>
                </a:lnTo>
                <a:lnTo>
                  <a:pt x="653" y="662"/>
                </a:lnTo>
                <a:close/>
                <a:moveTo>
                  <a:pt x="670" y="662"/>
                </a:moveTo>
                <a:lnTo>
                  <a:pt x="677" y="662"/>
                </a:lnTo>
                <a:lnTo>
                  <a:pt x="677" y="655"/>
                </a:lnTo>
                <a:lnTo>
                  <a:pt x="670" y="655"/>
                </a:lnTo>
                <a:lnTo>
                  <a:pt x="670" y="662"/>
                </a:lnTo>
                <a:close/>
                <a:moveTo>
                  <a:pt x="686" y="662"/>
                </a:moveTo>
                <a:lnTo>
                  <a:pt x="693" y="662"/>
                </a:lnTo>
                <a:lnTo>
                  <a:pt x="693" y="655"/>
                </a:lnTo>
                <a:lnTo>
                  <a:pt x="686" y="655"/>
                </a:lnTo>
                <a:lnTo>
                  <a:pt x="686" y="662"/>
                </a:lnTo>
                <a:close/>
                <a:moveTo>
                  <a:pt x="703" y="662"/>
                </a:moveTo>
                <a:lnTo>
                  <a:pt x="710" y="662"/>
                </a:lnTo>
                <a:lnTo>
                  <a:pt x="710" y="655"/>
                </a:lnTo>
                <a:lnTo>
                  <a:pt x="703" y="655"/>
                </a:lnTo>
                <a:lnTo>
                  <a:pt x="703" y="662"/>
                </a:lnTo>
                <a:close/>
                <a:moveTo>
                  <a:pt x="720" y="662"/>
                </a:moveTo>
                <a:lnTo>
                  <a:pt x="727" y="662"/>
                </a:lnTo>
                <a:lnTo>
                  <a:pt x="727" y="655"/>
                </a:lnTo>
                <a:lnTo>
                  <a:pt x="720" y="655"/>
                </a:lnTo>
                <a:lnTo>
                  <a:pt x="720" y="662"/>
                </a:lnTo>
                <a:close/>
                <a:moveTo>
                  <a:pt x="736" y="662"/>
                </a:moveTo>
                <a:lnTo>
                  <a:pt x="743" y="662"/>
                </a:lnTo>
                <a:lnTo>
                  <a:pt x="743" y="655"/>
                </a:lnTo>
                <a:lnTo>
                  <a:pt x="736" y="655"/>
                </a:lnTo>
                <a:lnTo>
                  <a:pt x="736" y="662"/>
                </a:lnTo>
                <a:close/>
                <a:moveTo>
                  <a:pt x="753" y="662"/>
                </a:moveTo>
                <a:lnTo>
                  <a:pt x="760" y="662"/>
                </a:lnTo>
                <a:lnTo>
                  <a:pt x="760" y="655"/>
                </a:lnTo>
                <a:lnTo>
                  <a:pt x="753" y="655"/>
                </a:lnTo>
                <a:lnTo>
                  <a:pt x="753" y="662"/>
                </a:lnTo>
                <a:close/>
                <a:moveTo>
                  <a:pt x="769" y="662"/>
                </a:moveTo>
                <a:lnTo>
                  <a:pt x="776" y="662"/>
                </a:lnTo>
                <a:lnTo>
                  <a:pt x="776" y="655"/>
                </a:lnTo>
                <a:lnTo>
                  <a:pt x="769" y="655"/>
                </a:lnTo>
                <a:lnTo>
                  <a:pt x="769" y="662"/>
                </a:lnTo>
                <a:close/>
                <a:moveTo>
                  <a:pt x="786" y="662"/>
                </a:moveTo>
                <a:lnTo>
                  <a:pt x="793" y="662"/>
                </a:lnTo>
                <a:lnTo>
                  <a:pt x="793" y="655"/>
                </a:lnTo>
                <a:lnTo>
                  <a:pt x="786" y="655"/>
                </a:lnTo>
                <a:lnTo>
                  <a:pt x="786" y="662"/>
                </a:lnTo>
                <a:close/>
                <a:moveTo>
                  <a:pt x="802" y="662"/>
                </a:moveTo>
                <a:lnTo>
                  <a:pt x="810" y="662"/>
                </a:lnTo>
                <a:lnTo>
                  <a:pt x="810" y="655"/>
                </a:lnTo>
                <a:lnTo>
                  <a:pt x="802" y="655"/>
                </a:lnTo>
                <a:lnTo>
                  <a:pt x="802" y="662"/>
                </a:lnTo>
                <a:close/>
                <a:moveTo>
                  <a:pt x="819" y="662"/>
                </a:moveTo>
                <a:lnTo>
                  <a:pt x="826" y="662"/>
                </a:lnTo>
                <a:lnTo>
                  <a:pt x="826" y="655"/>
                </a:lnTo>
                <a:lnTo>
                  <a:pt x="819" y="655"/>
                </a:lnTo>
                <a:lnTo>
                  <a:pt x="819" y="662"/>
                </a:lnTo>
                <a:close/>
                <a:moveTo>
                  <a:pt x="1406" y="662"/>
                </a:moveTo>
                <a:lnTo>
                  <a:pt x="1413" y="662"/>
                </a:lnTo>
                <a:lnTo>
                  <a:pt x="1413" y="655"/>
                </a:lnTo>
                <a:lnTo>
                  <a:pt x="1406" y="655"/>
                </a:lnTo>
                <a:lnTo>
                  <a:pt x="1406" y="662"/>
                </a:lnTo>
                <a:close/>
                <a:moveTo>
                  <a:pt x="1423" y="662"/>
                </a:moveTo>
                <a:lnTo>
                  <a:pt x="1430" y="662"/>
                </a:lnTo>
                <a:lnTo>
                  <a:pt x="1430" y="655"/>
                </a:lnTo>
                <a:lnTo>
                  <a:pt x="1423" y="655"/>
                </a:lnTo>
                <a:lnTo>
                  <a:pt x="1423" y="662"/>
                </a:lnTo>
                <a:close/>
                <a:moveTo>
                  <a:pt x="1439" y="662"/>
                </a:moveTo>
                <a:lnTo>
                  <a:pt x="1447" y="662"/>
                </a:lnTo>
                <a:lnTo>
                  <a:pt x="1447" y="655"/>
                </a:lnTo>
                <a:lnTo>
                  <a:pt x="1439" y="655"/>
                </a:lnTo>
                <a:lnTo>
                  <a:pt x="1439" y="662"/>
                </a:lnTo>
                <a:close/>
                <a:moveTo>
                  <a:pt x="1456" y="662"/>
                </a:moveTo>
                <a:lnTo>
                  <a:pt x="1463" y="662"/>
                </a:lnTo>
                <a:lnTo>
                  <a:pt x="1463" y="655"/>
                </a:lnTo>
                <a:lnTo>
                  <a:pt x="1456" y="655"/>
                </a:lnTo>
                <a:lnTo>
                  <a:pt x="1456" y="662"/>
                </a:lnTo>
                <a:close/>
                <a:moveTo>
                  <a:pt x="1473" y="662"/>
                </a:moveTo>
                <a:lnTo>
                  <a:pt x="1480" y="662"/>
                </a:lnTo>
                <a:lnTo>
                  <a:pt x="1480" y="655"/>
                </a:lnTo>
                <a:lnTo>
                  <a:pt x="1473" y="655"/>
                </a:lnTo>
                <a:lnTo>
                  <a:pt x="1473" y="662"/>
                </a:lnTo>
                <a:close/>
                <a:moveTo>
                  <a:pt x="1489" y="662"/>
                </a:moveTo>
                <a:lnTo>
                  <a:pt x="1496" y="662"/>
                </a:lnTo>
                <a:lnTo>
                  <a:pt x="1496" y="655"/>
                </a:lnTo>
                <a:lnTo>
                  <a:pt x="1489" y="655"/>
                </a:lnTo>
                <a:lnTo>
                  <a:pt x="1489" y="662"/>
                </a:lnTo>
                <a:close/>
                <a:moveTo>
                  <a:pt x="1506" y="662"/>
                </a:moveTo>
                <a:lnTo>
                  <a:pt x="1513" y="662"/>
                </a:lnTo>
                <a:lnTo>
                  <a:pt x="1513" y="655"/>
                </a:lnTo>
                <a:lnTo>
                  <a:pt x="1506" y="655"/>
                </a:lnTo>
                <a:lnTo>
                  <a:pt x="1506" y="662"/>
                </a:lnTo>
                <a:close/>
                <a:moveTo>
                  <a:pt x="1522" y="662"/>
                </a:moveTo>
                <a:lnTo>
                  <a:pt x="1529" y="662"/>
                </a:lnTo>
                <a:lnTo>
                  <a:pt x="1529" y="655"/>
                </a:lnTo>
                <a:lnTo>
                  <a:pt x="1522" y="655"/>
                </a:lnTo>
                <a:lnTo>
                  <a:pt x="1522" y="662"/>
                </a:lnTo>
                <a:close/>
                <a:moveTo>
                  <a:pt x="1539" y="662"/>
                </a:moveTo>
                <a:lnTo>
                  <a:pt x="1546" y="662"/>
                </a:lnTo>
                <a:lnTo>
                  <a:pt x="1546" y="655"/>
                </a:lnTo>
                <a:lnTo>
                  <a:pt x="1539" y="655"/>
                </a:lnTo>
                <a:lnTo>
                  <a:pt x="1539" y="662"/>
                </a:lnTo>
                <a:close/>
                <a:moveTo>
                  <a:pt x="1555" y="662"/>
                </a:moveTo>
                <a:lnTo>
                  <a:pt x="1563" y="662"/>
                </a:lnTo>
                <a:lnTo>
                  <a:pt x="1563" y="655"/>
                </a:lnTo>
                <a:lnTo>
                  <a:pt x="1555" y="655"/>
                </a:lnTo>
                <a:lnTo>
                  <a:pt x="1555" y="662"/>
                </a:lnTo>
                <a:close/>
                <a:moveTo>
                  <a:pt x="1657" y="662"/>
                </a:moveTo>
                <a:lnTo>
                  <a:pt x="1664" y="662"/>
                </a:lnTo>
                <a:lnTo>
                  <a:pt x="1664" y="655"/>
                </a:lnTo>
                <a:lnTo>
                  <a:pt x="1657" y="655"/>
                </a:lnTo>
                <a:lnTo>
                  <a:pt x="1657" y="662"/>
                </a:lnTo>
                <a:close/>
                <a:moveTo>
                  <a:pt x="1674" y="662"/>
                </a:moveTo>
                <a:lnTo>
                  <a:pt x="1681" y="662"/>
                </a:lnTo>
                <a:lnTo>
                  <a:pt x="1681" y="655"/>
                </a:lnTo>
                <a:lnTo>
                  <a:pt x="1674" y="655"/>
                </a:lnTo>
                <a:lnTo>
                  <a:pt x="1674" y="662"/>
                </a:lnTo>
                <a:close/>
                <a:moveTo>
                  <a:pt x="1690" y="662"/>
                </a:moveTo>
                <a:lnTo>
                  <a:pt x="1698" y="662"/>
                </a:lnTo>
                <a:lnTo>
                  <a:pt x="1698" y="655"/>
                </a:lnTo>
                <a:lnTo>
                  <a:pt x="1690" y="655"/>
                </a:lnTo>
                <a:lnTo>
                  <a:pt x="1690" y="662"/>
                </a:lnTo>
                <a:close/>
                <a:moveTo>
                  <a:pt x="1707" y="662"/>
                </a:moveTo>
                <a:lnTo>
                  <a:pt x="1714" y="662"/>
                </a:lnTo>
                <a:lnTo>
                  <a:pt x="1714" y="655"/>
                </a:lnTo>
                <a:lnTo>
                  <a:pt x="1707" y="655"/>
                </a:lnTo>
                <a:lnTo>
                  <a:pt x="1707" y="662"/>
                </a:lnTo>
                <a:close/>
                <a:moveTo>
                  <a:pt x="1724" y="662"/>
                </a:moveTo>
                <a:lnTo>
                  <a:pt x="1731" y="662"/>
                </a:lnTo>
                <a:lnTo>
                  <a:pt x="1731" y="655"/>
                </a:lnTo>
                <a:lnTo>
                  <a:pt x="1724" y="655"/>
                </a:lnTo>
                <a:lnTo>
                  <a:pt x="1724" y="662"/>
                </a:lnTo>
                <a:close/>
                <a:moveTo>
                  <a:pt x="1740" y="662"/>
                </a:moveTo>
                <a:lnTo>
                  <a:pt x="1747" y="662"/>
                </a:lnTo>
                <a:lnTo>
                  <a:pt x="1747" y="655"/>
                </a:lnTo>
                <a:lnTo>
                  <a:pt x="1740" y="655"/>
                </a:lnTo>
                <a:lnTo>
                  <a:pt x="1740" y="662"/>
                </a:lnTo>
                <a:close/>
                <a:moveTo>
                  <a:pt x="1757" y="662"/>
                </a:moveTo>
                <a:lnTo>
                  <a:pt x="1764" y="662"/>
                </a:lnTo>
                <a:lnTo>
                  <a:pt x="1764" y="655"/>
                </a:lnTo>
                <a:lnTo>
                  <a:pt x="1757" y="655"/>
                </a:lnTo>
                <a:lnTo>
                  <a:pt x="1757" y="662"/>
                </a:lnTo>
                <a:close/>
                <a:moveTo>
                  <a:pt x="1773" y="662"/>
                </a:moveTo>
                <a:lnTo>
                  <a:pt x="1780" y="662"/>
                </a:lnTo>
                <a:lnTo>
                  <a:pt x="1780" y="655"/>
                </a:lnTo>
                <a:lnTo>
                  <a:pt x="1773" y="655"/>
                </a:lnTo>
                <a:lnTo>
                  <a:pt x="1773" y="662"/>
                </a:lnTo>
                <a:close/>
                <a:moveTo>
                  <a:pt x="1790" y="662"/>
                </a:moveTo>
                <a:lnTo>
                  <a:pt x="1797" y="662"/>
                </a:lnTo>
                <a:lnTo>
                  <a:pt x="1797" y="655"/>
                </a:lnTo>
                <a:lnTo>
                  <a:pt x="1790" y="655"/>
                </a:lnTo>
                <a:lnTo>
                  <a:pt x="1790" y="662"/>
                </a:lnTo>
                <a:close/>
                <a:moveTo>
                  <a:pt x="1806" y="662"/>
                </a:moveTo>
                <a:lnTo>
                  <a:pt x="1814" y="662"/>
                </a:lnTo>
                <a:lnTo>
                  <a:pt x="1814" y="655"/>
                </a:lnTo>
                <a:lnTo>
                  <a:pt x="1806" y="655"/>
                </a:lnTo>
                <a:lnTo>
                  <a:pt x="1806" y="662"/>
                </a:lnTo>
                <a:close/>
                <a:moveTo>
                  <a:pt x="1823" y="662"/>
                </a:moveTo>
                <a:lnTo>
                  <a:pt x="1830" y="662"/>
                </a:lnTo>
                <a:lnTo>
                  <a:pt x="1830" y="655"/>
                </a:lnTo>
                <a:lnTo>
                  <a:pt x="1823" y="655"/>
                </a:lnTo>
                <a:lnTo>
                  <a:pt x="1823" y="662"/>
                </a:lnTo>
                <a:close/>
                <a:moveTo>
                  <a:pt x="1840" y="662"/>
                </a:moveTo>
                <a:lnTo>
                  <a:pt x="1847" y="662"/>
                </a:lnTo>
                <a:lnTo>
                  <a:pt x="1847" y="655"/>
                </a:lnTo>
                <a:lnTo>
                  <a:pt x="1840" y="655"/>
                </a:lnTo>
                <a:lnTo>
                  <a:pt x="1840" y="662"/>
                </a:lnTo>
                <a:close/>
                <a:moveTo>
                  <a:pt x="1856" y="662"/>
                </a:moveTo>
                <a:lnTo>
                  <a:pt x="1863" y="662"/>
                </a:lnTo>
                <a:lnTo>
                  <a:pt x="1863" y="655"/>
                </a:lnTo>
                <a:lnTo>
                  <a:pt x="1856" y="655"/>
                </a:lnTo>
                <a:lnTo>
                  <a:pt x="1856" y="662"/>
                </a:lnTo>
                <a:close/>
                <a:moveTo>
                  <a:pt x="1873" y="662"/>
                </a:moveTo>
                <a:lnTo>
                  <a:pt x="1880" y="662"/>
                </a:lnTo>
                <a:lnTo>
                  <a:pt x="1880" y="655"/>
                </a:lnTo>
                <a:lnTo>
                  <a:pt x="1873" y="655"/>
                </a:lnTo>
                <a:lnTo>
                  <a:pt x="1873" y="662"/>
                </a:lnTo>
                <a:close/>
                <a:moveTo>
                  <a:pt x="1889" y="662"/>
                </a:moveTo>
                <a:lnTo>
                  <a:pt x="1896" y="662"/>
                </a:lnTo>
                <a:lnTo>
                  <a:pt x="1896" y="655"/>
                </a:lnTo>
                <a:lnTo>
                  <a:pt x="1889" y="655"/>
                </a:lnTo>
                <a:lnTo>
                  <a:pt x="1889" y="662"/>
                </a:lnTo>
                <a:close/>
                <a:moveTo>
                  <a:pt x="1908" y="662"/>
                </a:moveTo>
                <a:lnTo>
                  <a:pt x="1915" y="662"/>
                </a:lnTo>
                <a:lnTo>
                  <a:pt x="1915" y="655"/>
                </a:lnTo>
                <a:lnTo>
                  <a:pt x="1908" y="655"/>
                </a:lnTo>
                <a:lnTo>
                  <a:pt x="1908" y="662"/>
                </a:lnTo>
                <a:close/>
                <a:moveTo>
                  <a:pt x="1925" y="662"/>
                </a:moveTo>
                <a:lnTo>
                  <a:pt x="1932" y="662"/>
                </a:lnTo>
                <a:lnTo>
                  <a:pt x="1932" y="655"/>
                </a:lnTo>
                <a:lnTo>
                  <a:pt x="1925" y="655"/>
                </a:lnTo>
                <a:lnTo>
                  <a:pt x="1925" y="662"/>
                </a:lnTo>
                <a:close/>
                <a:moveTo>
                  <a:pt x="1941" y="662"/>
                </a:moveTo>
                <a:lnTo>
                  <a:pt x="1949" y="662"/>
                </a:lnTo>
                <a:lnTo>
                  <a:pt x="1949" y="655"/>
                </a:lnTo>
                <a:lnTo>
                  <a:pt x="1941" y="655"/>
                </a:lnTo>
                <a:lnTo>
                  <a:pt x="1941" y="662"/>
                </a:lnTo>
                <a:close/>
                <a:moveTo>
                  <a:pt x="1958" y="662"/>
                </a:moveTo>
                <a:lnTo>
                  <a:pt x="1965" y="662"/>
                </a:lnTo>
                <a:lnTo>
                  <a:pt x="1965" y="655"/>
                </a:lnTo>
                <a:lnTo>
                  <a:pt x="1958" y="655"/>
                </a:lnTo>
                <a:lnTo>
                  <a:pt x="1958" y="662"/>
                </a:lnTo>
                <a:close/>
                <a:moveTo>
                  <a:pt x="1975" y="662"/>
                </a:moveTo>
                <a:lnTo>
                  <a:pt x="1982" y="662"/>
                </a:lnTo>
                <a:lnTo>
                  <a:pt x="1982" y="655"/>
                </a:lnTo>
                <a:lnTo>
                  <a:pt x="1975" y="655"/>
                </a:lnTo>
                <a:lnTo>
                  <a:pt x="1975" y="662"/>
                </a:lnTo>
                <a:close/>
                <a:moveTo>
                  <a:pt x="1991" y="662"/>
                </a:moveTo>
                <a:lnTo>
                  <a:pt x="1998" y="662"/>
                </a:lnTo>
                <a:lnTo>
                  <a:pt x="1998" y="655"/>
                </a:lnTo>
                <a:lnTo>
                  <a:pt x="1991" y="655"/>
                </a:lnTo>
                <a:lnTo>
                  <a:pt x="1991" y="662"/>
                </a:lnTo>
                <a:close/>
                <a:moveTo>
                  <a:pt x="2008" y="662"/>
                </a:moveTo>
                <a:lnTo>
                  <a:pt x="2015" y="662"/>
                </a:lnTo>
                <a:lnTo>
                  <a:pt x="2015" y="655"/>
                </a:lnTo>
                <a:lnTo>
                  <a:pt x="2008" y="655"/>
                </a:lnTo>
                <a:lnTo>
                  <a:pt x="2008" y="662"/>
                </a:lnTo>
                <a:close/>
                <a:moveTo>
                  <a:pt x="2024" y="662"/>
                </a:moveTo>
                <a:lnTo>
                  <a:pt x="2031" y="662"/>
                </a:lnTo>
                <a:lnTo>
                  <a:pt x="2031" y="655"/>
                </a:lnTo>
                <a:lnTo>
                  <a:pt x="2024" y="655"/>
                </a:lnTo>
                <a:lnTo>
                  <a:pt x="2024" y="662"/>
                </a:lnTo>
                <a:close/>
                <a:moveTo>
                  <a:pt x="2041" y="662"/>
                </a:moveTo>
                <a:lnTo>
                  <a:pt x="2048" y="662"/>
                </a:lnTo>
                <a:lnTo>
                  <a:pt x="2048" y="655"/>
                </a:lnTo>
                <a:lnTo>
                  <a:pt x="2041" y="655"/>
                </a:lnTo>
                <a:lnTo>
                  <a:pt x="2041" y="662"/>
                </a:lnTo>
                <a:close/>
                <a:moveTo>
                  <a:pt x="2057" y="662"/>
                </a:moveTo>
                <a:lnTo>
                  <a:pt x="2065" y="662"/>
                </a:lnTo>
                <a:lnTo>
                  <a:pt x="2065" y="655"/>
                </a:lnTo>
                <a:lnTo>
                  <a:pt x="2057" y="655"/>
                </a:lnTo>
                <a:lnTo>
                  <a:pt x="2057" y="662"/>
                </a:lnTo>
                <a:close/>
                <a:moveTo>
                  <a:pt x="2074" y="662"/>
                </a:moveTo>
                <a:lnTo>
                  <a:pt x="2081" y="662"/>
                </a:lnTo>
                <a:lnTo>
                  <a:pt x="2081" y="655"/>
                </a:lnTo>
                <a:lnTo>
                  <a:pt x="2074" y="655"/>
                </a:lnTo>
                <a:lnTo>
                  <a:pt x="2074" y="662"/>
                </a:lnTo>
                <a:close/>
                <a:moveTo>
                  <a:pt x="2091" y="662"/>
                </a:moveTo>
                <a:lnTo>
                  <a:pt x="2098" y="662"/>
                </a:lnTo>
                <a:lnTo>
                  <a:pt x="2098" y="655"/>
                </a:lnTo>
                <a:lnTo>
                  <a:pt x="2091" y="655"/>
                </a:lnTo>
                <a:lnTo>
                  <a:pt x="2091" y="662"/>
                </a:lnTo>
                <a:close/>
                <a:moveTo>
                  <a:pt x="2107" y="662"/>
                </a:moveTo>
                <a:lnTo>
                  <a:pt x="2114" y="662"/>
                </a:lnTo>
                <a:lnTo>
                  <a:pt x="2114" y="655"/>
                </a:lnTo>
                <a:lnTo>
                  <a:pt x="2107" y="655"/>
                </a:lnTo>
                <a:lnTo>
                  <a:pt x="2107" y="662"/>
                </a:lnTo>
                <a:close/>
                <a:moveTo>
                  <a:pt x="2124" y="662"/>
                </a:moveTo>
                <a:lnTo>
                  <a:pt x="2131" y="662"/>
                </a:lnTo>
                <a:lnTo>
                  <a:pt x="2131" y="655"/>
                </a:lnTo>
                <a:lnTo>
                  <a:pt x="2124" y="655"/>
                </a:lnTo>
                <a:lnTo>
                  <a:pt x="2124" y="662"/>
                </a:lnTo>
                <a:close/>
                <a:moveTo>
                  <a:pt x="2140" y="662"/>
                </a:moveTo>
                <a:lnTo>
                  <a:pt x="2147" y="662"/>
                </a:lnTo>
                <a:lnTo>
                  <a:pt x="2147" y="655"/>
                </a:lnTo>
                <a:lnTo>
                  <a:pt x="2140" y="655"/>
                </a:lnTo>
                <a:lnTo>
                  <a:pt x="2140" y="662"/>
                </a:lnTo>
                <a:close/>
                <a:moveTo>
                  <a:pt x="2159" y="662"/>
                </a:moveTo>
                <a:lnTo>
                  <a:pt x="2164" y="662"/>
                </a:lnTo>
                <a:lnTo>
                  <a:pt x="2164" y="655"/>
                </a:lnTo>
                <a:lnTo>
                  <a:pt x="2159" y="655"/>
                </a:lnTo>
                <a:lnTo>
                  <a:pt x="2159" y="662"/>
                </a:lnTo>
                <a:close/>
                <a:moveTo>
                  <a:pt x="2176" y="662"/>
                </a:moveTo>
                <a:lnTo>
                  <a:pt x="2183" y="662"/>
                </a:lnTo>
                <a:lnTo>
                  <a:pt x="2183" y="655"/>
                </a:lnTo>
                <a:lnTo>
                  <a:pt x="2176" y="655"/>
                </a:lnTo>
                <a:lnTo>
                  <a:pt x="2176" y="662"/>
                </a:lnTo>
                <a:close/>
                <a:moveTo>
                  <a:pt x="2192" y="662"/>
                </a:moveTo>
                <a:lnTo>
                  <a:pt x="2200" y="662"/>
                </a:lnTo>
                <a:lnTo>
                  <a:pt x="2200" y="655"/>
                </a:lnTo>
                <a:lnTo>
                  <a:pt x="2192" y="655"/>
                </a:lnTo>
                <a:lnTo>
                  <a:pt x="2192" y="662"/>
                </a:lnTo>
                <a:close/>
                <a:moveTo>
                  <a:pt x="2209" y="662"/>
                </a:moveTo>
                <a:lnTo>
                  <a:pt x="2216" y="662"/>
                </a:lnTo>
                <a:lnTo>
                  <a:pt x="2216" y="655"/>
                </a:lnTo>
                <a:lnTo>
                  <a:pt x="2209" y="655"/>
                </a:lnTo>
                <a:lnTo>
                  <a:pt x="2209" y="662"/>
                </a:lnTo>
                <a:close/>
                <a:moveTo>
                  <a:pt x="2226" y="662"/>
                </a:moveTo>
                <a:lnTo>
                  <a:pt x="2233" y="662"/>
                </a:lnTo>
                <a:lnTo>
                  <a:pt x="2233" y="655"/>
                </a:lnTo>
                <a:lnTo>
                  <a:pt x="2226" y="655"/>
                </a:lnTo>
                <a:lnTo>
                  <a:pt x="2226" y="662"/>
                </a:lnTo>
                <a:close/>
                <a:moveTo>
                  <a:pt x="2242" y="662"/>
                </a:moveTo>
                <a:lnTo>
                  <a:pt x="2249" y="662"/>
                </a:lnTo>
                <a:lnTo>
                  <a:pt x="2249" y="655"/>
                </a:lnTo>
                <a:lnTo>
                  <a:pt x="2242" y="655"/>
                </a:lnTo>
                <a:lnTo>
                  <a:pt x="2242" y="662"/>
                </a:lnTo>
                <a:close/>
                <a:moveTo>
                  <a:pt x="2259" y="662"/>
                </a:moveTo>
                <a:lnTo>
                  <a:pt x="2266" y="662"/>
                </a:lnTo>
                <a:lnTo>
                  <a:pt x="2266" y="655"/>
                </a:lnTo>
                <a:lnTo>
                  <a:pt x="2259" y="655"/>
                </a:lnTo>
                <a:lnTo>
                  <a:pt x="2259" y="662"/>
                </a:lnTo>
                <a:close/>
                <a:moveTo>
                  <a:pt x="2275" y="662"/>
                </a:moveTo>
                <a:lnTo>
                  <a:pt x="2282" y="662"/>
                </a:lnTo>
                <a:lnTo>
                  <a:pt x="2282" y="655"/>
                </a:lnTo>
                <a:lnTo>
                  <a:pt x="2275" y="655"/>
                </a:lnTo>
                <a:lnTo>
                  <a:pt x="2275" y="662"/>
                </a:lnTo>
                <a:close/>
                <a:moveTo>
                  <a:pt x="2292" y="662"/>
                </a:moveTo>
                <a:lnTo>
                  <a:pt x="2299" y="662"/>
                </a:lnTo>
                <a:lnTo>
                  <a:pt x="2299" y="655"/>
                </a:lnTo>
                <a:lnTo>
                  <a:pt x="2292" y="655"/>
                </a:lnTo>
                <a:lnTo>
                  <a:pt x="2292" y="662"/>
                </a:lnTo>
                <a:close/>
                <a:moveTo>
                  <a:pt x="2308" y="662"/>
                </a:moveTo>
                <a:lnTo>
                  <a:pt x="2316" y="662"/>
                </a:lnTo>
                <a:lnTo>
                  <a:pt x="2316" y="655"/>
                </a:lnTo>
                <a:lnTo>
                  <a:pt x="2308" y="655"/>
                </a:lnTo>
                <a:lnTo>
                  <a:pt x="2308" y="662"/>
                </a:lnTo>
                <a:close/>
                <a:moveTo>
                  <a:pt x="2325" y="662"/>
                </a:moveTo>
                <a:lnTo>
                  <a:pt x="2332" y="662"/>
                </a:lnTo>
                <a:lnTo>
                  <a:pt x="2332" y="655"/>
                </a:lnTo>
                <a:lnTo>
                  <a:pt x="2325" y="655"/>
                </a:lnTo>
                <a:lnTo>
                  <a:pt x="2325" y="662"/>
                </a:lnTo>
                <a:close/>
                <a:moveTo>
                  <a:pt x="2342" y="662"/>
                </a:moveTo>
                <a:lnTo>
                  <a:pt x="2349" y="662"/>
                </a:lnTo>
                <a:lnTo>
                  <a:pt x="2349" y="655"/>
                </a:lnTo>
                <a:lnTo>
                  <a:pt x="2342" y="655"/>
                </a:lnTo>
                <a:lnTo>
                  <a:pt x="2342" y="662"/>
                </a:lnTo>
                <a:close/>
                <a:moveTo>
                  <a:pt x="2358" y="662"/>
                </a:moveTo>
                <a:lnTo>
                  <a:pt x="2365" y="662"/>
                </a:lnTo>
                <a:lnTo>
                  <a:pt x="2365" y="655"/>
                </a:lnTo>
                <a:lnTo>
                  <a:pt x="2358" y="655"/>
                </a:lnTo>
                <a:lnTo>
                  <a:pt x="2358" y="662"/>
                </a:lnTo>
                <a:close/>
                <a:moveTo>
                  <a:pt x="2375" y="662"/>
                </a:moveTo>
                <a:lnTo>
                  <a:pt x="2382" y="662"/>
                </a:lnTo>
                <a:lnTo>
                  <a:pt x="2382" y="655"/>
                </a:lnTo>
                <a:lnTo>
                  <a:pt x="2375" y="655"/>
                </a:lnTo>
                <a:lnTo>
                  <a:pt x="2375" y="662"/>
                </a:lnTo>
                <a:close/>
                <a:moveTo>
                  <a:pt x="2391" y="662"/>
                </a:moveTo>
                <a:lnTo>
                  <a:pt x="2398" y="662"/>
                </a:lnTo>
                <a:lnTo>
                  <a:pt x="2398" y="655"/>
                </a:lnTo>
                <a:lnTo>
                  <a:pt x="2391" y="655"/>
                </a:lnTo>
                <a:lnTo>
                  <a:pt x="2391" y="662"/>
                </a:lnTo>
                <a:close/>
                <a:moveTo>
                  <a:pt x="2408" y="662"/>
                </a:moveTo>
                <a:lnTo>
                  <a:pt x="2415" y="662"/>
                </a:lnTo>
                <a:lnTo>
                  <a:pt x="2415" y="655"/>
                </a:lnTo>
                <a:lnTo>
                  <a:pt x="2408" y="655"/>
                </a:lnTo>
                <a:lnTo>
                  <a:pt x="2408" y="662"/>
                </a:lnTo>
                <a:close/>
                <a:moveTo>
                  <a:pt x="2427" y="662"/>
                </a:moveTo>
                <a:lnTo>
                  <a:pt x="2434" y="662"/>
                </a:lnTo>
                <a:lnTo>
                  <a:pt x="2434" y="655"/>
                </a:lnTo>
                <a:lnTo>
                  <a:pt x="2427" y="655"/>
                </a:lnTo>
                <a:lnTo>
                  <a:pt x="2427" y="662"/>
                </a:lnTo>
                <a:close/>
                <a:moveTo>
                  <a:pt x="2443" y="662"/>
                </a:moveTo>
                <a:lnTo>
                  <a:pt x="2451" y="662"/>
                </a:lnTo>
                <a:lnTo>
                  <a:pt x="2451" y="655"/>
                </a:lnTo>
                <a:lnTo>
                  <a:pt x="2443" y="655"/>
                </a:lnTo>
                <a:lnTo>
                  <a:pt x="2443" y="662"/>
                </a:lnTo>
                <a:close/>
                <a:moveTo>
                  <a:pt x="2460" y="662"/>
                </a:moveTo>
                <a:lnTo>
                  <a:pt x="2467" y="662"/>
                </a:lnTo>
                <a:lnTo>
                  <a:pt x="2467" y="655"/>
                </a:lnTo>
                <a:lnTo>
                  <a:pt x="2460" y="655"/>
                </a:lnTo>
                <a:lnTo>
                  <a:pt x="2460" y="662"/>
                </a:lnTo>
                <a:close/>
                <a:moveTo>
                  <a:pt x="2477" y="662"/>
                </a:moveTo>
                <a:lnTo>
                  <a:pt x="2484" y="662"/>
                </a:lnTo>
                <a:lnTo>
                  <a:pt x="2484" y="655"/>
                </a:lnTo>
                <a:lnTo>
                  <a:pt x="2477" y="655"/>
                </a:lnTo>
                <a:lnTo>
                  <a:pt x="2477" y="662"/>
                </a:lnTo>
                <a:close/>
                <a:moveTo>
                  <a:pt x="2526" y="662"/>
                </a:moveTo>
                <a:lnTo>
                  <a:pt x="2533" y="662"/>
                </a:lnTo>
                <a:lnTo>
                  <a:pt x="2533" y="655"/>
                </a:lnTo>
                <a:lnTo>
                  <a:pt x="2526" y="655"/>
                </a:lnTo>
                <a:lnTo>
                  <a:pt x="2526" y="662"/>
                </a:lnTo>
                <a:close/>
                <a:moveTo>
                  <a:pt x="2543" y="662"/>
                </a:moveTo>
                <a:lnTo>
                  <a:pt x="2550" y="662"/>
                </a:lnTo>
                <a:lnTo>
                  <a:pt x="2550" y="655"/>
                </a:lnTo>
                <a:lnTo>
                  <a:pt x="2543" y="655"/>
                </a:lnTo>
                <a:lnTo>
                  <a:pt x="2543" y="662"/>
                </a:lnTo>
                <a:close/>
                <a:moveTo>
                  <a:pt x="2560" y="662"/>
                </a:moveTo>
                <a:lnTo>
                  <a:pt x="2567" y="662"/>
                </a:lnTo>
                <a:lnTo>
                  <a:pt x="2567" y="655"/>
                </a:lnTo>
                <a:lnTo>
                  <a:pt x="2560" y="655"/>
                </a:lnTo>
                <a:lnTo>
                  <a:pt x="2560" y="662"/>
                </a:lnTo>
                <a:close/>
                <a:moveTo>
                  <a:pt x="2576" y="662"/>
                </a:moveTo>
                <a:lnTo>
                  <a:pt x="2583" y="662"/>
                </a:lnTo>
                <a:lnTo>
                  <a:pt x="2583" y="655"/>
                </a:lnTo>
                <a:lnTo>
                  <a:pt x="2576" y="655"/>
                </a:lnTo>
                <a:lnTo>
                  <a:pt x="2576" y="662"/>
                </a:lnTo>
                <a:close/>
                <a:moveTo>
                  <a:pt x="2593" y="662"/>
                </a:moveTo>
                <a:lnTo>
                  <a:pt x="2600" y="662"/>
                </a:lnTo>
                <a:lnTo>
                  <a:pt x="2600" y="655"/>
                </a:lnTo>
                <a:lnTo>
                  <a:pt x="2593" y="655"/>
                </a:lnTo>
                <a:lnTo>
                  <a:pt x="2593" y="662"/>
                </a:lnTo>
                <a:close/>
                <a:moveTo>
                  <a:pt x="2609" y="662"/>
                </a:moveTo>
                <a:lnTo>
                  <a:pt x="2616" y="662"/>
                </a:lnTo>
                <a:lnTo>
                  <a:pt x="2616" y="655"/>
                </a:lnTo>
                <a:lnTo>
                  <a:pt x="2609" y="655"/>
                </a:lnTo>
                <a:lnTo>
                  <a:pt x="2609" y="662"/>
                </a:lnTo>
                <a:close/>
                <a:moveTo>
                  <a:pt x="2626" y="662"/>
                </a:moveTo>
                <a:lnTo>
                  <a:pt x="2633" y="662"/>
                </a:lnTo>
                <a:lnTo>
                  <a:pt x="2633" y="655"/>
                </a:lnTo>
                <a:lnTo>
                  <a:pt x="2626" y="655"/>
                </a:lnTo>
                <a:lnTo>
                  <a:pt x="2626" y="662"/>
                </a:lnTo>
                <a:close/>
                <a:moveTo>
                  <a:pt x="2642" y="662"/>
                </a:moveTo>
                <a:lnTo>
                  <a:pt x="2649" y="662"/>
                </a:lnTo>
                <a:lnTo>
                  <a:pt x="2649" y="655"/>
                </a:lnTo>
                <a:lnTo>
                  <a:pt x="2642" y="655"/>
                </a:lnTo>
                <a:lnTo>
                  <a:pt x="2642" y="662"/>
                </a:lnTo>
                <a:close/>
                <a:moveTo>
                  <a:pt x="435" y="679"/>
                </a:moveTo>
                <a:lnTo>
                  <a:pt x="442" y="679"/>
                </a:lnTo>
                <a:lnTo>
                  <a:pt x="442" y="672"/>
                </a:lnTo>
                <a:lnTo>
                  <a:pt x="435" y="672"/>
                </a:lnTo>
                <a:lnTo>
                  <a:pt x="435" y="679"/>
                </a:lnTo>
                <a:close/>
                <a:moveTo>
                  <a:pt x="452" y="679"/>
                </a:moveTo>
                <a:lnTo>
                  <a:pt x="459" y="679"/>
                </a:lnTo>
                <a:lnTo>
                  <a:pt x="459" y="672"/>
                </a:lnTo>
                <a:lnTo>
                  <a:pt x="452" y="672"/>
                </a:lnTo>
                <a:lnTo>
                  <a:pt x="452" y="679"/>
                </a:lnTo>
                <a:close/>
                <a:moveTo>
                  <a:pt x="469" y="679"/>
                </a:moveTo>
                <a:lnTo>
                  <a:pt x="476" y="679"/>
                </a:lnTo>
                <a:lnTo>
                  <a:pt x="476" y="672"/>
                </a:lnTo>
                <a:lnTo>
                  <a:pt x="469" y="672"/>
                </a:lnTo>
                <a:lnTo>
                  <a:pt x="469" y="679"/>
                </a:lnTo>
                <a:close/>
                <a:moveTo>
                  <a:pt x="485" y="679"/>
                </a:moveTo>
                <a:lnTo>
                  <a:pt x="492" y="679"/>
                </a:lnTo>
                <a:lnTo>
                  <a:pt x="492" y="672"/>
                </a:lnTo>
                <a:lnTo>
                  <a:pt x="485" y="672"/>
                </a:lnTo>
                <a:lnTo>
                  <a:pt x="485" y="679"/>
                </a:lnTo>
                <a:close/>
                <a:moveTo>
                  <a:pt x="502" y="679"/>
                </a:moveTo>
                <a:lnTo>
                  <a:pt x="509" y="679"/>
                </a:lnTo>
                <a:lnTo>
                  <a:pt x="509" y="672"/>
                </a:lnTo>
                <a:lnTo>
                  <a:pt x="502" y="672"/>
                </a:lnTo>
                <a:lnTo>
                  <a:pt x="502" y="679"/>
                </a:lnTo>
                <a:close/>
                <a:moveTo>
                  <a:pt x="518" y="679"/>
                </a:moveTo>
                <a:lnTo>
                  <a:pt x="525" y="679"/>
                </a:lnTo>
                <a:lnTo>
                  <a:pt x="525" y="672"/>
                </a:lnTo>
                <a:lnTo>
                  <a:pt x="518" y="672"/>
                </a:lnTo>
                <a:lnTo>
                  <a:pt x="518" y="679"/>
                </a:lnTo>
                <a:close/>
                <a:moveTo>
                  <a:pt x="535" y="679"/>
                </a:moveTo>
                <a:lnTo>
                  <a:pt x="542" y="679"/>
                </a:lnTo>
                <a:lnTo>
                  <a:pt x="542" y="672"/>
                </a:lnTo>
                <a:lnTo>
                  <a:pt x="535" y="672"/>
                </a:lnTo>
                <a:lnTo>
                  <a:pt x="535" y="679"/>
                </a:lnTo>
                <a:close/>
                <a:moveTo>
                  <a:pt x="551" y="679"/>
                </a:moveTo>
                <a:lnTo>
                  <a:pt x="559" y="679"/>
                </a:lnTo>
                <a:lnTo>
                  <a:pt x="559" y="672"/>
                </a:lnTo>
                <a:lnTo>
                  <a:pt x="551" y="672"/>
                </a:lnTo>
                <a:lnTo>
                  <a:pt x="551" y="679"/>
                </a:lnTo>
                <a:close/>
                <a:moveTo>
                  <a:pt x="568" y="679"/>
                </a:moveTo>
                <a:lnTo>
                  <a:pt x="575" y="679"/>
                </a:lnTo>
                <a:lnTo>
                  <a:pt x="575" y="672"/>
                </a:lnTo>
                <a:lnTo>
                  <a:pt x="568" y="672"/>
                </a:lnTo>
                <a:lnTo>
                  <a:pt x="568" y="679"/>
                </a:lnTo>
                <a:close/>
                <a:moveTo>
                  <a:pt x="585" y="679"/>
                </a:moveTo>
                <a:lnTo>
                  <a:pt x="592" y="679"/>
                </a:lnTo>
                <a:lnTo>
                  <a:pt x="592" y="672"/>
                </a:lnTo>
                <a:lnTo>
                  <a:pt x="585" y="672"/>
                </a:lnTo>
                <a:lnTo>
                  <a:pt x="585" y="679"/>
                </a:lnTo>
                <a:close/>
                <a:moveTo>
                  <a:pt x="601" y="679"/>
                </a:moveTo>
                <a:lnTo>
                  <a:pt x="608" y="679"/>
                </a:lnTo>
                <a:lnTo>
                  <a:pt x="608" y="672"/>
                </a:lnTo>
                <a:lnTo>
                  <a:pt x="601" y="672"/>
                </a:lnTo>
                <a:lnTo>
                  <a:pt x="601" y="679"/>
                </a:lnTo>
                <a:close/>
                <a:moveTo>
                  <a:pt x="620" y="679"/>
                </a:moveTo>
                <a:lnTo>
                  <a:pt x="625" y="679"/>
                </a:lnTo>
                <a:lnTo>
                  <a:pt x="625" y="672"/>
                </a:lnTo>
                <a:lnTo>
                  <a:pt x="620" y="672"/>
                </a:lnTo>
                <a:lnTo>
                  <a:pt x="620" y="679"/>
                </a:lnTo>
                <a:close/>
                <a:moveTo>
                  <a:pt x="637" y="679"/>
                </a:moveTo>
                <a:lnTo>
                  <a:pt x="644" y="679"/>
                </a:lnTo>
                <a:lnTo>
                  <a:pt x="644" y="672"/>
                </a:lnTo>
                <a:lnTo>
                  <a:pt x="637" y="672"/>
                </a:lnTo>
                <a:lnTo>
                  <a:pt x="637" y="679"/>
                </a:lnTo>
                <a:close/>
                <a:moveTo>
                  <a:pt x="653" y="679"/>
                </a:moveTo>
                <a:lnTo>
                  <a:pt x="660" y="679"/>
                </a:lnTo>
                <a:lnTo>
                  <a:pt x="660" y="672"/>
                </a:lnTo>
                <a:lnTo>
                  <a:pt x="653" y="672"/>
                </a:lnTo>
                <a:lnTo>
                  <a:pt x="653" y="679"/>
                </a:lnTo>
                <a:close/>
                <a:moveTo>
                  <a:pt x="670" y="679"/>
                </a:moveTo>
                <a:lnTo>
                  <a:pt x="677" y="679"/>
                </a:lnTo>
                <a:lnTo>
                  <a:pt x="677" y="672"/>
                </a:lnTo>
                <a:lnTo>
                  <a:pt x="670" y="672"/>
                </a:lnTo>
                <a:lnTo>
                  <a:pt x="670" y="679"/>
                </a:lnTo>
                <a:close/>
                <a:moveTo>
                  <a:pt x="686" y="679"/>
                </a:moveTo>
                <a:lnTo>
                  <a:pt x="693" y="679"/>
                </a:lnTo>
                <a:lnTo>
                  <a:pt x="693" y="672"/>
                </a:lnTo>
                <a:lnTo>
                  <a:pt x="686" y="672"/>
                </a:lnTo>
                <a:lnTo>
                  <a:pt x="686" y="679"/>
                </a:lnTo>
                <a:close/>
                <a:moveTo>
                  <a:pt x="703" y="679"/>
                </a:moveTo>
                <a:lnTo>
                  <a:pt x="710" y="679"/>
                </a:lnTo>
                <a:lnTo>
                  <a:pt x="710" y="672"/>
                </a:lnTo>
                <a:lnTo>
                  <a:pt x="703" y="672"/>
                </a:lnTo>
                <a:lnTo>
                  <a:pt x="703" y="679"/>
                </a:lnTo>
                <a:close/>
                <a:moveTo>
                  <a:pt x="720" y="679"/>
                </a:moveTo>
                <a:lnTo>
                  <a:pt x="727" y="679"/>
                </a:lnTo>
                <a:lnTo>
                  <a:pt x="727" y="672"/>
                </a:lnTo>
                <a:lnTo>
                  <a:pt x="720" y="672"/>
                </a:lnTo>
                <a:lnTo>
                  <a:pt x="720" y="679"/>
                </a:lnTo>
                <a:close/>
                <a:moveTo>
                  <a:pt x="736" y="679"/>
                </a:moveTo>
                <a:lnTo>
                  <a:pt x="743" y="679"/>
                </a:lnTo>
                <a:lnTo>
                  <a:pt x="743" y="672"/>
                </a:lnTo>
                <a:lnTo>
                  <a:pt x="736" y="672"/>
                </a:lnTo>
                <a:lnTo>
                  <a:pt x="736" y="679"/>
                </a:lnTo>
                <a:close/>
                <a:moveTo>
                  <a:pt x="753" y="679"/>
                </a:moveTo>
                <a:lnTo>
                  <a:pt x="760" y="679"/>
                </a:lnTo>
                <a:lnTo>
                  <a:pt x="760" y="672"/>
                </a:lnTo>
                <a:lnTo>
                  <a:pt x="753" y="672"/>
                </a:lnTo>
                <a:lnTo>
                  <a:pt x="753" y="679"/>
                </a:lnTo>
                <a:close/>
                <a:moveTo>
                  <a:pt x="769" y="679"/>
                </a:moveTo>
                <a:lnTo>
                  <a:pt x="776" y="679"/>
                </a:lnTo>
                <a:lnTo>
                  <a:pt x="776" y="672"/>
                </a:lnTo>
                <a:lnTo>
                  <a:pt x="769" y="672"/>
                </a:lnTo>
                <a:lnTo>
                  <a:pt x="769" y="679"/>
                </a:lnTo>
                <a:close/>
                <a:moveTo>
                  <a:pt x="786" y="679"/>
                </a:moveTo>
                <a:lnTo>
                  <a:pt x="793" y="679"/>
                </a:lnTo>
                <a:lnTo>
                  <a:pt x="793" y="672"/>
                </a:lnTo>
                <a:lnTo>
                  <a:pt x="786" y="672"/>
                </a:lnTo>
                <a:lnTo>
                  <a:pt x="786" y="679"/>
                </a:lnTo>
                <a:close/>
                <a:moveTo>
                  <a:pt x="802" y="679"/>
                </a:moveTo>
                <a:lnTo>
                  <a:pt x="810" y="679"/>
                </a:lnTo>
                <a:lnTo>
                  <a:pt x="810" y="672"/>
                </a:lnTo>
                <a:lnTo>
                  <a:pt x="802" y="672"/>
                </a:lnTo>
                <a:lnTo>
                  <a:pt x="802" y="679"/>
                </a:lnTo>
                <a:close/>
                <a:moveTo>
                  <a:pt x="1390" y="679"/>
                </a:moveTo>
                <a:lnTo>
                  <a:pt x="1394" y="679"/>
                </a:lnTo>
                <a:lnTo>
                  <a:pt x="1394" y="672"/>
                </a:lnTo>
                <a:lnTo>
                  <a:pt x="1390" y="672"/>
                </a:lnTo>
                <a:lnTo>
                  <a:pt x="1390" y="679"/>
                </a:lnTo>
                <a:close/>
                <a:moveTo>
                  <a:pt x="1406" y="679"/>
                </a:moveTo>
                <a:lnTo>
                  <a:pt x="1413" y="679"/>
                </a:lnTo>
                <a:lnTo>
                  <a:pt x="1413" y="672"/>
                </a:lnTo>
                <a:lnTo>
                  <a:pt x="1406" y="672"/>
                </a:lnTo>
                <a:lnTo>
                  <a:pt x="1406" y="679"/>
                </a:lnTo>
                <a:close/>
                <a:moveTo>
                  <a:pt x="1423" y="679"/>
                </a:moveTo>
                <a:lnTo>
                  <a:pt x="1430" y="679"/>
                </a:lnTo>
                <a:lnTo>
                  <a:pt x="1430" y="672"/>
                </a:lnTo>
                <a:lnTo>
                  <a:pt x="1423" y="672"/>
                </a:lnTo>
                <a:lnTo>
                  <a:pt x="1423" y="679"/>
                </a:lnTo>
                <a:close/>
                <a:moveTo>
                  <a:pt x="1439" y="679"/>
                </a:moveTo>
                <a:lnTo>
                  <a:pt x="1447" y="679"/>
                </a:lnTo>
                <a:lnTo>
                  <a:pt x="1447" y="672"/>
                </a:lnTo>
                <a:lnTo>
                  <a:pt x="1439" y="672"/>
                </a:lnTo>
                <a:lnTo>
                  <a:pt x="1439" y="679"/>
                </a:lnTo>
                <a:close/>
                <a:moveTo>
                  <a:pt x="1456" y="679"/>
                </a:moveTo>
                <a:lnTo>
                  <a:pt x="1463" y="679"/>
                </a:lnTo>
                <a:lnTo>
                  <a:pt x="1463" y="672"/>
                </a:lnTo>
                <a:lnTo>
                  <a:pt x="1456" y="672"/>
                </a:lnTo>
                <a:lnTo>
                  <a:pt x="1456" y="679"/>
                </a:lnTo>
                <a:close/>
                <a:moveTo>
                  <a:pt x="1473" y="679"/>
                </a:moveTo>
                <a:lnTo>
                  <a:pt x="1480" y="679"/>
                </a:lnTo>
                <a:lnTo>
                  <a:pt x="1480" y="672"/>
                </a:lnTo>
                <a:lnTo>
                  <a:pt x="1473" y="672"/>
                </a:lnTo>
                <a:lnTo>
                  <a:pt x="1473" y="679"/>
                </a:lnTo>
                <a:close/>
                <a:moveTo>
                  <a:pt x="1489" y="679"/>
                </a:moveTo>
                <a:lnTo>
                  <a:pt x="1496" y="679"/>
                </a:lnTo>
                <a:lnTo>
                  <a:pt x="1496" y="672"/>
                </a:lnTo>
                <a:lnTo>
                  <a:pt x="1489" y="672"/>
                </a:lnTo>
                <a:lnTo>
                  <a:pt x="1489" y="679"/>
                </a:lnTo>
                <a:close/>
                <a:moveTo>
                  <a:pt x="1506" y="679"/>
                </a:moveTo>
                <a:lnTo>
                  <a:pt x="1513" y="679"/>
                </a:lnTo>
                <a:lnTo>
                  <a:pt x="1513" y="672"/>
                </a:lnTo>
                <a:lnTo>
                  <a:pt x="1506" y="672"/>
                </a:lnTo>
                <a:lnTo>
                  <a:pt x="1506" y="679"/>
                </a:lnTo>
                <a:close/>
                <a:moveTo>
                  <a:pt x="1522" y="679"/>
                </a:moveTo>
                <a:lnTo>
                  <a:pt x="1529" y="679"/>
                </a:lnTo>
                <a:lnTo>
                  <a:pt x="1529" y="672"/>
                </a:lnTo>
                <a:lnTo>
                  <a:pt x="1522" y="672"/>
                </a:lnTo>
                <a:lnTo>
                  <a:pt x="1522" y="679"/>
                </a:lnTo>
                <a:close/>
                <a:moveTo>
                  <a:pt x="1539" y="679"/>
                </a:moveTo>
                <a:lnTo>
                  <a:pt x="1546" y="679"/>
                </a:lnTo>
                <a:lnTo>
                  <a:pt x="1546" y="672"/>
                </a:lnTo>
                <a:lnTo>
                  <a:pt x="1539" y="672"/>
                </a:lnTo>
                <a:lnTo>
                  <a:pt x="1539" y="679"/>
                </a:lnTo>
                <a:close/>
                <a:moveTo>
                  <a:pt x="1555" y="679"/>
                </a:moveTo>
                <a:lnTo>
                  <a:pt x="1563" y="679"/>
                </a:lnTo>
                <a:lnTo>
                  <a:pt x="1563" y="672"/>
                </a:lnTo>
                <a:lnTo>
                  <a:pt x="1555" y="672"/>
                </a:lnTo>
                <a:lnTo>
                  <a:pt x="1555" y="679"/>
                </a:lnTo>
                <a:close/>
                <a:moveTo>
                  <a:pt x="1724" y="679"/>
                </a:moveTo>
                <a:lnTo>
                  <a:pt x="1731" y="679"/>
                </a:lnTo>
                <a:lnTo>
                  <a:pt x="1731" y="672"/>
                </a:lnTo>
                <a:lnTo>
                  <a:pt x="1724" y="672"/>
                </a:lnTo>
                <a:lnTo>
                  <a:pt x="1724" y="679"/>
                </a:lnTo>
                <a:close/>
                <a:moveTo>
                  <a:pt x="1740" y="679"/>
                </a:moveTo>
                <a:lnTo>
                  <a:pt x="1747" y="679"/>
                </a:lnTo>
                <a:lnTo>
                  <a:pt x="1747" y="672"/>
                </a:lnTo>
                <a:lnTo>
                  <a:pt x="1740" y="672"/>
                </a:lnTo>
                <a:lnTo>
                  <a:pt x="1740" y="679"/>
                </a:lnTo>
                <a:close/>
                <a:moveTo>
                  <a:pt x="1757" y="679"/>
                </a:moveTo>
                <a:lnTo>
                  <a:pt x="1764" y="679"/>
                </a:lnTo>
                <a:lnTo>
                  <a:pt x="1764" y="672"/>
                </a:lnTo>
                <a:lnTo>
                  <a:pt x="1757" y="672"/>
                </a:lnTo>
                <a:lnTo>
                  <a:pt x="1757" y="679"/>
                </a:lnTo>
                <a:close/>
                <a:moveTo>
                  <a:pt x="1773" y="679"/>
                </a:moveTo>
                <a:lnTo>
                  <a:pt x="1780" y="679"/>
                </a:lnTo>
                <a:lnTo>
                  <a:pt x="1780" y="672"/>
                </a:lnTo>
                <a:lnTo>
                  <a:pt x="1773" y="672"/>
                </a:lnTo>
                <a:lnTo>
                  <a:pt x="1773" y="679"/>
                </a:lnTo>
                <a:close/>
                <a:moveTo>
                  <a:pt x="1790" y="679"/>
                </a:moveTo>
                <a:lnTo>
                  <a:pt x="1797" y="679"/>
                </a:lnTo>
                <a:lnTo>
                  <a:pt x="1797" y="672"/>
                </a:lnTo>
                <a:lnTo>
                  <a:pt x="1790" y="672"/>
                </a:lnTo>
                <a:lnTo>
                  <a:pt x="1790" y="679"/>
                </a:lnTo>
                <a:close/>
                <a:moveTo>
                  <a:pt x="1806" y="679"/>
                </a:moveTo>
                <a:lnTo>
                  <a:pt x="1814" y="679"/>
                </a:lnTo>
                <a:lnTo>
                  <a:pt x="1814" y="672"/>
                </a:lnTo>
                <a:lnTo>
                  <a:pt x="1806" y="672"/>
                </a:lnTo>
                <a:lnTo>
                  <a:pt x="1806" y="679"/>
                </a:lnTo>
                <a:close/>
                <a:moveTo>
                  <a:pt x="1823" y="679"/>
                </a:moveTo>
                <a:lnTo>
                  <a:pt x="1830" y="679"/>
                </a:lnTo>
                <a:lnTo>
                  <a:pt x="1830" y="672"/>
                </a:lnTo>
                <a:lnTo>
                  <a:pt x="1823" y="672"/>
                </a:lnTo>
                <a:lnTo>
                  <a:pt x="1823" y="679"/>
                </a:lnTo>
                <a:close/>
                <a:moveTo>
                  <a:pt x="1840" y="679"/>
                </a:moveTo>
                <a:lnTo>
                  <a:pt x="1847" y="679"/>
                </a:lnTo>
                <a:lnTo>
                  <a:pt x="1847" y="672"/>
                </a:lnTo>
                <a:lnTo>
                  <a:pt x="1840" y="672"/>
                </a:lnTo>
                <a:lnTo>
                  <a:pt x="1840" y="679"/>
                </a:lnTo>
                <a:close/>
                <a:moveTo>
                  <a:pt x="1856" y="679"/>
                </a:moveTo>
                <a:lnTo>
                  <a:pt x="1863" y="679"/>
                </a:lnTo>
                <a:lnTo>
                  <a:pt x="1863" y="672"/>
                </a:lnTo>
                <a:lnTo>
                  <a:pt x="1856" y="672"/>
                </a:lnTo>
                <a:lnTo>
                  <a:pt x="1856" y="679"/>
                </a:lnTo>
                <a:close/>
                <a:moveTo>
                  <a:pt x="1873" y="679"/>
                </a:moveTo>
                <a:lnTo>
                  <a:pt x="1880" y="679"/>
                </a:lnTo>
                <a:lnTo>
                  <a:pt x="1880" y="672"/>
                </a:lnTo>
                <a:lnTo>
                  <a:pt x="1873" y="672"/>
                </a:lnTo>
                <a:lnTo>
                  <a:pt x="1873" y="679"/>
                </a:lnTo>
                <a:close/>
                <a:moveTo>
                  <a:pt x="1889" y="679"/>
                </a:moveTo>
                <a:lnTo>
                  <a:pt x="1896" y="679"/>
                </a:lnTo>
                <a:lnTo>
                  <a:pt x="1896" y="672"/>
                </a:lnTo>
                <a:lnTo>
                  <a:pt x="1889" y="672"/>
                </a:lnTo>
                <a:lnTo>
                  <a:pt x="1889" y="679"/>
                </a:lnTo>
                <a:close/>
                <a:moveTo>
                  <a:pt x="1908" y="679"/>
                </a:moveTo>
                <a:lnTo>
                  <a:pt x="1915" y="679"/>
                </a:lnTo>
                <a:lnTo>
                  <a:pt x="1915" y="672"/>
                </a:lnTo>
                <a:lnTo>
                  <a:pt x="1908" y="672"/>
                </a:lnTo>
                <a:lnTo>
                  <a:pt x="1908" y="679"/>
                </a:lnTo>
                <a:close/>
                <a:moveTo>
                  <a:pt x="1925" y="679"/>
                </a:moveTo>
                <a:lnTo>
                  <a:pt x="1932" y="679"/>
                </a:lnTo>
                <a:lnTo>
                  <a:pt x="1932" y="672"/>
                </a:lnTo>
                <a:lnTo>
                  <a:pt x="1925" y="672"/>
                </a:lnTo>
                <a:lnTo>
                  <a:pt x="1925" y="679"/>
                </a:lnTo>
                <a:close/>
                <a:moveTo>
                  <a:pt x="1941" y="679"/>
                </a:moveTo>
                <a:lnTo>
                  <a:pt x="1949" y="679"/>
                </a:lnTo>
                <a:lnTo>
                  <a:pt x="1949" y="672"/>
                </a:lnTo>
                <a:lnTo>
                  <a:pt x="1941" y="672"/>
                </a:lnTo>
                <a:lnTo>
                  <a:pt x="1941" y="679"/>
                </a:lnTo>
                <a:close/>
                <a:moveTo>
                  <a:pt x="1958" y="679"/>
                </a:moveTo>
                <a:lnTo>
                  <a:pt x="1965" y="679"/>
                </a:lnTo>
                <a:lnTo>
                  <a:pt x="1965" y="672"/>
                </a:lnTo>
                <a:lnTo>
                  <a:pt x="1958" y="672"/>
                </a:lnTo>
                <a:lnTo>
                  <a:pt x="1958" y="679"/>
                </a:lnTo>
                <a:close/>
                <a:moveTo>
                  <a:pt x="1975" y="679"/>
                </a:moveTo>
                <a:lnTo>
                  <a:pt x="1982" y="679"/>
                </a:lnTo>
                <a:lnTo>
                  <a:pt x="1982" y="672"/>
                </a:lnTo>
                <a:lnTo>
                  <a:pt x="1975" y="672"/>
                </a:lnTo>
                <a:lnTo>
                  <a:pt x="1975" y="679"/>
                </a:lnTo>
                <a:close/>
                <a:moveTo>
                  <a:pt x="1991" y="679"/>
                </a:moveTo>
                <a:lnTo>
                  <a:pt x="1998" y="679"/>
                </a:lnTo>
                <a:lnTo>
                  <a:pt x="1998" y="672"/>
                </a:lnTo>
                <a:lnTo>
                  <a:pt x="1991" y="672"/>
                </a:lnTo>
                <a:lnTo>
                  <a:pt x="1991" y="679"/>
                </a:lnTo>
                <a:close/>
                <a:moveTo>
                  <a:pt x="2008" y="679"/>
                </a:moveTo>
                <a:lnTo>
                  <a:pt x="2015" y="679"/>
                </a:lnTo>
                <a:lnTo>
                  <a:pt x="2015" y="672"/>
                </a:lnTo>
                <a:lnTo>
                  <a:pt x="2008" y="672"/>
                </a:lnTo>
                <a:lnTo>
                  <a:pt x="2008" y="679"/>
                </a:lnTo>
                <a:close/>
                <a:moveTo>
                  <a:pt x="2024" y="679"/>
                </a:moveTo>
                <a:lnTo>
                  <a:pt x="2031" y="679"/>
                </a:lnTo>
                <a:lnTo>
                  <a:pt x="2031" y="672"/>
                </a:lnTo>
                <a:lnTo>
                  <a:pt x="2024" y="672"/>
                </a:lnTo>
                <a:lnTo>
                  <a:pt x="2024" y="679"/>
                </a:lnTo>
                <a:close/>
                <a:moveTo>
                  <a:pt x="2041" y="679"/>
                </a:moveTo>
                <a:lnTo>
                  <a:pt x="2048" y="679"/>
                </a:lnTo>
                <a:lnTo>
                  <a:pt x="2048" y="672"/>
                </a:lnTo>
                <a:lnTo>
                  <a:pt x="2041" y="672"/>
                </a:lnTo>
                <a:lnTo>
                  <a:pt x="2041" y="679"/>
                </a:lnTo>
                <a:close/>
                <a:moveTo>
                  <a:pt x="2057" y="679"/>
                </a:moveTo>
                <a:lnTo>
                  <a:pt x="2065" y="679"/>
                </a:lnTo>
                <a:lnTo>
                  <a:pt x="2065" y="672"/>
                </a:lnTo>
                <a:lnTo>
                  <a:pt x="2057" y="672"/>
                </a:lnTo>
                <a:lnTo>
                  <a:pt x="2057" y="679"/>
                </a:lnTo>
                <a:close/>
                <a:moveTo>
                  <a:pt x="2074" y="679"/>
                </a:moveTo>
                <a:lnTo>
                  <a:pt x="2081" y="679"/>
                </a:lnTo>
                <a:lnTo>
                  <a:pt x="2081" y="672"/>
                </a:lnTo>
                <a:lnTo>
                  <a:pt x="2074" y="672"/>
                </a:lnTo>
                <a:lnTo>
                  <a:pt x="2074" y="679"/>
                </a:lnTo>
                <a:close/>
                <a:moveTo>
                  <a:pt x="2091" y="679"/>
                </a:moveTo>
                <a:lnTo>
                  <a:pt x="2098" y="679"/>
                </a:lnTo>
                <a:lnTo>
                  <a:pt x="2098" y="672"/>
                </a:lnTo>
                <a:lnTo>
                  <a:pt x="2091" y="672"/>
                </a:lnTo>
                <a:lnTo>
                  <a:pt x="2091" y="679"/>
                </a:lnTo>
                <a:close/>
                <a:moveTo>
                  <a:pt x="2107" y="679"/>
                </a:moveTo>
                <a:lnTo>
                  <a:pt x="2114" y="679"/>
                </a:lnTo>
                <a:lnTo>
                  <a:pt x="2114" y="672"/>
                </a:lnTo>
                <a:lnTo>
                  <a:pt x="2107" y="672"/>
                </a:lnTo>
                <a:lnTo>
                  <a:pt x="2107" y="679"/>
                </a:lnTo>
                <a:close/>
                <a:moveTo>
                  <a:pt x="2124" y="679"/>
                </a:moveTo>
                <a:lnTo>
                  <a:pt x="2131" y="679"/>
                </a:lnTo>
                <a:lnTo>
                  <a:pt x="2131" y="672"/>
                </a:lnTo>
                <a:lnTo>
                  <a:pt x="2124" y="672"/>
                </a:lnTo>
                <a:lnTo>
                  <a:pt x="2124" y="679"/>
                </a:lnTo>
                <a:close/>
                <a:moveTo>
                  <a:pt x="2140" y="679"/>
                </a:moveTo>
                <a:lnTo>
                  <a:pt x="2147" y="679"/>
                </a:lnTo>
                <a:lnTo>
                  <a:pt x="2147" y="672"/>
                </a:lnTo>
                <a:lnTo>
                  <a:pt x="2140" y="672"/>
                </a:lnTo>
                <a:lnTo>
                  <a:pt x="2140" y="679"/>
                </a:lnTo>
                <a:close/>
                <a:moveTo>
                  <a:pt x="2159" y="679"/>
                </a:moveTo>
                <a:lnTo>
                  <a:pt x="2164" y="679"/>
                </a:lnTo>
                <a:lnTo>
                  <a:pt x="2164" y="672"/>
                </a:lnTo>
                <a:lnTo>
                  <a:pt x="2159" y="672"/>
                </a:lnTo>
                <a:lnTo>
                  <a:pt x="2159" y="679"/>
                </a:lnTo>
                <a:close/>
                <a:moveTo>
                  <a:pt x="2176" y="679"/>
                </a:moveTo>
                <a:lnTo>
                  <a:pt x="2183" y="679"/>
                </a:lnTo>
                <a:lnTo>
                  <a:pt x="2183" y="672"/>
                </a:lnTo>
                <a:lnTo>
                  <a:pt x="2176" y="672"/>
                </a:lnTo>
                <a:lnTo>
                  <a:pt x="2176" y="679"/>
                </a:lnTo>
                <a:close/>
                <a:moveTo>
                  <a:pt x="2192" y="679"/>
                </a:moveTo>
                <a:lnTo>
                  <a:pt x="2200" y="679"/>
                </a:lnTo>
                <a:lnTo>
                  <a:pt x="2200" y="672"/>
                </a:lnTo>
                <a:lnTo>
                  <a:pt x="2192" y="672"/>
                </a:lnTo>
                <a:lnTo>
                  <a:pt x="2192" y="679"/>
                </a:lnTo>
                <a:close/>
                <a:moveTo>
                  <a:pt x="2209" y="679"/>
                </a:moveTo>
                <a:lnTo>
                  <a:pt x="2216" y="679"/>
                </a:lnTo>
                <a:lnTo>
                  <a:pt x="2216" y="672"/>
                </a:lnTo>
                <a:lnTo>
                  <a:pt x="2209" y="672"/>
                </a:lnTo>
                <a:lnTo>
                  <a:pt x="2209" y="679"/>
                </a:lnTo>
                <a:close/>
                <a:moveTo>
                  <a:pt x="2226" y="679"/>
                </a:moveTo>
                <a:lnTo>
                  <a:pt x="2233" y="679"/>
                </a:lnTo>
                <a:lnTo>
                  <a:pt x="2233" y="672"/>
                </a:lnTo>
                <a:lnTo>
                  <a:pt x="2226" y="672"/>
                </a:lnTo>
                <a:lnTo>
                  <a:pt x="2226" y="679"/>
                </a:lnTo>
                <a:close/>
                <a:moveTo>
                  <a:pt x="2242" y="679"/>
                </a:moveTo>
                <a:lnTo>
                  <a:pt x="2249" y="679"/>
                </a:lnTo>
                <a:lnTo>
                  <a:pt x="2249" y="672"/>
                </a:lnTo>
                <a:lnTo>
                  <a:pt x="2242" y="672"/>
                </a:lnTo>
                <a:lnTo>
                  <a:pt x="2242" y="679"/>
                </a:lnTo>
                <a:close/>
                <a:moveTo>
                  <a:pt x="2259" y="679"/>
                </a:moveTo>
                <a:lnTo>
                  <a:pt x="2266" y="679"/>
                </a:lnTo>
                <a:lnTo>
                  <a:pt x="2266" y="672"/>
                </a:lnTo>
                <a:lnTo>
                  <a:pt x="2259" y="672"/>
                </a:lnTo>
                <a:lnTo>
                  <a:pt x="2259" y="679"/>
                </a:lnTo>
                <a:close/>
                <a:moveTo>
                  <a:pt x="2275" y="679"/>
                </a:moveTo>
                <a:lnTo>
                  <a:pt x="2282" y="679"/>
                </a:lnTo>
                <a:lnTo>
                  <a:pt x="2282" y="672"/>
                </a:lnTo>
                <a:lnTo>
                  <a:pt x="2275" y="672"/>
                </a:lnTo>
                <a:lnTo>
                  <a:pt x="2275" y="679"/>
                </a:lnTo>
                <a:close/>
                <a:moveTo>
                  <a:pt x="2292" y="679"/>
                </a:moveTo>
                <a:lnTo>
                  <a:pt x="2299" y="679"/>
                </a:lnTo>
                <a:lnTo>
                  <a:pt x="2299" y="672"/>
                </a:lnTo>
                <a:lnTo>
                  <a:pt x="2292" y="672"/>
                </a:lnTo>
                <a:lnTo>
                  <a:pt x="2292" y="679"/>
                </a:lnTo>
                <a:close/>
                <a:moveTo>
                  <a:pt x="2308" y="679"/>
                </a:moveTo>
                <a:lnTo>
                  <a:pt x="2316" y="679"/>
                </a:lnTo>
                <a:lnTo>
                  <a:pt x="2316" y="672"/>
                </a:lnTo>
                <a:lnTo>
                  <a:pt x="2308" y="672"/>
                </a:lnTo>
                <a:lnTo>
                  <a:pt x="2308" y="679"/>
                </a:lnTo>
                <a:close/>
                <a:moveTo>
                  <a:pt x="2325" y="679"/>
                </a:moveTo>
                <a:lnTo>
                  <a:pt x="2332" y="679"/>
                </a:lnTo>
                <a:lnTo>
                  <a:pt x="2332" y="672"/>
                </a:lnTo>
                <a:lnTo>
                  <a:pt x="2325" y="672"/>
                </a:lnTo>
                <a:lnTo>
                  <a:pt x="2325" y="679"/>
                </a:lnTo>
                <a:close/>
                <a:moveTo>
                  <a:pt x="2342" y="679"/>
                </a:moveTo>
                <a:lnTo>
                  <a:pt x="2349" y="679"/>
                </a:lnTo>
                <a:lnTo>
                  <a:pt x="2349" y="672"/>
                </a:lnTo>
                <a:lnTo>
                  <a:pt x="2342" y="672"/>
                </a:lnTo>
                <a:lnTo>
                  <a:pt x="2342" y="679"/>
                </a:lnTo>
                <a:close/>
                <a:moveTo>
                  <a:pt x="2358" y="679"/>
                </a:moveTo>
                <a:lnTo>
                  <a:pt x="2365" y="679"/>
                </a:lnTo>
                <a:lnTo>
                  <a:pt x="2365" y="672"/>
                </a:lnTo>
                <a:lnTo>
                  <a:pt x="2358" y="672"/>
                </a:lnTo>
                <a:lnTo>
                  <a:pt x="2358" y="679"/>
                </a:lnTo>
                <a:close/>
                <a:moveTo>
                  <a:pt x="2375" y="679"/>
                </a:moveTo>
                <a:lnTo>
                  <a:pt x="2382" y="679"/>
                </a:lnTo>
                <a:lnTo>
                  <a:pt x="2382" y="672"/>
                </a:lnTo>
                <a:lnTo>
                  <a:pt x="2375" y="672"/>
                </a:lnTo>
                <a:lnTo>
                  <a:pt x="2375" y="679"/>
                </a:lnTo>
                <a:close/>
                <a:moveTo>
                  <a:pt x="2391" y="679"/>
                </a:moveTo>
                <a:lnTo>
                  <a:pt x="2398" y="679"/>
                </a:lnTo>
                <a:lnTo>
                  <a:pt x="2398" y="672"/>
                </a:lnTo>
                <a:lnTo>
                  <a:pt x="2391" y="672"/>
                </a:lnTo>
                <a:lnTo>
                  <a:pt x="2391" y="679"/>
                </a:lnTo>
                <a:close/>
                <a:moveTo>
                  <a:pt x="2408" y="679"/>
                </a:moveTo>
                <a:lnTo>
                  <a:pt x="2415" y="679"/>
                </a:lnTo>
                <a:lnTo>
                  <a:pt x="2415" y="672"/>
                </a:lnTo>
                <a:lnTo>
                  <a:pt x="2408" y="672"/>
                </a:lnTo>
                <a:lnTo>
                  <a:pt x="2408" y="679"/>
                </a:lnTo>
                <a:close/>
                <a:moveTo>
                  <a:pt x="2427" y="679"/>
                </a:moveTo>
                <a:lnTo>
                  <a:pt x="2434" y="679"/>
                </a:lnTo>
                <a:lnTo>
                  <a:pt x="2434" y="672"/>
                </a:lnTo>
                <a:lnTo>
                  <a:pt x="2427" y="672"/>
                </a:lnTo>
                <a:lnTo>
                  <a:pt x="2427" y="679"/>
                </a:lnTo>
                <a:close/>
                <a:moveTo>
                  <a:pt x="2443" y="679"/>
                </a:moveTo>
                <a:lnTo>
                  <a:pt x="2451" y="679"/>
                </a:lnTo>
                <a:lnTo>
                  <a:pt x="2451" y="672"/>
                </a:lnTo>
                <a:lnTo>
                  <a:pt x="2443" y="672"/>
                </a:lnTo>
                <a:lnTo>
                  <a:pt x="2443" y="679"/>
                </a:lnTo>
                <a:close/>
                <a:moveTo>
                  <a:pt x="2460" y="679"/>
                </a:moveTo>
                <a:lnTo>
                  <a:pt x="2467" y="679"/>
                </a:lnTo>
                <a:lnTo>
                  <a:pt x="2467" y="672"/>
                </a:lnTo>
                <a:lnTo>
                  <a:pt x="2460" y="672"/>
                </a:lnTo>
                <a:lnTo>
                  <a:pt x="2460" y="679"/>
                </a:lnTo>
                <a:close/>
                <a:moveTo>
                  <a:pt x="2477" y="679"/>
                </a:moveTo>
                <a:lnTo>
                  <a:pt x="2484" y="679"/>
                </a:lnTo>
                <a:lnTo>
                  <a:pt x="2484" y="672"/>
                </a:lnTo>
                <a:lnTo>
                  <a:pt x="2477" y="672"/>
                </a:lnTo>
                <a:lnTo>
                  <a:pt x="2477" y="679"/>
                </a:lnTo>
                <a:close/>
                <a:moveTo>
                  <a:pt x="2526" y="679"/>
                </a:moveTo>
                <a:lnTo>
                  <a:pt x="2533" y="679"/>
                </a:lnTo>
                <a:lnTo>
                  <a:pt x="2533" y="672"/>
                </a:lnTo>
                <a:lnTo>
                  <a:pt x="2526" y="672"/>
                </a:lnTo>
                <a:lnTo>
                  <a:pt x="2526" y="679"/>
                </a:lnTo>
                <a:close/>
                <a:moveTo>
                  <a:pt x="2543" y="679"/>
                </a:moveTo>
                <a:lnTo>
                  <a:pt x="2550" y="679"/>
                </a:lnTo>
                <a:lnTo>
                  <a:pt x="2550" y="672"/>
                </a:lnTo>
                <a:lnTo>
                  <a:pt x="2543" y="672"/>
                </a:lnTo>
                <a:lnTo>
                  <a:pt x="2543" y="679"/>
                </a:lnTo>
                <a:close/>
                <a:moveTo>
                  <a:pt x="2560" y="679"/>
                </a:moveTo>
                <a:lnTo>
                  <a:pt x="2567" y="679"/>
                </a:lnTo>
                <a:lnTo>
                  <a:pt x="2567" y="672"/>
                </a:lnTo>
                <a:lnTo>
                  <a:pt x="2560" y="672"/>
                </a:lnTo>
                <a:lnTo>
                  <a:pt x="2560" y="679"/>
                </a:lnTo>
                <a:close/>
                <a:moveTo>
                  <a:pt x="2576" y="679"/>
                </a:moveTo>
                <a:lnTo>
                  <a:pt x="2583" y="679"/>
                </a:lnTo>
                <a:lnTo>
                  <a:pt x="2583" y="672"/>
                </a:lnTo>
                <a:lnTo>
                  <a:pt x="2576" y="672"/>
                </a:lnTo>
                <a:lnTo>
                  <a:pt x="2576" y="679"/>
                </a:lnTo>
                <a:close/>
                <a:moveTo>
                  <a:pt x="2593" y="679"/>
                </a:moveTo>
                <a:lnTo>
                  <a:pt x="2600" y="679"/>
                </a:lnTo>
                <a:lnTo>
                  <a:pt x="2600" y="672"/>
                </a:lnTo>
                <a:lnTo>
                  <a:pt x="2593" y="672"/>
                </a:lnTo>
                <a:lnTo>
                  <a:pt x="2593" y="679"/>
                </a:lnTo>
                <a:close/>
                <a:moveTo>
                  <a:pt x="2609" y="679"/>
                </a:moveTo>
                <a:lnTo>
                  <a:pt x="2616" y="679"/>
                </a:lnTo>
                <a:lnTo>
                  <a:pt x="2616" y="672"/>
                </a:lnTo>
                <a:lnTo>
                  <a:pt x="2609" y="672"/>
                </a:lnTo>
                <a:lnTo>
                  <a:pt x="2609" y="679"/>
                </a:lnTo>
                <a:close/>
                <a:moveTo>
                  <a:pt x="2626" y="679"/>
                </a:moveTo>
                <a:lnTo>
                  <a:pt x="2633" y="679"/>
                </a:lnTo>
                <a:lnTo>
                  <a:pt x="2633" y="672"/>
                </a:lnTo>
                <a:lnTo>
                  <a:pt x="2626" y="672"/>
                </a:lnTo>
                <a:lnTo>
                  <a:pt x="2626" y="679"/>
                </a:lnTo>
                <a:close/>
                <a:moveTo>
                  <a:pt x="469" y="696"/>
                </a:moveTo>
                <a:lnTo>
                  <a:pt x="476" y="696"/>
                </a:lnTo>
                <a:lnTo>
                  <a:pt x="476" y="689"/>
                </a:lnTo>
                <a:lnTo>
                  <a:pt x="469" y="689"/>
                </a:lnTo>
                <a:lnTo>
                  <a:pt x="469" y="696"/>
                </a:lnTo>
                <a:close/>
                <a:moveTo>
                  <a:pt x="485" y="696"/>
                </a:moveTo>
                <a:lnTo>
                  <a:pt x="492" y="696"/>
                </a:lnTo>
                <a:lnTo>
                  <a:pt x="492" y="689"/>
                </a:lnTo>
                <a:lnTo>
                  <a:pt x="485" y="689"/>
                </a:lnTo>
                <a:lnTo>
                  <a:pt x="485" y="696"/>
                </a:lnTo>
                <a:close/>
                <a:moveTo>
                  <a:pt x="502" y="696"/>
                </a:moveTo>
                <a:lnTo>
                  <a:pt x="509" y="696"/>
                </a:lnTo>
                <a:lnTo>
                  <a:pt x="509" y="689"/>
                </a:lnTo>
                <a:lnTo>
                  <a:pt x="502" y="689"/>
                </a:lnTo>
                <a:lnTo>
                  <a:pt x="502" y="696"/>
                </a:lnTo>
                <a:close/>
                <a:moveTo>
                  <a:pt x="518" y="696"/>
                </a:moveTo>
                <a:lnTo>
                  <a:pt x="525" y="696"/>
                </a:lnTo>
                <a:lnTo>
                  <a:pt x="525" y="689"/>
                </a:lnTo>
                <a:lnTo>
                  <a:pt x="518" y="689"/>
                </a:lnTo>
                <a:lnTo>
                  <a:pt x="518" y="696"/>
                </a:lnTo>
                <a:close/>
                <a:moveTo>
                  <a:pt x="535" y="696"/>
                </a:moveTo>
                <a:lnTo>
                  <a:pt x="542" y="696"/>
                </a:lnTo>
                <a:lnTo>
                  <a:pt x="542" y="689"/>
                </a:lnTo>
                <a:lnTo>
                  <a:pt x="535" y="689"/>
                </a:lnTo>
                <a:lnTo>
                  <a:pt x="535" y="696"/>
                </a:lnTo>
                <a:close/>
                <a:moveTo>
                  <a:pt x="551" y="696"/>
                </a:moveTo>
                <a:lnTo>
                  <a:pt x="559" y="696"/>
                </a:lnTo>
                <a:lnTo>
                  <a:pt x="559" y="689"/>
                </a:lnTo>
                <a:lnTo>
                  <a:pt x="551" y="689"/>
                </a:lnTo>
                <a:lnTo>
                  <a:pt x="551" y="696"/>
                </a:lnTo>
                <a:close/>
                <a:moveTo>
                  <a:pt x="568" y="696"/>
                </a:moveTo>
                <a:lnTo>
                  <a:pt x="575" y="696"/>
                </a:lnTo>
                <a:lnTo>
                  <a:pt x="575" y="689"/>
                </a:lnTo>
                <a:lnTo>
                  <a:pt x="568" y="689"/>
                </a:lnTo>
                <a:lnTo>
                  <a:pt x="568" y="696"/>
                </a:lnTo>
                <a:close/>
                <a:moveTo>
                  <a:pt x="585" y="696"/>
                </a:moveTo>
                <a:lnTo>
                  <a:pt x="592" y="696"/>
                </a:lnTo>
                <a:lnTo>
                  <a:pt x="592" y="689"/>
                </a:lnTo>
                <a:lnTo>
                  <a:pt x="585" y="689"/>
                </a:lnTo>
                <a:lnTo>
                  <a:pt x="585" y="696"/>
                </a:lnTo>
                <a:close/>
                <a:moveTo>
                  <a:pt x="601" y="696"/>
                </a:moveTo>
                <a:lnTo>
                  <a:pt x="608" y="696"/>
                </a:lnTo>
                <a:lnTo>
                  <a:pt x="608" y="689"/>
                </a:lnTo>
                <a:lnTo>
                  <a:pt x="601" y="689"/>
                </a:lnTo>
                <a:lnTo>
                  <a:pt x="601" y="696"/>
                </a:lnTo>
                <a:close/>
                <a:moveTo>
                  <a:pt x="620" y="696"/>
                </a:moveTo>
                <a:lnTo>
                  <a:pt x="625" y="696"/>
                </a:lnTo>
                <a:lnTo>
                  <a:pt x="625" y="689"/>
                </a:lnTo>
                <a:lnTo>
                  <a:pt x="620" y="689"/>
                </a:lnTo>
                <a:lnTo>
                  <a:pt x="620" y="696"/>
                </a:lnTo>
                <a:close/>
                <a:moveTo>
                  <a:pt x="637" y="696"/>
                </a:moveTo>
                <a:lnTo>
                  <a:pt x="644" y="696"/>
                </a:lnTo>
                <a:lnTo>
                  <a:pt x="644" y="689"/>
                </a:lnTo>
                <a:lnTo>
                  <a:pt x="637" y="689"/>
                </a:lnTo>
                <a:lnTo>
                  <a:pt x="637" y="696"/>
                </a:lnTo>
                <a:close/>
                <a:moveTo>
                  <a:pt x="653" y="696"/>
                </a:moveTo>
                <a:lnTo>
                  <a:pt x="660" y="696"/>
                </a:lnTo>
                <a:lnTo>
                  <a:pt x="660" y="689"/>
                </a:lnTo>
                <a:lnTo>
                  <a:pt x="653" y="689"/>
                </a:lnTo>
                <a:lnTo>
                  <a:pt x="653" y="696"/>
                </a:lnTo>
                <a:close/>
                <a:moveTo>
                  <a:pt x="670" y="696"/>
                </a:moveTo>
                <a:lnTo>
                  <a:pt x="677" y="696"/>
                </a:lnTo>
                <a:lnTo>
                  <a:pt x="677" y="689"/>
                </a:lnTo>
                <a:lnTo>
                  <a:pt x="670" y="689"/>
                </a:lnTo>
                <a:lnTo>
                  <a:pt x="670" y="696"/>
                </a:lnTo>
                <a:close/>
                <a:moveTo>
                  <a:pt x="686" y="696"/>
                </a:moveTo>
                <a:lnTo>
                  <a:pt x="693" y="696"/>
                </a:lnTo>
                <a:lnTo>
                  <a:pt x="693" y="689"/>
                </a:lnTo>
                <a:lnTo>
                  <a:pt x="686" y="689"/>
                </a:lnTo>
                <a:lnTo>
                  <a:pt x="686" y="696"/>
                </a:lnTo>
                <a:close/>
                <a:moveTo>
                  <a:pt x="703" y="696"/>
                </a:moveTo>
                <a:lnTo>
                  <a:pt x="710" y="696"/>
                </a:lnTo>
                <a:lnTo>
                  <a:pt x="710" y="689"/>
                </a:lnTo>
                <a:lnTo>
                  <a:pt x="703" y="689"/>
                </a:lnTo>
                <a:lnTo>
                  <a:pt x="703" y="696"/>
                </a:lnTo>
                <a:close/>
                <a:moveTo>
                  <a:pt x="720" y="696"/>
                </a:moveTo>
                <a:lnTo>
                  <a:pt x="727" y="696"/>
                </a:lnTo>
                <a:lnTo>
                  <a:pt x="727" y="689"/>
                </a:lnTo>
                <a:lnTo>
                  <a:pt x="720" y="689"/>
                </a:lnTo>
                <a:lnTo>
                  <a:pt x="720" y="696"/>
                </a:lnTo>
                <a:close/>
                <a:moveTo>
                  <a:pt x="736" y="696"/>
                </a:moveTo>
                <a:lnTo>
                  <a:pt x="743" y="696"/>
                </a:lnTo>
                <a:lnTo>
                  <a:pt x="743" y="689"/>
                </a:lnTo>
                <a:lnTo>
                  <a:pt x="736" y="689"/>
                </a:lnTo>
                <a:lnTo>
                  <a:pt x="736" y="696"/>
                </a:lnTo>
                <a:close/>
                <a:moveTo>
                  <a:pt x="753" y="696"/>
                </a:moveTo>
                <a:lnTo>
                  <a:pt x="760" y="696"/>
                </a:lnTo>
                <a:lnTo>
                  <a:pt x="760" y="689"/>
                </a:lnTo>
                <a:lnTo>
                  <a:pt x="753" y="689"/>
                </a:lnTo>
                <a:lnTo>
                  <a:pt x="753" y="696"/>
                </a:lnTo>
                <a:close/>
                <a:moveTo>
                  <a:pt x="769" y="696"/>
                </a:moveTo>
                <a:lnTo>
                  <a:pt x="776" y="696"/>
                </a:lnTo>
                <a:lnTo>
                  <a:pt x="776" y="689"/>
                </a:lnTo>
                <a:lnTo>
                  <a:pt x="769" y="689"/>
                </a:lnTo>
                <a:lnTo>
                  <a:pt x="769" y="696"/>
                </a:lnTo>
                <a:close/>
                <a:moveTo>
                  <a:pt x="786" y="696"/>
                </a:moveTo>
                <a:lnTo>
                  <a:pt x="793" y="696"/>
                </a:lnTo>
                <a:lnTo>
                  <a:pt x="793" y="689"/>
                </a:lnTo>
                <a:lnTo>
                  <a:pt x="786" y="689"/>
                </a:lnTo>
                <a:lnTo>
                  <a:pt x="786" y="696"/>
                </a:lnTo>
                <a:close/>
                <a:moveTo>
                  <a:pt x="1371" y="696"/>
                </a:moveTo>
                <a:lnTo>
                  <a:pt x="1378" y="696"/>
                </a:lnTo>
                <a:lnTo>
                  <a:pt x="1378" y="689"/>
                </a:lnTo>
                <a:lnTo>
                  <a:pt x="1371" y="689"/>
                </a:lnTo>
                <a:lnTo>
                  <a:pt x="1371" y="696"/>
                </a:lnTo>
                <a:close/>
                <a:moveTo>
                  <a:pt x="1390" y="696"/>
                </a:moveTo>
                <a:lnTo>
                  <a:pt x="1394" y="696"/>
                </a:lnTo>
                <a:lnTo>
                  <a:pt x="1394" y="689"/>
                </a:lnTo>
                <a:lnTo>
                  <a:pt x="1390" y="689"/>
                </a:lnTo>
                <a:lnTo>
                  <a:pt x="1390" y="696"/>
                </a:lnTo>
                <a:close/>
                <a:moveTo>
                  <a:pt x="1406" y="696"/>
                </a:moveTo>
                <a:lnTo>
                  <a:pt x="1413" y="696"/>
                </a:lnTo>
                <a:lnTo>
                  <a:pt x="1413" y="689"/>
                </a:lnTo>
                <a:lnTo>
                  <a:pt x="1406" y="689"/>
                </a:lnTo>
                <a:lnTo>
                  <a:pt x="1406" y="696"/>
                </a:lnTo>
                <a:close/>
                <a:moveTo>
                  <a:pt x="1423" y="696"/>
                </a:moveTo>
                <a:lnTo>
                  <a:pt x="1430" y="696"/>
                </a:lnTo>
                <a:lnTo>
                  <a:pt x="1430" y="689"/>
                </a:lnTo>
                <a:lnTo>
                  <a:pt x="1423" y="689"/>
                </a:lnTo>
                <a:lnTo>
                  <a:pt x="1423" y="696"/>
                </a:lnTo>
                <a:close/>
                <a:moveTo>
                  <a:pt x="1439" y="696"/>
                </a:moveTo>
                <a:lnTo>
                  <a:pt x="1447" y="696"/>
                </a:lnTo>
                <a:lnTo>
                  <a:pt x="1447" y="689"/>
                </a:lnTo>
                <a:lnTo>
                  <a:pt x="1439" y="689"/>
                </a:lnTo>
                <a:lnTo>
                  <a:pt x="1439" y="696"/>
                </a:lnTo>
                <a:close/>
                <a:moveTo>
                  <a:pt x="1456" y="696"/>
                </a:moveTo>
                <a:lnTo>
                  <a:pt x="1463" y="696"/>
                </a:lnTo>
                <a:lnTo>
                  <a:pt x="1463" y="689"/>
                </a:lnTo>
                <a:lnTo>
                  <a:pt x="1456" y="689"/>
                </a:lnTo>
                <a:lnTo>
                  <a:pt x="1456" y="696"/>
                </a:lnTo>
                <a:close/>
                <a:moveTo>
                  <a:pt x="1473" y="696"/>
                </a:moveTo>
                <a:lnTo>
                  <a:pt x="1480" y="696"/>
                </a:lnTo>
                <a:lnTo>
                  <a:pt x="1480" y="689"/>
                </a:lnTo>
                <a:lnTo>
                  <a:pt x="1473" y="689"/>
                </a:lnTo>
                <a:lnTo>
                  <a:pt x="1473" y="696"/>
                </a:lnTo>
                <a:close/>
                <a:moveTo>
                  <a:pt x="1489" y="696"/>
                </a:moveTo>
                <a:lnTo>
                  <a:pt x="1496" y="696"/>
                </a:lnTo>
                <a:lnTo>
                  <a:pt x="1496" y="689"/>
                </a:lnTo>
                <a:lnTo>
                  <a:pt x="1489" y="689"/>
                </a:lnTo>
                <a:lnTo>
                  <a:pt x="1489" y="696"/>
                </a:lnTo>
                <a:close/>
                <a:moveTo>
                  <a:pt x="1506" y="696"/>
                </a:moveTo>
                <a:lnTo>
                  <a:pt x="1513" y="696"/>
                </a:lnTo>
                <a:lnTo>
                  <a:pt x="1513" y="689"/>
                </a:lnTo>
                <a:lnTo>
                  <a:pt x="1506" y="689"/>
                </a:lnTo>
                <a:lnTo>
                  <a:pt x="1506" y="696"/>
                </a:lnTo>
                <a:close/>
                <a:moveTo>
                  <a:pt x="1522" y="696"/>
                </a:moveTo>
                <a:lnTo>
                  <a:pt x="1529" y="696"/>
                </a:lnTo>
                <a:lnTo>
                  <a:pt x="1529" y="689"/>
                </a:lnTo>
                <a:lnTo>
                  <a:pt x="1522" y="689"/>
                </a:lnTo>
                <a:lnTo>
                  <a:pt x="1522" y="696"/>
                </a:lnTo>
                <a:close/>
                <a:moveTo>
                  <a:pt x="1539" y="696"/>
                </a:moveTo>
                <a:lnTo>
                  <a:pt x="1546" y="696"/>
                </a:lnTo>
                <a:lnTo>
                  <a:pt x="1546" y="689"/>
                </a:lnTo>
                <a:lnTo>
                  <a:pt x="1539" y="689"/>
                </a:lnTo>
                <a:lnTo>
                  <a:pt x="1539" y="696"/>
                </a:lnTo>
                <a:close/>
                <a:moveTo>
                  <a:pt x="1555" y="696"/>
                </a:moveTo>
                <a:lnTo>
                  <a:pt x="1563" y="696"/>
                </a:lnTo>
                <a:lnTo>
                  <a:pt x="1563" y="689"/>
                </a:lnTo>
                <a:lnTo>
                  <a:pt x="1555" y="689"/>
                </a:lnTo>
                <a:lnTo>
                  <a:pt x="1555" y="696"/>
                </a:lnTo>
                <a:close/>
                <a:moveTo>
                  <a:pt x="1572" y="696"/>
                </a:moveTo>
                <a:lnTo>
                  <a:pt x="1579" y="696"/>
                </a:lnTo>
                <a:lnTo>
                  <a:pt x="1579" y="689"/>
                </a:lnTo>
                <a:lnTo>
                  <a:pt x="1572" y="689"/>
                </a:lnTo>
                <a:lnTo>
                  <a:pt x="1572" y="696"/>
                </a:lnTo>
                <a:close/>
                <a:moveTo>
                  <a:pt x="1589" y="696"/>
                </a:moveTo>
                <a:lnTo>
                  <a:pt x="1596" y="696"/>
                </a:lnTo>
                <a:lnTo>
                  <a:pt x="1596" y="689"/>
                </a:lnTo>
                <a:lnTo>
                  <a:pt x="1589" y="689"/>
                </a:lnTo>
                <a:lnTo>
                  <a:pt x="1589" y="696"/>
                </a:lnTo>
                <a:close/>
                <a:moveTo>
                  <a:pt x="1622" y="696"/>
                </a:moveTo>
                <a:lnTo>
                  <a:pt x="1629" y="696"/>
                </a:lnTo>
                <a:lnTo>
                  <a:pt x="1629" y="689"/>
                </a:lnTo>
                <a:lnTo>
                  <a:pt x="1622" y="689"/>
                </a:lnTo>
                <a:lnTo>
                  <a:pt x="1622" y="696"/>
                </a:lnTo>
                <a:close/>
                <a:moveTo>
                  <a:pt x="1638" y="696"/>
                </a:moveTo>
                <a:lnTo>
                  <a:pt x="1645" y="696"/>
                </a:lnTo>
                <a:lnTo>
                  <a:pt x="1645" y="689"/>
                </a:lnTo>
                <a:lnTo>
                  <a:pt x="1638" y="689"/>
                </a:lnTo>
                <a:lnTo>
                  <a:pt x="1638" y="696"/>
                </a:lnTo>
                <a:close/>
                <a:moveTo>
                  <a:pt x="1657" y="696"/>
                </a:moveTo>
                <a:lnTo>
                  <a:pt x="1664" y="696"/>
                </a:lnTo>
                <a:lnTo>
                  <a:pt x="1664" y="689"/>
                </a:lnTo>
                <a:lnTo>
                  <a:pt x="1657" y="689"/>
                </a:lnTo>
                <a:lnTo>
                  <a:pt x="1657" y="696"/>
                </a:lnTo>
                <a:close/>
                <a:moveTo>
                  <a:pt x="1674" y="696"/>
                </a:moveTo>
                <a:lnTo>
                  <a:pt x="1681" y="696"/>
                </a:lnTo>
                <a:lnTo>
                  <a:pt x="1681" y="689"/>
                </a:lnTo>
                <a:lnTo>
                  <a:pt x="1674" y="689"/>
                </a:lnTo>
                <a:lnTo>
                  <a:pt x="1674" y="696"/>
                </a:lnTo>
                <a:close/>
                <a:moveTo>
                  <a:pt x="1690" y="696"/>
                </a:moveTo>
                <a:lnTo>
                  <a:pt x="1698" y="696"/>
                </a:lnTo>
                <a:lnTo>
                  <a:pt x="1698" y="689"/>
                </a:lnTo>
                <a:lnTo>
                  <a:pt x="1690" y="689"/>
                </a:lnTo>
                <a:lnTo>
                  <a:pt x="1690" y="696"/>
                </a:lnTo>
                <a:close/>
                <a:moveTo>
                  <a:pt x="1707" y="696"/>
                </a:moveTo>
                <a:lnTo>
                  <a:pt x="1714" y="696"/>
                </a:lnTo>
                <a:lnTo>
                  <a:pt x="1714" y="689"/>
                </a:lnTo>
                <a:lnTo>
                  <a:pt x="1707" y="689"/>
                </a:lnTo>
                <a:lnTo>
                  <a:pt x="1707" y="696"/>
                </a:lnTo>
                <a:close/>
                <a:moveTo>
                  <a:pt x="1724" y="696"/>
                </a:moveTo>
                <a:lnTo>
                  <a:pt x="1731" y="696"/>
                </a:lnTo>
                <a:lnTo>
                  <a:pt x="1731" y="689"/>
                </a:lnTo>
                <a:lnTo>
                  <a:pt x="1724" y="689"/>
                </a:lnTo>
                <a:lnTo>
                  <a:pt x="1724" y="696"/>
                </a:lnTo>
                <a:close/>
                <a:moveTo>
                  <a:pt x="1740" y="696"/>
                </a:moveTo>
                <a:lnTo>
                  <a:pt x="1747" y="696"/>
                </a:lnTo>
                <a:lnTo>
                  <a:pt x="1747" y="689"/>
                </a:lnTo>
                <a:lnTo>
                  <a:pt x="1740" y="689"/>
                </a:lnTo>
                <a:lnTo>
                  <a:pt x="1740" y="696"/>
                </a:lnTo>
                <a:close/>
                <a:moveTo>
                  <a:pt x="1757" y="696"/>
                </a:moveTo>
                <a:lnTo>
                  <a:pt x="1764" y="696"/>
                </a:lnTo>
                <a:lnTo>
                  <a:pt x="1764" y="689"/>
                </a:lnTo>
                <a:lnTo>
                  <a:pt x="1757" y="689"/>
                </a:lnTo>
                <a:lnTo>
                  <a:pt x="1757" y="696"/>
                </a:lnTo>
                <a:close/>
                <a:moveTo>
                  <a:pt x="1773" y="696"/>
                </a:moveTo>
                <a:lnTo>
                  <a:pt x="1780" y="696"/>
                </a:lnTo>
                <a:lnTo>
                  <a:pt x="1780" y="689"/>
                </a:lnTo>
                <a:lnTo>
                  <a:pt x="1773" y="689"/>
                </a:lnTo>
                <a:lnTo>
                  <a:pt x="1773" y="696"/>
                </a:lnTo>
                <a:close/>
                <a:moveTo>
                  <a:pt x="1790" y="696"/>
                </a:moveTo>
                <a:lnTo>
                  <a:pt x="1797" y="696"/>
                </a:lnTo>
                <a:lnTo>
                  <a:pt x="1797" y="689"/>
                </a:lnTo>
                <a:lnTo>
                  <a:pt x="1790" y="689"/>
                </a:lnTo>
                <a:lnTo>
                  <a:pt x="1790" y="696"/>
                </a:lnTo>
                <a:close/>
                <a:moveTo>
                  <a:pt x="1806" y="696"/>
                </a:moveTo>
                <a:lnTo>
                  <a:pt x="1814" y="696"/>
                </a:lnTo>
                <a:lnTo>
                  <a:pt x="1814" y="689"/>
                </a:lnTo>
                <a:lnTo>
                  <a:pt x="1806" y="689"/>
                </a:lnTo>
                <a:lnTo>
                  <a:pt x="1806" y="696"/>
                </a:lnTo>
                <a:close/>
                <a:moveTo>
                  <a:pt x="1823" y="696"/>
                </a:moveTo>
                <a:lnTo>
                  <a:pt x="1830" y="696"/>
                </a:lnTo>
                <a:lnTo>
                  <a:pt x="1830" y="689"/>
                </a:lnTo>
                <a:lnTo>
                  <a:pt x="1823" y="689"/>
                </a:lnTo>
                <a:lnTo>
                  <a:pt x="1823" y="696"/>
                </a:lnTo>
                <a:close/>
                <a:moveTo>
                  <a:pt x="1840" y="696"/>
                </a:moveTo>
                <a:lnTo>
                  <a:pt x="1847" y="696"/>
                </a:lnTo>
                <a:lnTo>
                  <a:pt x="1847" y="689"/>
                </a:lnTo>
                <a:lnTo>
                  <a:pt x="1840" y="689"/>
                </a:lnTo>
                <a:lnTo>
                  <a:pt x="1840" y="696"/>
                </a:lnTo>
                <a:close/>
                <a:moveTo>
                  <a:pt x="1856" y="696"/>
                </a:moveTo>
                <a:lnTo>
                  <a:pt x="1863" y="696"/>
                </a:lnTo>
                <a:lnTo>
                  <a:pt x="1863" y="689"/>
                </a:lnTo>
                <a:lnTo>
                  <a:pt x="1856" y="689"/>
                </a:lnTo>
                <a:lnTo>
                  <a:pt x="1856" y="696"/>
                </a:lnTo>
                <a:close/>
                <a:moveTo>
                  <a:pt x="1873" y="696"/>
                </a:moveTo>
                <a:lnTo>
                  <a:pt x="1880" y="696"/>
                </a:lnTo>
                <a:lnTo>
                  <a:pt x="1880" y="689"/>
                </a:lnTo>
                <a:lnTo>
                  <a:pt x="1873" y="689"/>
                </a:lnTo>
                <a:lnTo>
                  <a:pt x="1873" y="696"/>
                </a:lnTo>
                <a:close/>
                <a:moveTo>
                  <a:pt x="1889" y="696"/>
                </a:moveTo>
                <a:lnTo>
                  <a:pt x="1896" y="696"/>
                </a:lnTo>
                <a:lnTo>
                  <a:pt x="1896" y="689"/>
                </a:lnTo>
                <a:lnTo>
                  <a:pt x="1889" y="689"/>
                </a:lnTo>
                <a:lnTo>
                  <a:pt x="1889" y="696"/>
                </a:lnTo>
                <a:close/>
                <a:moveTo>
                  <a:pt x="1908" y="696"/>
                </a:moveTo>
                <a:lnTo>
                  <a:pt x="1915" y="696"/>
                </a:lnTo>
                <a:lnTo>
                  <a:pt x="1915" y="689"/>
                </a:lnTo>
                <a:lnTo>
                  <a:pt x="1908" y="689"/>
                </a:lnTo>
                <a:lnTo>
                  <a:pt x="1908" y="696"/>
                </a:lnTo>
                <a:close/>
                <a:moveTo>
                  <a:pt x="1925" y="696"/>
                </a:moveTo>
                <a:lnTo>
                  <a:pt x="1932" y="696"/>
                </a:lnTo>
                <a:lnTo>
                  <a:pt x="1932" y="689"/>
                </a:lnTo>
                <a:lnTo>
                  <a:pt x="1925" y="689"/>
                </a:lnTo>
                <a:lnTo>
                  <a:pt x="1925" y="696"/>
                </a:lnTo>
                <a:close/>
                <a:moveTo>
                  <a:pt x="1941" y="696"/>
                </a:moveTo>
                <a:lnTo>
                  <a:pt x="1949" y="696"/>
                </a:lnTo>
                <a:lnTo>
                  <a:pt x="1949" y="689"/>
                </a:lnTo>
                <a:lnTo>
                  <a:pt x="1941" y="689"/>
                </a:lnTo>
                <a:lnTo>
                  <a:pt x="1941" y="696"/>
                </a:lnTo>
                <a:close/>
                <a:moveTo>
                  <a:pt x="1958" y="696"/>
                </a:moveTo>
                <a:lnTo>
                  <a:pt x="1965" y="696"/>
                </a:lnTo>
                <a:lnTo>
                  <a:pt x="1965" y="689"/>
                </a:lnTo>
                <a:lnTo>
                  <a:pt x="1958" y="689"/>
                </a:lnTo>
                <a:lnTo>
                  <a:pt x="1958" y="696"/>
                </a:lnTo>
                <a:close/>
                <a:moveTo>
                  <a:pt x="1975" y="696"/>
                </a:moveTo>
                <a:lnTo>
                  <a:pt x="1982" y="696"/>
                </a:lnTo>
                <a:lnTo>
                  <a:pt x="1982" y="689"/>
                </a:lnTo>
                <a:lnTo>
                  <a:pt x="1975" y="689"/>
                </a:lnTo>
                <a:lnTo>
                  <a:pt x="1975" y="696"/>
                </a:lnTo>
                <a:close/>
                <a:moveTo>
                  <a:pt x="1991" y="696"/>
                </a:moveTo>
                <a:lnTo>
                  <a:pt x="1998" y="696"/>
                </a:lnTo>
                <a:lnTo>
                  <a:pt x="1998" y="689"/>
                </a:lnTo>
                <a:lnTo>
                  <a:pt x="1991" y="689"/>
                </a:lnTo>
                <a:lnTo>
                  <a:pt x="1991" y="696"/>
                </a:lnTo>
                <a:close/>
                <a:moveTo>
                  <a:pt x="2008" y="696"/>
                </a:moveTo>
                <a:lnTo>
                  <a:pt x="2015" y="696"/>
                </a:lnTo>
                <a:lnTo>
                  <a:pt x="2015" y="689"/>
                </a:lnTo>
                <a:lnTo>
                  <a:pt x="2008" y="689"/>
                </a:lnTo>
                <a:lnTo>
                  <a:pt x="2008" y="696"/>
                </a:lnTo>
                <a:close/>
                <a:moveTo>
                  <a:pt x="2024" y="696"/>
                </a:moveTo>
                <a:lnTo>
                  <a:pt x="2031" y="696"/>
                </a:lnTo>
                <a:lnTo>
                  <a:pt x="2031" y="689"/>
                </a:lnTo>
                <a:lnTo>
                  <a:pt x="2024" y="689"/>
                </a:lnTo>
                <a:lnTo>
                  <a:pt x="2024" y="696"/>
                </a:lnTo>
                <a:close/>
                <a:moveTo>
                  <a:pt x="2041" y="696"/>
                </a:moveTo>
                <a:lnTo>
                  <a:pt x="2048" y="696"/>
                </a:lnTo>
                <a:lnTo>
                  <a:pt x="2048" y="689"/>
                </a:lnTo>
                <a:lnTo>
                  <a:pt x="2041" y="689"/>
                </a:lnTo>
                <a:lnTo>
                  <a:pt x="2041" y="696"/>
                </a:lnTo>
                <a:close/>
                <a:moveTo>
                  <a:pt x="2057" y="696"/>
                </a:moveTo>
                <a:lnTo>
                  <a:pt x="2065" y="696"/>
                </a:lnTo>
                <a:lnTo>
                  <a:pt x="2065" y="689"/>
                </a:lnTo>
                <a:lnTo>
                  <a:pt x="2057" y="689"/>
                </a:lnTo>
                <a:lnTo>
                  <a:pt x="2057" y="696"/>
                </a:lnTo>
                <a:close/>
                <a:moveTo>
                  <a:pt x="2074" y="696"/>
                </a:moveTo>
                <a:lnTo>
                  <a:pt x="2081" y="696"/>
                </a:lnTo>
                <a:lnTo>
                  <a:pt x="2081" y="689"/>
                </a:lnTo>
                <a:lnTo>
                  <a:pt x="2074" y="689"/>
                </a:lnTo>
                <a:lnTo>
                  <a:pt x="2074" y="696"/>
                </a:lnTo>
                <a:close/>
                <a:moveTo>
                  <a:pt x="2091" y="696"/>
                </a:moveTo>
                <a:lnTo>
                  <a:pt x="2098" y="696"/>
                </a:lnTo>
                <a:lnTo>
                  <a:pt x="2098" y="689"/>
                </a:lnTo>
                <a:lnTo>
                  <a:pt x="2091" y="689"/>
                </a:lnTo>
                <a:lnTo>
                  <a:pt x="2091" y="696"/>
                </a:lnTo>
                <a:close/>
                <a:moveTo>
                  <a:pt x="2107" y="696"/>
                </a:moveTo>
                <a:lnTo>
                  <a:pt x="2114" y="696"/>
                </a:lnTo>
                <a:lnTo>
                  <a:pt x="2114" y="689"/>
                </a:lnTo>
                <a:lnTo>
                  <a:pt x="2107" y="689"/>
                </a:lnTo>
                <a:lnTo>
                  <a:pt x="2107" y="696"/>
                </a:lnTo>
                <a:close/>
                <a:moveTo>
                  <a:pt x="2124" y="696"/>
                </a:moveTo>
                <a:lnTo>
                  <a:pt x="2131" y="696"/>
                </a:lnTo>
                <a:lnTo>
                  <a:pt x="2131" y="689"/>
                </a:lnTo>
                <a:lnTo>
                  <a:pt x="2124" y="689"/>
                </a:lnTo>
                <a:lnTo>
                  <a:pt x="2124" y="696"/>
                </a:lnTo>
                <a:close/>
                <a:moveTo>
                  <a:pt x="2140" y="696"/>
                </a:moveTo>
                <a:lnTo>
                  <a:pt x="2147" y="696"/>
                </a:lnTo>
                <a:lnTo>
                  <a:pt x="2147" y="689"/>
                </a:lnTo>
                <a:lnTo>
                  <a:pt x="2140" y="689"/>
                </a:lnTo>
                <a:lnTo>
                  <a:pt x="2140" y="696"/>
                </a:lnTo>
                <a:close/>
                <a:moveTo>
                  <a:pt x="2159" y="696"/>
                </a:moveTo>
                <a:lnTo>
                  <a:pt x="2164" y="696"/>
                </a:lnTo>
                <a:lnTo>
                  <a:pt x="2164" y="689"/>
                </a:lnTo>
                <a:lnTo>
                  <a:pt x="2159" y="689"/>
                </a:lnTo>
                <a:lnTo>
                  <a:pt x="2159" y="696"/>
                </a:lnTo>
                <a:close/>
                <a:moveTo>
                  <a:pt x="2176" y="696"/>
                </a:moveTo>
                <a:lnTo>
                  <a:pt x="2183" y="696"/>
                </a:lnTo>
                <a:lnTo>
                  <a:pt x="2183" y="689"/>
                </a:lnTo>
                <a:lnTo>
                  <a:pt x="2176" y="689"/>
                </a:lnTo>
                <a:lnTo>
                  <a:pt x="2176" y="696"/>
                </a:lnTo>
                <a:close/>
                <a:moveTo>
                  <a:pt x="2192" y="696"/>
                </a:moveTo>
                <a:lnTo>
                  <a:pt x="2200" y="696"/>
                </a:lnTo>
                <a:lnTo>
                  <a:pt x="2200" y="689"/>
                </a:lnTo>
                <a:lnTo>
                  <a:pt x="2192" y="689"/>
                </a:lnTo>
                <a:lnTo>
                  <a:pt x="2192" y="696"/>
                </a:lnTo>
                <a:close/>
                <a:moveTo>
                  <a:pt x="2209" y="696"/>
                </a:moveTo>
                <a:lnTo>
                  <a:pt x="2216" y="696"/>
                </a:lnTo>
                <a:lnTo>
                  <a:pt x="2216" y="689"/>
                </a:lnTo>
                <a:lnTo>
                  <a:pt x="2209" y="689"/>
                </a:lnTo>
                <a:lnTo>
                  <a:pt x="2209" y="696"/>
                </a:lnTo>
                <a:close/>
                <a:moveTo>
                  <a:pt x="2226" y="696"/>
                </a:moveTo>
                <a:lnTo>
                  <a:pt x="2233" y="696"/>
                </a:lnTo>
                <a:lnTo>
                  <a:pt x="2233" y="689"/>
                </a:lnTo>
                <a:lnTo>
                  <a:pt x="2226" y="689"/>
                </a:lnTo>
                <a:lnTo>
                  <a:pt x="2226" y="696"/>
                </a:lnTo>
                <a:close/>
                <a:moveTo>
                  <a:pt x="2242" y="696"/>
                </a:moveTo>
                <a:lnTo>
                  <a:pt x="2249" y="696"/>
                </a:lnTo>
                <a:lnTo>
                  <a:pt x="2249" y="689"/>
                </a:lnTo>
                <a:lnTo>
                  <a:pt x="2242" y="689"/>
                </a:lnTo>
                <a:lnTo>
                  <a:pt x="2242" y="696"/>
                </a:lnTo>
                <a:close/>
                <a:moveTo>
                  <a:pt x="2259" y="696"/>
                </a:moveTo>
                <a:lnTo>
                  <a:pt x="2266" y="696"/>
                </a:lnTo>
                <a:lnTo>
                  <a:pt x="2266" y="689"/>
                </a:lnTo>
                <a:lnTo>
                  <a:pt x="2259" y="689"/>
                </a:lnTo>
                <a:lnTo>
                  <a:pt x="2259" y="696"/>
                </a:lnTo>
                <a:close/>
                <a:moveTo>
                  <a:pt x="2275" y="696"/>
                </a:moveTo>
                <a:lnTo>
                  <a:pt x="2282" y="696"/>
                </a:lnTo>
                <a:lnTo>
                  <a:pt x="2282" y="689"/>
                </a:lnTo>
                <a:lnTo>
                  <a:pt x="2275" y="689"/>
                </a:lnTo>
                <a:lnTo>
                  <a:pt x="2275" y="696"/>
                </a:lnTo>
                <a:close/>
                <a:moveTo>
                  <a:pt x="2292" y="696"/>
                </a:moveTo>
                <a:lnTo>
                  <a:pt x="2299" y="696"/>
                </a:lnTo>
                <a:lnTo>
                  <a:pt x="2299" y="689"/>
                </a:lnTo>
                <a:lnTo>
                  <a:pt x="2292" y="689"/>
                </a:lnTo>
                <a:lnTo>
                  <a:pt x="2292" y="696"/>
                </a:lnTo>
                <a:close/>
                <a:moveTo>
                  <a:pt x="2308" y="696"/>
                </a:moveTo>
                <a:lnTo>
                  <a:pt x="2316" y="696"/>
                </a:lnTo>
                <a:lnTo>
                  <a:pt x="2316" y="689"/>
                </a:lnTo>
                <a:lnTo>
                  <a:pt x="2308" y="689"/>
                </a:lnTo>
                <a:lnTo>
                  <a:pt x="2308" y="696"/>
                </a:lnTo>
                <a:close/>
                <a:moveTo>
                  <a:pt x="2325" y="696"/>
                </a:moveTo>
                <a:lnTo>
                  <a:pt x="2332" y="696"/>
                </a:lnTo>
                <a:lnTo>
                  <a:pt x="2332" y="689"/>
                </a:lnTo>
                <a:lnTo>
                  <a:pt x="2325" y="689"/>
                </a:lnTo>
                <a:lnTo>
                  <a:pt x="2325" y="696"/>
                </a:lnTo>
                <a:close/>
                <a:moveTo>
                  <a:pt x="2342" y="696"/>
                </a:moveTo>
                <a:lnTo>
                  <a:pt x="2349" y="696"/>
                </a:lnTo>
                <a:lnTo>
                  <a:pt x="2349" y="689"/>
                </a:lnTo>
                <a:lnTo>
                  <a:pt x="2342" y="689"/>
                </a:lnTo>
                <a:lnTo>
                  <a:pt x="2342" y="696"/>
                </a:lnTo>
                <a:close/>
                <a:moveTo>
                  <a:pt x="2358" y="696"/>
                </a:moveTo>
                <a:lnTo>
                  <a:pt x="2365" y="696"/>
                </a:lnTo>
                <a:lnTo>
                  <a:pt x="2365" y="689"/>
                </a:lnTo>
                <a:lnTo>
                  <a:pt x="2358" y="689"/>
                </a:lnTo>
                <a:lnTo>
                  <a:pt x="2358" y="696"/>
                </a:lnTo>
                <a:close/>
                <a:moveTo>
                  <a:pt x="2375" y="696"/>
                </a:moveTo>
                <a:lnTo>
                  <a:pt x="2382" y="696"/>
                </a:lnTo>
                <a:lnTo>
                  <a:pt x="2382" y="689"/>
                </a:lnTo>
                <a:lnTo>
                  <a:pt x="2375" y="689"/>
                </a:lnTo>
                <a:lnTo>
                  <a:pt x="2375" y="696"/>
                </a:lnTo>
                <a:close/>
                <a:moveTo>
                  <a:pt x="2391" y="696"/>
                </a:moveTo>
                <a:lnTo>
                  <a:pt x="2398" y="696"/>
                </a:lnTo>
                <a:lnTo>
                  <a:pt x="2398" y="689"/>
                </a:lnTo>
                <a:lnTo>
                  <a:pt x="2391" y="689"/>
                </a:lnTo>
                <a:lnTo>
                  <a:pt x="2391" y="696"/>
                </a:lnTo>
                <a:close/>
                <a:moveTo>
                  <a:pt x="2408" y="696"/>
                </a:moveTo>
                <a:lnTo>
                  <a:pt x="2415" y="696"/>
                </a:lnTo>
                <a:lnTo>
                  <a:pt x="2415" y="689"/>
                </a:lnTo>
                <a:lnTo>
                  <a:pt x="2408" y="689"/>
                </a:lnTo>
                <a:lnTo>
                  <a:pt x="2408" y="696"/>
                </a:lnTo>
                <a:close/>
                <a:moveTo>
                  <a:pt x="2427" y="696"/>
                </a:moveTo>
                <a:lnTo>
                  <a:pt x="2434" y="696"/>
                </a:lnTo>
                <a:lnTo>
                  <a:pt x="2434" y="689"/>
                </a:lnTo>
                <a:lnTo>
                  <a:pt x="2427" y="689"/>
                </a:lnTo>
                <a:lnTo>
                  <a:pt x="2427" y="696"/>
                </a:lnTo>
                <a:close/>
                <a:moveTo>
                  <a:pt x="2443" y="696"/>
                </a:moveTo>
                <a:lnTo>
                  <a:pt x="2451" y="696"/>
                </a:lnTo>
                <a:lnTo>
                  <a:pt x="2451" y="689"/>
                </a:lnTo>
                <a:lnTo>
                  <a:pt x="2443" y="689"/>
                </a:lnTo>
                <a:lnTo>
                  <a:pt x="2443" y="696"/>
                </a:lnTo>
                <a:close/>
                <a:moveTo>
                  <a:pt x="2460" y="696"/>
                </a:moveTo>
                <a:lnTo>
                  <a:pt x="2467" y="696"/>
                </a:lnTo>
                <a:lnTo>
                  <a:pt x="2467" y="689"/>
                </a:lnTo>
                <a:lnTo>
                  <a:pt x="2460" y="689"/>
                </a:lnTo>
                <a:lnTo>
                  <a:pt x="2460" y="696"/>
                </a:lnTo>
                <a:close/>
                <a:moveTo>
                  <a:pt x="2477" y="696"/>
                </a:moveTo>
                <a:lnTo>
                  <a:pt x="2484" y="696"/>
                </a:lnTo>
                <a:lnTo>
                  <a:pt x="2484" y="689"/>
                </a:lnTo>
                <a:lnTo>
                  <a:pt x="2477" y="689"/>
                </a:lnTo>
                <a:lnTo>
                  <a:pt x="2477" y="696"/>
                </a:lnTo>
                <a:close/>
                <a:moveTo>
                  <a:pt x="2543" y="696"/>
                </a:moveTo>
                <a:lnTo>
                  <a:pt x="2550" y="696"/>
                </a:lnTo>
                <a:lnTo>
                  <a:pt x="2550" y="689"/>
                </a:lnTo>
                <a:lnTo>
                  <a:pt x="2543" y="689"/>
                </a:lnTo>
                <a:lnTo>
                  <a:pt x="2543" y="696"/>
                </a:lnTo>
                <a:close/>
                <a:moveTo>
                  <a:pt x="2560" y="696"/>
                </a:moveTo>
                <a:lnTo>
                  <a:pt x="2567" y="696"/>
                </a:lnTo>
                <a:lnTo>
                  <a:pt x="2567" y="689"/>
                </a:lnTo>
                <a:lnTo>
                  <a:pt x="2560" y="689"/>
                </a:lnTo>
                <a:lnTo>
                  <a:pt x="2560" y="696"/>
                </a:lnTo>
                <a:close/>
                <a:moveTo>
                  <a:pt x="2576" y="696"/>
                </a:moveTo>
                <a:lnTo>
                  <a:pt x="2583" y="696"/>
                </a:lnTo>
                <a:lnTo>
                  <a:pt x="2583" y="689"/>
                </a:lnTo>
                <a:lnTo>
                  <a:pt x="2576" y="689"/>
                </a:lnTo>
                <a:lnTo>
                  <a:pt x="2576" y="696"/>
                </a:lnTo>
                <a:close/>
                <a:moveTo>
                  <a:pt x="469" y="712"/>
                </a:moveTo>
                <a:lnTo>
                  <a:pt x="476" y="712"/>
                </a:lnTo>
                <a:lnTo>
                  <a:pt x="476" y="705"/>
                </a:lnTo>
                <a:lnTo>
                  <a:pt x="469" y="705"/>
                </a:lnTo>
                <a:lnTo>
                  <a:pt x="469" y="712"/>
                </a:lnTo>
                <a:close/>
                <a:moveTo>
                  <a:pt x="485" y="712"/>
                </a:moveTo>
                <a:lnTo>
                  <a:pt x="492" y="712"/>
                </a:lnTo>
                <a:lnTo>
                  <a:pt x="492" y="705"/>
                </a:lnTo>
                <a:lnTo>
                  <a:pt x="485" y="705"/>
                </a:lnTo>
                <a:lnTo>
                  <a:pt x="485" y="712"/>
                </a:lnTo>
                <a:close/>
                <a:moveTo>
                  <a:pt x="502" y="712"/>
                </a:moveTo>
                <a:lnTo>
                  <a:pt x="509" y="712"/>
                </a:lnTo>
                <a:lnTo>
                  <a:pt x="509" y="705"/>
                </a:lnTo>
                <a:lnTo>
                  <a:pt x="502" y="705"/>
                </a:lnTo>
                <a:lnTo>
                  <a:pt x="502" y="712"/>
                </a:lnTo>
                <a:close/>
                <a:moveTo>
                  <a:pt x="518" y="712"/>
                </a:moveTo>
                <a:lnTo>
                  <a:pt x="525" y="712"/>
                </a:lnTo>
                <a:lnTo>
                  <a:pt x="525" y="705"/>
                </a:lnTo>
                <a:lnTo>
                  <a:pt x="518" y="705"/>
                </a:lnTo>
                <a:lnTo>
                  <a:pt x="518" y="712"/>
                </a:lnTo>
                <a:close/>
                <a:moveTo>
                  <a:pt x="535" y="712"/>
                </a:moveTo>
                <a:lnTo>
                  <a:pt x="542" y="712"/>
                </a:lnTo>
                <a:lnTo>
                  <a:pt x="542" y="705"/>
                </a:lnTo>
                <a:lnTo>
                  <a:pt x="535" y="705"/>
                </a:lnTo>
                <a:lnTo>
                  <a:pt x="535" y="712"/>
                </a:lnTo>
                <a:close/>
                <a:moveTo>
                  <a:pt x="551" y="712"/>
                </a:moveTo>
                <a:lnTo>
                  <a:pt x="559" y="712"/>
                </a:lnTo>
                <a:lnTo>
                  <a:pt x="559" y="705"/>
                </a:lnTo>
                <a:lnTo>
                  <a:pt x="551" y="705"/>
                </a:lnTo>
                <a:lnTo>
                  <a:pt x="551" y="712"/>
                </a:lnTo>
                <a:close/>
                <a:moveTo>
                  <a:pt x="568" y="712"/>
                </a:moveTo>
                <a:lnTo>
                  <a:pt x="575" y="712"/>
                </a:lnTo>
                <a:lnTo>
                  <a:pt x="575" y="705"/>
                </a:lnTo>
                <a:lnTo>
                  <a:pt x="568" y="705"/>
                </a:lnTo>
                <a:lnTo>
                  <a:pt x="568" y="712"/>
                </a:lnTo>
                <a:close/>
                <a:moveTo>
                  <a:pt x="585" y="712"/>
                </a:moveTo>
                <a:lnTo>
                  <a:pt x="592" y="712"/>
                </a:lnTo>
                <a:lnTo>
                  <a:pt x="592" y="705"/>
                </a:lnTo>
                <a:lnTo>
                  <a:pt x="585" y="705"/>
                </a:lnTo>
                <a:lnTo>
                  <a:pt x="585" y="712"/>
                </a:lnTo>
                <a:close/>
                <a:moveTo>
                  <a:pt x="601" y="712"/>
                </a:moveTo>
                <a:lnTo>
                  <a:pt x="608" y="712"/>
                </a:lnTo>
                <a:lnTo>
                  <a:pt x="608" y="705"/>
                </a:lnTo>
                <a:lnTo>
                  <a:pt x="601" y="705"/>
                </a:lnTo>
                <a:lnTo>
                  <a:pt x="601" y="712"/>
                </a:lnTo>
                <a:close/>
                <a:moveTo>
                  <a:pt x="620" y="712"/>
                </a:moveTo>
                <a:lnTo>
                  <a:pt x="625" y="712"/>
                </a:lnTo>
                <a:lnTo>
                  <a:pt x="625" y="705"/>
                </a:lnTo>
                <a:lnTo>
                  <a:pt x="620" y="705"/>
                </a:lnTo>
                <a:lnTo>
                  <a:pt x="620" y="712"/>
                </a:lnTo>
                <a:close/>
                <a:moveTo>
                  <a:pt x="637" y="712"/>
                </a:moveTo>
                <a:lnTo>
                  <a:pt x="644" y="712"/>
                </a:lnTo>
                <a:lnTo>
                  <a:pt x="644" y="705"/>
                </a:lnTo>
                <a:lnTo>
                  <a:pt x="637" y="705"/>
                </a:lnTo>
                <a:lnTo>
                  <a:pt x="637" y="712"/>
                </a:lnTo>
                <a:close/>
                <a:moveTo>
                  <a:pt x="653" y="712"/>
                </a:moveTo>
                <a:lnTo>
                  <a:pt x="660" y="712"/>
                </a:lnTo>
                <a:lnTo>
                  <a:pt x="660" y="705"/>
                </a:lnTo>
                <a:lnTo>
                  <a:pt x="653" y="705"/>
                </a:lnTo>
                <a:lnTo>
                  <a:pt x="653" y="712"/>
                </a:lnTo>
                <a:close/>
                <a:moveTo>
                  <a:pt x="670" y="712"/>
                </a:moveTo>
                <a:lnTo>
                  <a:pt x="677" y="712"/>
                </a:lnTo>
                <a:lnTo>
                  <a:pt x="677" y="705"/>
                </a:lnTo>
                <a:lnTo>
                  <a:pt x="670" y="705"/>
                </a:lnTo>
                <a:lnTo>
                  <a:pt x="670" y="712"/>
                </a:lnTo>
                <a:close/>
                <a:moveTo>
                  <a:pt x="686" y="712"/>
                </a:moveTo>
                <a:lnTo>
                  <a:pt x="693" y="712"/>
                </a:lnTo>
                <a:lnTo>
                  <a:pt x="693" y="705"/>
                </a:lnTo>
                <a:lnTo>
                  <a:pt x="686" y="705"/>
                </a:lnTo>
                <a:lnTo>
                  <a:pt x="686" y="712"/>
                </a:lnTo>
                <a:close/>
                <a:moveTo>
                  <a:pt x="703" y="712"/>
                </a:moveTo>
                <a:lnTo>
                  <a:pt x="710" y="712"/>
                </a:lnTo>
                <a:lnTo>
                  <a:pt x="710" y="705"/>
                </a:lnTo>
                <a:lnTo>
                  <a:pt x="703" y="705"/>
                </a:lnTo>
                <a:lnTo>
                  <a:pt x="703" y="712"/>
                </a:lnTo>
                <a:close/>
                <a:moveTo>
                  <a:pt x="720" y="712"/>
                </a:moveTo>
                <a:lnTo>
                  <a:pt x="727" y="712"/>
                </a:lnTo>
                <a:lnTo>
                  <a:pt x="727" y="705"/>
                </a:lnTo>
                <a:lnTo>
                  <a:pt x="720" y="705"/>
                </a:lnTo>
                <a:lnTo>
                  <a:pt x="720" y="712"/>
                </a:lnTo>
                <a:close/>
                <a:moveTo>
                  <a:pt x="736" y="712"/>
                </a:moveTo>
                <a:lnTo>
                  <a:pt x="743" y="712"/>
                </a:lnTo>
                <a:lnTo>
                  <a:pt x="743" y="705"/>
                </a:lnTo>
                <a:lnTo>
                  <a:pt x="736" y="705"/>
                </a:lnTo>
                <a:lnTo>
                  <a:pt x="736" y="712"/>
                </a:lnTo>
                <a:close/>
                <a:moveTo>
                  <a:pt x="753" y="712"/>
                </a:moveTo>
                <a:lnTo>
                  <a:pt x="760" y="712"/>
                </a:lnTo>
                <a:lnTo>
                  <a:pt x="760" y="705"/>
                </a:lnTo>
                <a:lnTo>
                  <a:pt x="753" y="705"/>
                </a:lnTo>
                <a:lnTo>
                  <a:pt x="753" y="712"/>
                </a:lnTo>
                <a:close/>
                <a:moveTo>
                  <a:pt x="769" y="712"/>
                </a:moveTo>
                <a:lnTo>
                  <a:pt x="776" y="712"/>
                </a:lnTo>
                <a:lnTo>
                  <a:pt x="776" y="705"/>
                </a:lnTo>
                <a:lnTo>
                  <a:pt x="769" y="705"/>
                </a:lnTo>
                <a:lnTo>
                  <a:pt x="769" y="712"/>
                </a:lnTo>
                <a:close/>
                <a:moveTo>
                  <a:pt x="1371" y="712"/>
                </a:moveTo>
                <a:lnTo>
                  <a:pt x="1378" y="712"/>
                </a:lnTo>
                <a:lnTo>
                  <a:pt x="1378" y="705"/>
                </a:lnTo>
                <a:lnTo>
                  <a:pt x="1371" y="705"/>
                </a:lnTo>
                <a:lnTo>
                  <a:pt x="1371" y="712"/>
                </a:lnTo>
                <a:close/>
                <a:moveTo>
                  <a:pt x="1390" y="712"/>
                </a:moveTo>
                <a:lnTo>
                  <a:pt x="1394" y="712"/>
                </a:lnTo>
                <a:lnTo>
                  <a:pt x="1394" y="705"/>
                </a:lnTo>
                <a:lnTo>
                  <a:pt x="1390" y="705"/>
                </a:lnTo>
                <a:lnTo>
                  <a:pt x="1390" y="712"/>
                </a:lnTo>
                <a:close/>
                <a:moveTo>
                  <a:pt x="1406" y="712"/>
                </a:moveTo>
                <a:lnTo>
                  <a:pt x="1413" y="712"/>
                </a:lnTo>
                <a:lnTo>
                  <a:pt x="1413" y="705"/>
                </a:lnTo>
                <a:lnTo>
                  <a:pt x="1406" y="705"/>
                </a:lnTo>
                <a:lnTo>
                  <a:pt x="1406" y="712"/>
                </a:lnTo>
                <a:close/>
                <a:moveTo>
                  <a:pt x="1423" y="712"/>
                </a:moveTo>
                <a:lnTo>
                  <a:pt x="1430" y="712"/>
                </a:lnTo>
                <a:lnTo>
                  <a:pt x="1430" y="705"/>
                </a:lnTo>
                <a:lnTo>
                  <a:pt x="1423" y="705"/>
                </a:lnTo>
                <a:lnTo>
                  <a:pt x="1423" y="712"/>
                </a:lnTo>
                <a:close/>
                <a:moveTo>
                  <a:pt x="1439" y="712"/>
                </a:moveTo>
                <a:lnTo>
                  <a:pt x="1447" y="712"/>
                </a:lnTo>
                <a:lnTo>
                  <a:pt x="1447" y="705"/>
                </a:lnTo>
                <a:lnTo>
                  <a:pt x="1439" y="705"/>
                </a:lnTo>
                <a:lnTo>
                  <a:pt x="1439" y="712"/>
                </a:lnTo>
                <a:close/>
                <a:moveTo>
                  <a:pt x="1456" y="712"/>
                </a:moveTo>
                <a:lnTo>
                  <a:pt x="1463" y="712"/>
                </a:lnTo>
                <a:lnTo>
                  <a:pt x="1463" y="705"/>
                </a:lnTo>
                <a:lnTo>
                  <a:pt x="1456" y="705"/>
                </a:lnTo>
                <a:lnTo>
                  <a:pt x="1456" y="712"/>
                </a:lnTo>
                <a:close/>
                <a:moveTo>
                  <a:pt x="1473" y="712"/>
                </a:moveTo>
                <a:lnTo>
                  <a:pt x="1480" y="712"/>
                </a:lnTo>
                <a:lnTo>
                  <a:pt x="1480" y="705"/>
                </a:lnTo>
                <a:lnTo>
                  <a:pt x="1473" y="705"/>
                </a:lnTo>
                <a:lnTo>
                  <a:pt x="1473" y="712"/>
                </a:lnTo>
                <a:close/>
                <a:moveTo>
                  <a:pt x="1489" y="712"/>
                </a:moveTo>
                <a:lnTo>
                  <a:pt x="1496" y="712"/>
                </a:lnTo>
                <a:lnTo>
                  <a:pt x="1496" y="705"/>
                </a:lnTo>
                <a:lnTo>
                  <a:pt x="1489" y="705"/>
                </a:lnTo>
                <a:lnTo>
                  <a:pt x="1489" y="712"/>
                </a:lnTo>
                <a:close/>
                <a:moveTo>
                  <a:pt x="1506" y="712"/>
                </a:moveTo>
                <a:lnTo>
                  <a:pt x="1513" y="712"/>
                </a:lnTo>
                <a:lnTo>
                  <a:pt x="1513" y="705"/>
                </a:lnTo>
                <a:lnTo>
                  <a:pt x="1506" y="705"/>
                </a:lnTo>
                <a:lnTo>
                  <a:pt x="1506" y="712"/>
                </a:lnTo>
                <a:close/>
                <a:moveTo>
                  <a:pt x="1522" y="712"/>
                </a:moveTo>
                <a:lnTo>
                  <a:pt x="1529" y="712"/>
                </a:lnTo>
                <a:lnTo>
                  <a:pt x="1529" y="705"/>
                </a:lnTo>
                <a:lnTo>
                  <a:pt x="1522" y="705"/>
                </a:lnTo>
                <a:lnTo>
                  <a:pt x="1522" y="712"/>
                </a:lnTo>
                <a:close/>
                <a:moveTo>
                  <a:pt x="1539" y="712"/>
                </a:moveTo>
                <a:lnTo>
                  <a:pt x="1546" y="712"/>
                </a:lnTo>
                <a:lnTo>
                  <a:pt x="1546" y="705"/>
                </a:lnTo>
                <a:lnTo>
                  <a:pt x="1539" y="705"/>
                </a:lnTo>
                <a:lnTo>
                  <a:pt x="1539" y="712"/>
                </a:lnTo>
                <a:close/>
                <a:moveTo>
                  <a:pt x="1555" y="712"/>
                </a:moveTo>
                <a:lnTo>
                  <a:pt x="1563" y="712"/>
                </a:lnTo>
                <a:lnTo>
                  <a:pt x="1563" y="705"/>
                </a:lnTo>
                <a:lnTo>
                  <a:pt x="1555" y="705"/>
                </a:lnTo>
                <a:lnTo>
                  <a:pt x="1555" y="712"/>
                </a:lnTo>
                <a:close/>
                <a:moveTo>
                  <a:pt x="1572" y="712"/>
                </a:moveTo>
                <a:lnTo>
                  <a:pt x="1579" y="712"/>
                </a:lnTo>
                <a:lnTo>
                  <a:pt x="1579" y="705"/>
                </a:lnTo>
                <a:lnTo>
                  <a:pt x="1572" y="705"/>
                </a:lnTo>
                <a:lnTo>
                  <a:pt x="1572" y="712"/>
                </a:lnTo>
                <a:close/>
                <a:moveTo>
                  <a:pt x="1589" y="712"/>
                </a:moveTo>
                <a:lnTo>
                  <a:pt x="1596" y="712"/>
                </a:lnTo>
                <a:lnTo>
                  <a:pt x="1596" y="705"/>
                </a:lnTo>
                <a:lnTo>
                  <a:pt x="1589" y="705"/>
                </a:lnTo>
                <a:lnTo>
                  <a:pt x="1589" y="712"/>
                </a:lnTo>
                <a:close/>
                <a:moveTo>
                  <a:pt x="1605" y="712"/>
                </a:moveTo>
                <a:lnTo>
                  <a:pt x="1612" y="712"/>
                </a:lnTo>
                <a:lnTo>
                  <a:pt x="1612" y="705"/>
                </a:lnTo>
                <a:lnTo>
                  <a:pt x="1605" y="705"/>
                </a:lnTo>
                <a:lnTo>
                  <a:pt x="1605" y="712"/>
                </a:lnTo>
                <a:close/>
                <a:moveTo>
                  <a:pt x="1622" y="712"/>
                </a:moveTo>
                <a:lnTo>
                  <a:pt x="1629" y="712"/>
                </a:lnTo>
                <a:lnTo>
                  <a:pt x="1629" y="705"/>
                </a:lnTo>
                <a:lnTo>
                  <a:pt x="1622" y="705"/>
                </a:lnTo>
                <a:lnTo>
                  <a:pt x="1622" y="712"/>
                </a:lnTo>
                <a:close/>
                <a:moveTo>
                  <a:pt x="1638" y="712"/>
                </a:moveTo>
                <a:lnTo>
                  <a:pt x="1645" y="712"/>
                </a:lnTo>
                <a:lnTo>
                  <a:pt x="1645" y="705"/>
                </a:lnTo>
                <a:lnTo>
                  <a:pt x="1638" y="705"/>
                </a:lnTo>
                <a:lnTo>
                  <a:pt x="1638" y="712"/>
                </a:lnTo>
                <a:close/>
                <a:moveTo>
                  <a:pt x="1657" y="712"/>
                </a:moveTo>
                <a:lnTo>
                  <a:pt x="1664" y="712"/>
                </a:lnTo>
                <a:lnTo>
                  <a:pt x="1664" y="705"/>
                </a:lnTo>
                <a:lnTo>
                  <a:pt x="1657" y="705"/>
                </a:lnTo>
                <a:lnTo>
                  <a:pt x="1657" y="712"/>
                </a:lnTo>
                <a:close/>
                <a:moveTo>
                  <a:pt x="1674" y="712"/>
                </a:moveTo>
                <a:lnTo>
                  <a:pt x="1681" y="712"/>
                </a:lnTo>
                <a:lnTo>
                  <a:pt x="1681" y="705"/>
                </a:lnTo>
                <a:lnTo>
                  <a:pt x="1674" y="705"/>
                </a:lnTo>
                <a:lnTo>
                  <a:pt x="1674" y="712"/>
                </a:lnTo>
                <a:close/>
                <a:moveTo>
                  <a:pt x="1690" y="712"/>
                </a:moveTo>
                <a:lnTo>
                  <a:pt x="1698" y="712"/>
                </a:lnTo>
                <a:lnTo>
                  <a:pt x="1698" y="705"/>
                </a:lnTo>
                <a:lnTo>
                  <a:pt x="1690" y="705"/>
                </a:lnTo>
                <a:lnTo>
                  <a:pt x="1690" y="712"/>
                </a:lnTo>
                <a:close/>
                <a:moveTo>
                  <a:pt x="1707" y="712"/>
                </a:moveTo>
                <a:lnTo>
                  <a:pt x="1714" y="712"/>
                </a:lnTo>
                <a:lnTo>
                  <a:pt x="1714" y="705"/>
                </a:lnTo>
                <a:lnTo>
                  <a:pt x="1707" y="705"/>
                </a:lnTo>
                <a:lnTo>
                  <a:pt x="1707" y="712"/>
                </a:lnTo>
                <a:close/>
                <a:moveTo>
                  <a:pt x="1724" y="712"/>
                </a:moveTo>
                <a:lnTo>
                  <a:pt x="1731" y="712"/>
                </a:lnTo>
                <a:lnTo>
                  <a:pt x="1731" y="705"/>
                </a:lnTo>
                <a:lnTo>
                  <a:pt x="1724" y="705"/>
                </a:lnTo>
                <a:lnTo>
                  <a:pt x="1724" y="712"/>
                </a:lnTo>
                <a:close/>
                <a:moveTo>
                  <a:pt x="1740" y="712"/>
                </a:moveTo>
                <a:lnTo>
                  <a:pt x="1747" y="712"/>
                </a:lnTo>
                <a:lnTo>
                  <a:pt x="1747" y="705"/>
                </a:lnTo>
                <a:lnTo>
                  <a:pt x="1740" y="705"/>
                </a:lnTo>
                <a:lnTo>
                  <a:pt x="1740" y="712"/>
                </a:lnTo>
                <a:close/>
                <a:moveTo>
                  <a:pt x="1757" y="712"/>
                </a:moveTo>
                <a:lnTo>
                  <a:pt x="1764" y="712"/>
                </a:lnTo>
                <a:lnTo>
                  <a:pt x="1764" y="705"/>
                </a:lnTo>
                <a:lnTo>
                  <a:pt x="1757" y="705"/>
                </a:lnTo>
                <a:lnTo>
                  <a:pt x="1757" y="712"/>
                </a:lnTo>
                <a:close/>
                <a:moveTo>
                  <a:pt x="1773" y="712"/>
                </a:moveTo>
                <a:lnTo>
                  <a:pt x="1780" y="712"/>
                </a:lnTo>
                <a:lnTo>
                  <a:pt x="1780" y="705"/>
                </a:lnTo>
                <a:lnTo>
                  <a:pt x="1773" y="705"/>
                </a:lnTo>
                <a:lnTo>
                  <a:pt x="1773" y="712"/>
                </a:lnTo>
                <a:close/>
                <a:moveTo>
                  <a:pt x="1790" y="712"/>
                </a:moveTo>
                <a:lnTo>
                  <a:pt x="1797" y="712"/>
                </a:lnTo>
                <a:lnTo>
                  <a:pt x="1797" y="705"/>
                </a:lnTo>
                <a:lnTo>
                  <a:pt x="1790" y="705"/>
                </a:lnTo>
                <a:lnTo>
                  <a:pt x="1790" y="712"/>
                </a:lnTo>
                <a:close/>
                <a:moveTo>
                  <a:pt x="1806" y="712"/>
                </a:moveTo>
                <a:lnTo>
                  <a:pt x="1814" y="712"/>
                </a:lnTo>
                <a:lnTo>
                  <a:pt x="1814" y="705"/>
                </a:lnTo>
                <a:lnTo>
                  <a:pt x="1806" y="705"/>
                </a:lnTo>
                <a:lnTo>
                  <a:pt x="1806" y="712"/>
                </a:lnTo>
                <a:close/>
                <a:moveTo>
                  <a:pt x="1823" y="712"/>
                </a:moveTo>
                <a:lnTo>
                  <a:pt x="1830" y="712"/>
                </a:lnTo>
                <a:lnTo>
                  <a:pt x="1830" y="705"/>
                </a:lnTo>
                <a:lnTo>
                  <a:pt x="1823" y="705"/>
                </a:lnTo>
                <a:lnTo>
                  <a:pt x="1823" y="712"/>
                </a:lnTo>
                <a:close/>
                <a:moveTo>
                  <a:pt x="1840" y="712"/>
                </a:moveTo>
                <a:lnTo>
                  <a:pt x="1847" y="712"/>
                </a:lnTo>
                <a:lnTo>
                  <a:pt x="1847" y="705"/>
                </a:lnTo>
                <a:lnTo>
                  <a:pt x="1840" y="705"/>
                </a:lnTo>
                <a:lnTo>
                  <a:pt x="1840" y="712"/>
                </a:lnTo>
                <a:close/>
                <a:moveTo>
                  <a:pt x="1856" y="712"/>
                </a:moveTo>
                <a:lnTo>
                  <a:pt x="1863" y="712"/>
                </a:lnTo>
                <a:lnTo>
                  <a:pt x="1863" y="705"/>
                </a:lnTo>
                <a:lnTo>
                  <a:pt x="1856" y="705"/>
                </a:lnTo>
                <a:lnTo>
                  <a:pt x="1856" y="712"/>
                </a:lnTo>
                <a:close/>
                <a:moveTo>
                  <a:pt x="1873" y="712"/>
                </a:moveTo>
                <a:lnTo>
                  <a:pt x="1880" y="712"/>
                </a:lnTo>
                <a:lnTo>
                  <a:pt x="1880" y="705"/>
                </a:lnTo>
                <a:lnTo>
                  <a:pt x="1873" y="705"/>
                </a:lnTo>
                <a:lnTo>
                  <a:pt x="1873" y="712"/>
                </a:lnTo>
                <a:close/>
                <a:moveTo>
                  <a:pt x="1889" y="712"/>
                </a:moveTo>
                <a:lnTo>
                  <a:pt x="1896" y="712"/>
                </a:lnTo>
                <a:lnTo>
                  <a:pt x="1896" y="705"/>
                </a:lnTo>
                <a:lnTo>
                  <a:pt x="1889" y="705"/>
                </a:lnTo>
                <a:lnTo>
                  <a:pt x="1889" y="712"/>
                </a:lnTo>
                <a:close/>
                <a:moveTo>
                  <a:pt x="1908" y="712"/>
                </a:moveTo>
                <a:lnTo>
                  <a:pt x="1915" y="712"/>
                </a:lnTo>
                <a:lnTo>
                  <a:pt x="1915" y="705"/>
                </a:lnTo>
                <a:lnTo>
                  <a:pt x="1908" y="705"/>
                </a:lnTo>
                <a:lnTo>
                  <a:pt x="1908" y="712"/>
                </a:lnTo>
                <a:close/>
                <a:moveTo>
                  <a:pt x="1925" y="712"/>
                </a:moveTo>
                <a:lnTo>
                  <a:pt x="1932" y="712"/>
                </a:lnTo>
                <a:lnTo>
                  <a:pt x="1932" y="705"/>
                </a:lnTo>
                <a:lnTo>
                  <a:pt x="1925" y="705"/>
                </a:lnTo>
                <a:lnTo>
                  <a:pt x="1925" y="712"/>
                </a:lnTo>
                <a:close/>
                <a:moveTo>
                  <a:pt x="1941" y="712"/>
                </a:moveTo>
                <a:lnTo>
                  <a:pt x="1949" y="712"/>
                </a:lnTo>
                <a:lnTo>
                  <a:pt x="1949" y="705"/>
                </a:lnTo>
                <a:lnTo>
                  <a:pt x="1941" y="705"/>
                </a:lnTo>
                <a:lnTo>
                  <a:pt x="1941" y="712"/>
                </a:lnTo>
                <a:close/>
                <a:moveTo>
                  <a:pt x="1958" y="712"/>
                </a:moveTo>
                <a:lnTo>
                  <a:pt x="1965" y="712"/>
                </a:lnTo>
                <a:lnTo>
                  <a:pt x="1965" y="705"/>
                </a:lnTo>
                <a:lnTo>
                  <a:pt x="1958" y="705"/>
                </a:lnTo>
                <a:lnTo>
                  <a:pt x="1958" y="712"/>
                </a:lnTo>
                <a:close/>
                <a:moveTo>
                  <a:pt x="1975" y="712"/>
                </a:moveTo>
                <a:lnTo>
                  <a:pt x="1982" y="712"/>
                </a:lnTo>
                <a:lnTo>
                  <a:pt x="1982" y="705"/>
                </a:lnTo>
                <a:lnTo>
                  <a:pt x="1975" y="705"/>
                </a:lnTo>
                <a:lnTo>
                  <a:pt x="1975" y="712"/>
                </a:lnTo>
                <a:close/>
                <a:moveTo>
                  <a:pt x="1991" y="712"/>
                </a:moveTo>
                <a:lnTo>
                  <a:pt x="1998" y="712"/>
                </a:lnTo>
                <a:lnTo>
                  <a:pt x="1998" y="705"/>
                </a:lnTo>
                <a:lnTo>
                  <a:pt x="1991" y="705"/>
                </a:lnTo>
                <a:lnTo>
                  <a:pt x="1991" y="712"/>
                </a:lnTo>
                <a:close/>
                <a:moveTo>
                  <a:pt x="2008" y="712"/>
                </a:moveTo>
                <a:lnTo>
                  <a:pt x="2015" y="712"/>
                </a:lnTo>
                <a:lnTo>
                  <a:pt x="2015" y="705"/>
                </a:lnTo>
                <a:lnTo>
                  <a:pt x="2008" y="705"/>
                </a:lnTo>
                <a:lnTo>
                  <a:pt x="2008" y="712"/>
                </a:lnTo>
                <a:close/>
                <a:moveTo>
                  <a:pt x="2024" y="712"/>
                </a:moveTo>
                <a:lnTo>
                  <a:pt x="2031" y="712"/>
                </a:lnTo>
                <a:lnTo>
                  <a:pt x="2031" y="705"/>
                </a:lnTo>
                <a:lnTo>
                  <a:pt x="2024" y="705"/>
                </a:lnTo>
                <a:lnTo>
                  <a:pt x="2024" y="712"/>
                </a:lnTo>
                <a:close/>
                <a:moveTo>
                  <a:pt x="2041" y="712"/>
                </a:moveTo>
                <a:lnTo>
                  <a:pt x="2048" y="712"/>
                </a:lnTo>
                <a:lnTo>
                  <a:pt x="2048" y="705"/>
                </a:lnTo>
                <a:lnTo>
                  <a:pt x="2041" y="705"/>
                </a:lnTo>
                <a:lnTo>
                  <a:pt x="2041" y="712"/>
                </a:lnTo>
                <a:close/>
                <a:moveTo>
                  <a:pt x="2057" y="712"/>
                </a:moveTo>
                <a:lnTo>
                  <a:pt x="2065" y="712"/>
                </a:lnTo>
                <a:lnTo>
                  <a:pt x="2065" y="705"/>
                </a:lnTo>
                <a:lnTo>
                  <a:pt x="2057" y="705"/>
                </a:lnTo>
                <a:lnTo>
                  <a:pt x="2057" y="712"/>
                </a:lnTo>
                <a:close/>
                <a:moveTo>
                  <a:pt x="2074" y="712"/>
                </a:moveTo>
                <a:lnTo>
                  <a:pt x="2081" y="712"/>
                </a:lnTo>
                <a:lnTo>
                  <a:pt x="2081" y="705"/>
                </a:lnTo>
                <a:lnTo>
                  <a:pt x="2074" y="705"/>
                </a:lnTo>
                <a:lnTo>
                  <a:pt x="2074" y="712"/>
                </a:lnTo>
                <a:close/>
                <a:moveTo>
                  <a:pt x="2091" y="712"/>
                </a:moveTo>
                <a:lnTo>
                  <a:pt x="2098" y="712"/>
                </a:lnTo>
                <a:lnTo>
                  <a:pt x="2098" y="705"/>
                </a:lnTo>
                <a:lnTo>
                  <a:pt x="2091" y="705"/>
                </a:lnTo>
                <a:lnTo>
                  <a:pt x="2091" y="712"/>
                </a:lnTo>
                <a:close/>
                <a:moveTo>
                  <a:pt x="2107" y="712"/>
                </a:moveTo>
                <a:lnTo>
                  <a:pt x="2114" y="712"/>
                </a:lnTo>
                <a:lnTo>
                  <a:pt x="2114" y="705"/>
                </a:lnTo>
                <a:lnTo>
                  <a:pt x="2107" y="705"/>
                </a:lnTo>
                <a:lnTo>
                  <a:pt x="2107" y="712"/>
                </a:lnTo>
                <a:close/>
                <a:moveTo>
                  <a:pt x="2124" y="712"/>
                </a:moveTo>
                <a:lnTo>
                  <a:pt x="2131" y="712"/>
                </a:lnTo>
                <a:lnTo>
                  <a:pt x="2131" y="705"/>
                </a:lnTo>
                <a:lnTo>
                  <a:pt x="2124" y="705"/>
                </a:lnTo>
                <a:lnTo>
                  <a:pt x="2124" y="712"/>
                </a:lnTo>
                <a:close/>
                <a:moveTo>
                  <a:pt x="2140" y="712"/>
                </a:moveTo>
                <a:lnTo>
                  <a:pt x="2147" y="712"/>
                </a:lnTo>
                <a:lnTo>
                  <a:pt x="2147" y="705"/>
                </a:lnTo>
                <a:lnTo>
                  <a:pt x="2140" y="705"/>
                </a:lnTo>
                <a:lnTo>
                  <a:pt x="2140" y="712"/>
                </a:lnTo>
                <a:close/>
                <a:moveTo>
                  <a:pt x="2159" y="712"/>
                </a:moveTo>
                <a:lnTo>
                  <a:pt x="2164" y="712"/>
                </a:lnTo>
                <a:lnTo>
                  <a:pt x="2164" y="705"/>
                </a:lnTo>
                <a:lnTo>
                  <a:pt x="2159" y="705"/>
                </a:lnTo>
                <a:lnTo>
                  <a:pt x="2159" y="712"/>
                </a:lnTo>
                <a:close/>
                <a:moveTo>
                  <a:pt x="2176" y="712"/>
                </a:moveTo>
                <a:lnTo>
                  <a:pt x="2183" y="712"/>
                </a:lnTo>
                <a:lnTo>
                  <a:pt x="2183" y="705"/>
                </a:lnTo>
                <a:lnTo>
                  <a:pt x="2176" y="705"/>
                </a:lnTo>
                <a:lnTo>
                  <a:pt x="2176" y="712"/>
                </a:lnTo>
                <a:close/>
                <a:moveTo>
                  <a:pt x="2192" y="712"/>
                </a:moveTo>
                <a:lnTo>
                  <a:pt x="2200" y="712"/>
                </a:lnTo>
                <a:lnTo>
                  <a:pt x="2200" y="705"/>
                </a:lnTo>
                <a:lnTo>
                  <a:pt x="2192" y="705"/>
                </a:lnTo>
                <a:lnTo>
                  <a:pt x="2192" y="712"/>
                </a:lnTo>
                <a:close/>
                <a:moveTo>
                  <a:pt x="2209" y="712"/>
                </a:moveTo>
                <a:lnTo>
                  <a:pt x="2216" y="712"/>
                </a:lnTo>
                <a:lnTo>
                  <a:pt x="2216" y="705"/>
                </a:lnTo>
                <a:lnTo>
                  <a:pt x="2209" y="705"/>
                </a:lnTo>
                <a:lnTo>
                  <a:pt x="2209" y="712"/>
                </a:lnTo>
                <a:close/>
                <a:moveTo>
                  <a:pt x="2226" y="712"/>
                </a:moveTo>
                <a:lnTo>
                  <a:pt x="2233" y="712"/>
                </a:lnTo>
                <a:lnTo>
                  <a:pt x="2233" y="705"/>
                </a:lnTo>
                <a:lnTo>
                  <a:pt x="2226" y="705"/>
                </a:lnTo>
                <a:lnTo>
                  <a:pt x="2226" y="712"/>
                </a:lnTo>
                <a:close/>
                <a:moveTo>
                  <a:pt x="2242" y="712"/>
                </a:moveTo>
                <a:lnTo>
                  <a:pt x="2249" y="712"/>
                </a:lnTo>
                <a:lnTo>
                  <a:pt x="2249" y="705"/>
                </a:lnTo>
                <a:lnTo>
                  <a:pt x="2242" y="705"/>
                </a:lnTo>
                <a:lnTo>
                  <a:pt x="2242" y="712"/>
                </a:lnTo>
                <a:close/>
                <a:moveTo>
                  <a:pt x="2259" y="712"/>
                </a:moveTo>
                <a:lnTo>
                  <a:pt x="2266" y="712"/>
                </a:lnTo>
                <a:lnTo>
                  <a:pt x="2266" y="705"/>
                </a:lnTo>
                <a:lnTo>
                  <a:pt x="2259" y="705"/>
                </a:lnTo>
                <a:lnTo>
                  <a:pt x="2259" y="712"/>
                </a:lnTo>
                <a:close/>
                <a:moveTo>
                  <a:pt x="2275" y="712"/>
                </a:moveTo>
                <a:lnTo>
                  <a:pt x="2282" y="712"/>
                </a:lnTo>
                <a:lnTo>
                  <a:pt x="2282" y="705"/>
                </a:lnTo>
                <a:lnTo>
                  <a:pt x="2275" y="705"/>
                </a:lnTo>
                <a:lnTo>
                  <a:pt x="2275" y="712"/>
                </a:lnTo>
                <a:close/>
                <a:moveTo>
                  <a:pt x="2292" y="712"/>
                </a:moveTo>
                <a:lnTo>
                  <a:pt x="2299" y="712"/>
                </a:lnTo>
                <a:lnTo>
                  <a:pt x="2299" y="705"/>
                </a:lnTo>
                <a:lnTo>
                  <a:pt x="2292" y="705"/>
                </a:lnTo>
                <a:lnTo>
                  <a:pt x="2292" y="712"/>
                </a:lnTo>
                <a:close/>
                <a:moveTo>
                  <a:pt x="2308" y="712"/>
                </a:moveTo>
                <a:lnTo>
                  <a:pt x="2316" y="712"/>
                </a:lnTo>
                <a:lnTo>
                  <a:pt x="2316" y="705"/>
                </a:lnTo>
                <a:lnTo>
                  <a:pt x="2308" y="705"/>
                </a:lnTo>
                <a:lnTo>
                  <a:pt x="2308" y="712"/>
                </a:lnTo>
                <a:close/>
                <a:moveTo>
                  <a:pt x="2325" y="712"/>
                </a:moveTo>
                <a:lnTo>
                  <a:pt x="2332" y="712"/>
                </a:lnTo>
                <a:lnTo>
                  <a:pt x="2332" y="705"/>
                </a:lnTo>
                <a:lnTo>
                  <a:pt x="2325" y="705"/>
                </a:lnTo>
                <a:lnTo>
                  <a:pt x="2325" y="712"/>
                </a:lnTo>
                <a:close/>
                <a:moveTo>
                  <a:pt x="2342" y="712"/>
                </a:moveTo>
                <a:lnTo>
                  <a:pt x="2349" y="712"/>
                </a:lnTo>
                <a:lnTo>
                  <a:pt x="2349" y="705"/>
                </a:lnTo>
                <a:lnTo>
                  <a:pt x="2342" y="705"/>
                </a:lnTo>
                <a:lnTo>
                  <a:pt x="2342" y="712"/>
                </a:lnTo>
                <a:close/>
                <a:moveTo>
                  <a:pt x="2358" y="712"/>
                </a:moveTo>
                <a:lnTo>
                  <a:pt x="2365" y="712"/>
                </a:lnTo>
                <a:lnTo>
                  <a:pt x="2365" y="705"/>
                </a:lnTo>
                <a:lnTo>
                  <a:pt x="2358" y="705"/>
                </a:lnTo>
                <a:lnTo>
                  <a:pt x="2358" y="712"/>
                </a:lnTo>
                <a:close/>
                <a:moveTo>
                  <a:pt x="2375" y="712"/>
                </a:moveTo>
                <a:lnTo>
                  <a:pt x="2382" y="712"/>
                </a:lnTo>
                <a:lnTo>
                  <a:pt x="2382" y="705"/>
                </a:lnTo>
                <a:lnTo>
                  <a:pt x="2375" y="705"/>
                </a:lnTo>
                <a:lnTo>
                  <a:pt x="2375" y="712"/>
                </a:lnTo>
                <a:close/>
                <a:moveTo>
                  <a:pt x="2391" y="712"/>
                </a:moveTo>
                <a:lnTo>
                  <a:pt x="2398" y="712"/>
                </a:lnTo>
                <a:lnTo>
                  <a:pt x="2398" y="705"/>
                </a:lnTo>
                <a:lnTo>
                  <a:pt x="2391" y="705"/>
                </a:lnTo>
                <a:lnTo>
                  <a:pt x="2391" y="712"/>
                </a:lnTo>
                <a:close/>
                <a:moveTo>
                  <a:pt x="2408" y="712"/>
                </a:moveTo>
                <a:lnTo>
                  <a:pt x="2415" y="712"/>
                </a:lnTo>
                <a:lnTo>
                  <a:pt x="2415" y="705"/>
                </a:lnTo>
                <a:lnTo>
                  <a:pt x="2408" y="705"/>
                </a:lnTo>
                <a:lnTo>
                  <a:pt x="2408" y="712"/>
                </a:lnTo>
                <a:close/>
                <a:moveTo>
                  <a:pt x="2427" y="712"/>
                </a:moveTo>
                <a:lnTo>
                  <a:pt x="2434" y="712"/>
                </a:lnTo>
                <a:lnTo>
                  <a:pt x="2434" y="705"/>
                </a:lnTo>
                <a:lnTo>
                  <a:pt x="2427" y="705"/>
                </a:lnTo>
                <a:lnTo>
                  <a:pt x="2427" y="712"/>
                </a:lnTo>
                <a:close/>
                <a:moveTo>
                  <a:pt x="2443" y="712"/>
                </a:moveTo>
                <a:lnTo>
                  <a:pt x="2451" y="712"/>
                </a:lnTo>
                <a:lnTo>
                  <a:pt x="2451" y="705"/>
                </a:lnTo>
                <a:lnTo>
                  <a:pt x="2443" y="705"/>
                </a:lnTo>
                <a:lnTo>
                  <a:pt x="2443" y="712"/>
                </a:lnTo>
                <a:close/>
                <a:moveTo>
                  <a:pt x="2460" y="712"/>
                </a:moveTo>
                <a:lnTo>
                  <a:pt x="2467" y="712"/>
                </a:lnTo>
                <a:lnTo>
                  <a:pt x="2467" y="705"/>
                </a:lnTo>
                <a:lnTo>
                  <a:pt x="2460" y="705"/>
                </a:lnTo>
                <a:lnTo>
                  <a:pt x="2460" y="712"/>
                </a:lnTo>
                <a:close/>
                <a:moveTo>
                  <a:pt x="2477" y="712"/>
                </a:moveTo>
                <a:lnTo>
                  <a:pt x="2484" y="712"/>
                </a:lnTo>
                <a:lnTo>
                  <a:pt x="2484" y="705"/>
                </a:lnTo>
                <a:lnTo>
                  <a:pt x="2477" y="705"/>
                </a:lnTo>
                <a:lnTo>
                  <a:pt x="2477" y="712"/>
                </a:lnTo>
                <a:close/>
                <a:moveTo>
                  <a:pt x="2560" y="712"/>
                </a:moveTo>
                <a:lnTo>
                  <a:pt x="2567" y="712"/>
                </a:lnTo>
                <a:lnTo>
                  <a:pt x="2567" y="705"/>
                </a:lnTo>
                <a:lnTo>
                  <a:pt x="2560" y="705"/>
                </a:lnTo>
                <a:lnTo>
                  <a:pt x="2560" y="712"/>
                </a:lnTo>
                <a:close/>
                <a:moveTo>
                  <a:pt x="485" y="729"/>
                </a:moveTo>
                <a:lnTo>
                  <a:pt x="492" y="729"/>
                </a:lnTo>
                <a:lnTo>
                  <a:pt x="492" y="722"/>
                </a:lnTo>
                <a:lnTo>
                  <a:pt x="485" y="722"/>
                </a:lnTo>
                <a:lnTo>
                  <a:pt x="485" y="729"/>
                </a:lnTo>
                <a:close/>
                <a:moveTo>
                  <a:pt x="502" y="729"/>
                </a:moveTo>
                <a:lnTo>
                  <a:pt x="509" y="729"/>
                </a:lnTo>
                <a:lnTo>
                  <a:pt x="509" y="722"/>
                </a:lnTo>
                <a:lnTo>
                  <a:pt x="502" y="722"/>
                </a:lnTo>
                <a:lnTo>
                  <a:pt x="502" y="729"/>
                </a:lnTo>
                <a:close/>
                <a:moveTo>
                  <a:pt x="518" y="729"/>
                </a:moveTo>
                <a:lnTo>
                  <a:pt x="525" y="729"/>
                </a:lnTo>
                <a:lnTo>
                  <a:pt x="525" y="722"/>
                </a:lnTo>
                <a:lnTo>
                  <a:pt x="518" y="722"/>
                </a:lnTo>
                <a:lnTo>
                  <a:pt x="518" y="729"/>
                </a:lnTo>
                <a:close/>
                <a:moveTo>
                  <a:pt x="535" y="729"/>
                </a:moveTo>
                <a:lnTo>
                  <a:pt x="542" y="729"/>
                </a:lnTo>
                <a:lnTo>
                  <a:pt x="542" y="722"/>
                </a:lnTo>
                <a:lnTo>
                  <a:pt x="535" y="722"/>
                </a:lnTo>
                <a:lnTo>
                  <a:pt x="535" y="729"/>
                </a:lnTo>
                <a:close/>
                <a:moveTo>
                  <a:pt x="551" y="729"/>
                </a:moveTo>
                <a:lnTo>
                  <a:pt x="559" y="729"/>
                </a:lnTo>
                <a:lnTo>
                  <a:pt x="559" y="722"/>
                </a:lnTo>
                <a:lnTo>
                  <a:pt x="551" y="722"/>
                </a:lnTo>
                <a:lnTo>
                  <a:pt x="551" y="729"/>
                </a:lnTo>
                <a:close/>
                <a:moveTo>
                  <a:pt x="568" y="729"/>
                </a:moveTo>
                <a:lnTo>
                  <a:pt x="575" y="729"/>
                </a:lnTo>
                <a:lnTo>
                  <a:pt x="575" y="722"/>
                </a:lnTo>
                <a:lnTo>
                  <a:pt x="568" y="722"/>
                </a:lnTo>
                <a:lnTo>
                  <a:pt x="568" y="729"/>
                </a:lnTo>
                <a:close/>
                <a:moveTo>
                  <a:pt x="585" y="729"/>
                </a:moveTo>
                <a:lnTo>
                  <a:pt x="592" y="729"/>
                </a:lnTo>
                <a:lnTo>
                  <a:pt x="592" y="722"/>
                </a:lnTo>
                <a:lnTo>
                  <a:pt x="585" y="722"/>
                </a:lnTo>
                <a:lnTo>
                  <a:pt x="585" y="729"/>
                </a:lnTo>
                <a:close/>
                <a:moveTo>
                  <a:pt x="601" y="729"/>
                </a:moveTo>
                <a:lnTo>
                  <a:pt x="608" y="729"/>
                </a:lnTo>
                <a:lnTo>
                  <a:pt x="608" y="722"/>
                </a:lnTo>
                <a:lnTo>
                  <a:pt x="601" y="722"/>
                </a:lnTo>
                <a:lnTo>
                  <a:pt x="601" y="729"/>
                </a:lnTo>
                <a:close/>
                <a:moveTo>
                  <a:pt x="620" y="729"/>
                </a:moveTo>
                <a:lnTo>
                  <a:pt x="625" y="729"/>
                </a:lnTo>
                <a:lnTo>
                  <a:pt x="625" y="722"/>
                </a:lnTo>
                <a:lnTo>
                  <a:pt x="620" y="722"/>
                </a:lnTo>
                <a:lnTo>
                  <a:pt x="620" y="729"/>
                </a:lnTo>
                <a:close/>
                <a:moveTo>
                  <a:pt x="637" y="729"/>
                </a:moveTo>
                <a:lnTo>
                  <a:pt x="644" y="729"/>
                </a:lnTo>
                <a:lnTo>
                  <a:pt x="644" y="722"/>
                </a:lnTo>
                <a:lnTo>
                  <a:pt x="637" y="722"/>
                </a:lnTo>
                <a:lnTo>
                  <a:pt x="637" y="729"/>
                </a:lnTo>
                <a:close/>
                <a:moveTo>
                  <a:pt x="653" y="729"/>
                </a:moveTo>
                <a:lnTo>
                  <a:pt x="660" y="729"/>
                </a:lnTo>
                <a:lnTo>
                  <a:pt x="660" y="722"/>
                </a:lnTo>
                <a:lnTo>
                  <a:pt x="653" y="722"/>
                </a:lnTo>
                <a:lnTo>
                  <a:pt x="653" y="729"/>
                </a:lnTo>
                <a:close/>
                <a:moveTo>
                  <a:pt x="686" y="729"/>
                </a:moveTo>
                <a:lnTo>
                  <a:pt x="693" y="729"/>
                </a:lnTo>
                <a:lnTo>
                  <a:pt x="693" y="722"/>
                </a:lnTo>
                <a:lnTo>
                  <a:pt x="686" y="722"/>
                </a:lnTo>
                <a:lnTo>
                  <a:pt x="686" y="729"/>
                </a:lnTo>
                <a:close/>
                <a:moveTo>
                  <a:pt x="703" y="729"/>
                </a:moveTo>
                <a:lnTo>
                  <a:pt x="710" y="729"/>
                </a:lnTo>
                <a:lnTo>
                  <a:pt x="710" y="722"/>
                </a:lnTo>
                <a:lnTo>
                  <a:pt x="703" y="722"/>
                </a:lnTo>
                <a:lnTo>
                  <a:pt x="703" y="729"/>
                </a:lnTo>
                <a:close/>
                <a:moveTo>
                  <a:pt x="753" y="729"/>
                </a:moveTo>
                <a:lnTo>
                  <a:pt x="760" y="729"/>
                </a:lnTo>
                <a:lnTo>
                  <a:pt x="760" y="722"/>
                </a:lnTo>
                <a:lnTo>
                  <a:pt x="753" y="722"/>
                </a:lnTo>
                <a:lnTo>
                  <a:pt x="753" y="729"/>
                </a:lnTo>
                <a:close/>
                <a:moveTo>
                  <a:pt x="769" y="729"/>
                </a:moveTo>
                <a:lnTo>
                  <a:pt x="776" y="729"/>
                </a:lnTo>
                <a:lnTo>
                  <a:pt x="776" y="722"/>
                </a:lnTo>
                <a:lnTo>
                  <a:pt x="769" y="722"/>
                </a:lnTo>
                <a:lnTo>
                  <a:pt x="769" y="729"/>
                </a:lnTo>
                <a:close/>
                <a:moveTo>
                  <a:pt x="786" y="729"/>
                </a:moveTo>
                <a:lnTo>
                  <a:pt x="793" y="729"/>
                </a:lnTo>
                <a:lnTo>
                  <a:pt x="793" y="722"/>
                </a:lnTo>
                <a:lnTo>
                  <a:pt x="786" y="722"/>
                </a:lnTo>
                <a:lnTo>
                  <a:pt x="786" y="729"/>
                </a:lnTo>
                <a:close/>
                <a:moveTo>
                  <a:pt x="1338" y="729"/>
                </a:moveTo>
                <a:lnTo>
                  <a:pt x="1345" y="729"/>
                </a:lnTo>
                <a:lnTo>
                  <a:pt x="1345" y="722"/>
                </a:lnTo>
                <a:lnTo>
                  <a:pt x="1338" y="722"/>
                </a:lnTo>
                <a:lnTo>
                  <a:pt x="1338" y="729"/>
                </a:lnTo>
                <a:close/>
                <a:moveTo>
                  <a:pt x="1354" y="729"/>
                </a:moveTo>
                <a:lnTo>
                  <a:pt x="1361" y="729"/>
                </a:lnTo>
                <a:lnTo>
                  <a:pt x="1361" y="722"/>
                </a:lnTo>
                <a:lnTo>
                  <a:pt x="1354" y="722"/>
                </a:lnTo>
                <a:lnTo>
                  <a:pt x="1354" y="729"/>
                </a:lnTo>
                <a:close/>
                <a:moveTo>
                  <a:pt x="1371" y="729"/>
                </a:moveTo>
                <a:lnTo>
                  <a:pt x="1378" y="729"/>
                </a:lnTo>
                <a:lnTo>
                  <a:pt x="1378" y="722"/>
                </a:lnTo>
                <a:lnTo>
                  <a:pt x="1371" y="722"/>
                </a:lnTo>
                <a:lnTo>
                  <a:pt x="1371" y="729"/>
                </a:lnTo>
                <a:close/>
                <a:moveTo>
                  <a:pt x="1390" y="729"/>
                </a:moveTo>
                <a:lnTo>
                  <a:pt x="1394" y="729"/>
                </a:lnTo>
                <a:lnTo>
                  <a:pt x="1394" y="722"/>
                </a:lnTo>
                <a:lnTo>
                  <a:pt x="1390" y="722"/>
                </a:lnTo>
                <a:lnTo>
                  <a:pt x="1390" y="729"/>
                </a:lnTo>
                <a:close/>
                <a:moveTo>
                  <a:pt x="1406" y="729"/>
                </a:moveTo>
                <a:lnTo>
                  <a:pt x="1413" y="729"/>
                </a:lnTo>
                <a:lnTo>
                  <a:pt x="1413" y="722"/>
                </a:lnTo>
                <a:lnTo>
                  <a:pt x="1406" y="722"/>
                </a:lnTo>
                <a:lnTo>
                  <a:pt x="1406" y="729"/>
                </a:lnTo>
                <a:close/>
                <a:moveTo>
                  <a:pt x="1423" y="729"/>
                </a:moveTo>
                <a:lnTo>
                  <a:pt x="1430" y="729"/>
                </a:lnTo>
                <a:lnTo>
                  <a:pt x="1430" y="722"/>
                </a:lnTo>
                <a:lnTo>
                  <a:pt x="1423" y="722"/>
                </a:lnTo>
                <a:lnTo>
                  <a:pt x="1423" y="729"/>
                </a:lnTo>
                <a:close/>
                <a:moveTo>
                  <a:pt x="1439" y="729"/>
                </a:moveTo>
                <a:lnTo>
                  <a:pt x="1447" y="729"/>
                </a:lnTo>
                <a:lnTo>
                  <a:pt x="1447" y="722"/>
                </a:lnTo>
                <a:lnTo>
                  <a:pt x="1439" y="722"/>
                </a:lnTo>
                <a:lnTo>
                  <a:pt x="1439" y="729"/>
                </a:lnTo>
                <a:close/>
                <a:moveTo>
                  <a:pt x="1456" y="729"/>
                </a:moveTo>
                <a:lnTo>
                  <a:pt x="1463" y="729"/>
                </a:lnTo>
                <a:lnTo>
                  <a:pt x="1463" y="722"/>
                </a:lnTo>
                <a:lnTo>
                  <a:pt x="1456" y="722"/>
                </a:lnTo>
                <a:lnTo>
                  <a:pt x="1456" y="729"/>
                </a:lnTo>
                <a:close/>
                <a:moveTo>
                  <a:pt x="1473" y="729"/>
                </a:moveTo>
                <a:lnTo>
                  <a:pt x="1480" y="729"/>
                </a:lnTo>
                <a:lnTo>
                  <a:pt x="1480" y="722"/>
                </a:lnTo>
                <a:lnTo>
                  <a:pt x="1473" y="722"/>
                </a:lnTo>
                <a:lnTo>
                  <a:pt x="1473" y="729"/>
                </a:lnTo>
                <a:close/>
                <a:moveTo>
                  <a:pt x="1489" y="729"/>
                </a:moveTo>
                <a:lnTo>
                  <a:pt x="1496" y="729"/>
                </a:lnTo>
                <a:lnTo>
                  <a:pt x="1496" y="722"/>
                </a:lnTo>
                <a:lnTo>
                  <a:pt x="1489" y="722"/>
                </a:lnTo>
                <a:lnTo>
                  <a:pt x="1489" y="729"/>
                </a:lnTo>
                <a:close/>
                <a:moveTo>
                  <a:pt x="1506" y="729"/>
                </a:moveTo>
                <a:lnTo>
                  <a:pt x="1513" y="729"/>
                </a:lnTo>
                <a:lnTo>
                  <a:pt x="1513" y="722"/>
                </a:lnTo>
                <a:lnTo>
                  <a:pt x="1506" y="722"/>
                </a:lnTo>
                <a:lnTo>
                  <a:pt x="1506" y="729"/>
                </a:lnTo>
                <a:close/>
                <a:moveTo>
                  <a:pt x="1522" y="729"/>
                </a:moveTo>
                <a:lnTo>
                  <a:pt x="1529" y="729"/>
                </a:lnTo>
                <a:lnTo>
                  <a:pt x="1529" y="722"/>
                </a:lnTo>
                <a:lnTo>
                  <a:pt x="1522" y="722"/>
                </a:lnTo>
                <a:lnTo>
                  <a:pt x="1522" y="729"/>
                </a:lnTo>
                <a:close/>
                <a:moveTo>
                  <a:pt x="1539" y="729"/>
                </a:moveTo>
                <a:lnTo>
                  <a:pt x="1546" y="729"/>
                </a:lnTo>
                <a:lnTo>
                  <a:pt x="1546" y="722"/>
                </a:lnTo>
                <a:lnTo>
                  <a:pt x="1539" y="722"/>
                </a:lnTo>
                <a:lnTo>
                  <a:pt x="1539" y="729"/>
                </a:lnTo>
                <a:close/>
                <a:moveTo>
                  <a:pt x="1555" y="729"/>
                </a:moveTo>
                <a:lnTo>
                  <a:pt x="1563" y="729"/>
                </a:lnTo>
                <a:lnTo>
                  <a:pt x="1563" y="722"/>
                </a:lnTo>
                <a:lnTo>
                  <a:pt x="1555" y="722"/>
                </a:lnTo>
                <a:lnTo>
                  <a:pt x="1555" y="729"/>
                </a:lnTo>
                <a:close/>
                <a:moveTo>
                  <a:pt x="1572" y="729"/>
                </a:moveTo>
                <a:lnTo>
                  <a:pt x="1579" y="729"/>
                </a:lnTo>
                <a:lnTo>
                  <a:pt x="1579" y="722"/>
                </a:lnTo>
                <a:lnTo>
                  <a:pt x="1572" y="722"/>
                </a:lnTo>
                <a:lnTo>
                  <a:pt x="1572" y="729"/>
                </a:lnTo>
                <a:close/>
                <a:moveTo>
                  <a:pt x="1589" y="729"/>
                </a:moveTo>
                <a:lnTo>
                  <a:pt x="1596" y="729"/>
                </a:lnTo>
                <a:lnTo>
                  <a:pt x="1596" y="722"/>
                </a:lnTo>
                <a:lnTo>
                  <a:pt x="1589" y="722"/>
                </a:lnTo>
                <a:lnTo>
                  <a:pt x="1589" y="729"/>
                </a:lnTo>
                <a:close/>
                <a:moveTo>
                  <a:pt x="1605" y="729"/>
                </a:moveTo>
                <a:lnTo>
                  <a:pt x="1612" y="729"/>
                </a:lnTo>
                <a:lnTo>
                  <a:pt x="1612" y="722"/>
                </a:lnTo>
                <a:lnTo>
                  <a:pt x="1605" y="722"/>
                </a:lnTo>
                <a:lnTo>
                  <a:pt x="1605" y="729"/>
                </a:lnTo>
                <a:close/>
                <a:moveTo>
                  <a:pt x="1622" y="729"/>
                </a:moveTo>
                <a:lnTo>
                  <a:pt x="1629" y="729"/>
                </a:lnTo>
                <a:lnTo>
                  <a:pt x="1629" y="722"/>
                </a:lnTo>
                <a:lnTo>
                  <a:pt x="1622" y="722"/>
                </a:lnTo>
                <a:lnTo>
                  <a:pt x="1622" y="729"/>
                </a:lnTo>
                <a:close/>
                <a:moveTo>
                  <a:pt x="1638" y="729"/>
                </a:moveTo>
                <a:lnTo>
                  <a:pt x="1645" y="729"/>
                </a:lnTo>
                <a:lnTo>
                  <a:pt x="1645" y="722"/>
                </a:lnTo>
                <a:lnTo>
                  <a:pt x="1638" y="722"/>
                </a:lnTo>
                <a:lnTo>
                  <a:pt x="1638" y="729"/>
                </a:lnTo>
                <a:close/>
                <a:moveTo>
                  <a:pt x="1657" y="729"/>
                </a:moveTo>
                <a:lnTo>
                  <a:pt x="1664" y="729"/>
                </a:lnTo>
                <a:lnTo>
                  <a:pt x="1664" y="722"/>
                </a:lnTo>
                <a:lnTo>
                  <a:pt x="1657" y="722"/>
                </a:lnTo>
                <a:lnTo>
                  <a:pt x="1657" y="729"/>
                </a:lnTo>
                <a:close/>
                <a:moveTo>
                  <a:pt x="1674" y="729"/>
                </a:moveTo>
                <a:lnTo>
                  <a:pt x="1681" y="729"/>
                </a:lnTo>
                <a:lnTo>
                  <a:pt x="1681" y="722"/>
                </a:lnTo>
                <a:lnTo>
                  <a:pt x="1674" y="722"/>
                </a:lnTo>
                <a:lnTo>
                  <a:pt x="1674" y="729"/>
                </a:lnTo>
                <a:close/>
                <a:moveTo>
                  <a:pt x="1690" y="729"/>
                </a:moveTo>
                <a:lnTo>
                  <a:pt x="1698" y="729"/>
                </a:lnTo>
                <a:lnTo>
                  <a:pt x="1698" y="722"/>
                </a:lnTo>
                <a:lnTo>
                  <a:pt x="1690" y="722"/>
                </a:lnTo>
                <a:lnTo>
                  <a:pt x="1690" y="729"/>
                </a:lnTo>
                <a:close/>
                <a:moveTo>
                  <a:pt x="1707" y="729"/>
                </a:moveTo>
                <a:lnTo>
                  <a:pt x="1714" y="729"/>
                </a:lnTo>
                <a:lnTo>
                  <a:pt x="1714" y="722"/>
                </a:lnTo>
                <a:lnTo>
                  <a:pt x="1707" y="722"/>
                </a:lnTo>
                <a:lnTo>
                  <a:pt x="1707" y="729"/>
                </a:lnTo>
                <a:close/>
                <a:moveTo>
                  <a:pt x="1724" y="729"/>
                </a:moveTo>
                <a:lnTo>
                  <a:pt x="1731" y="729"/>
                </a:lnTo>
                <a:lnTo>
                  <a:pt x="1731" y="722"/>
                </a:lnTo>
                <a:lnTo>
                  <a:pt x="1724" y="722"/>
                </a:lnTo>
                <a:lnTo>
                  <a:pt x="1724" y="729"/>
                </a:lnTo>
                <a:close/>
                <a:moveTo>
                  <a:pt x="1740" y="729"/>
                </a:moveTo>
                <a:lnTo>
                  <a:pt x="1747" y="729"/>
                </a:lnTo>
                <a:lnTo>
                  <a:pt x="1747" y="722"/>
                </a:lnTo>
                <a:lnTo>
                  <a:pt x="1740" y="722"/>
                </a:lnTo>
                <a:lnTo>
                  <a:pt x="1740" y="729"/>
                </a:lnTo>
                <a:close/>
                <a:moveTo>
                  <a:pt x="1757" y="729"/>
                </a:moveTo>
                <a:lnTo>
                  <a:pt x="1764" y="729"/>
                </a:lnTo>
                <a:lnTo>
                  <a:pt x="1764" y="722"/>
                </a:lnTo>
                <a:lnTo>
                  <a:pt x="1757" y="722"/>
                </a:lnTo>
                <a:lnTo>
                  <a:pt x="1757" y="729"/>
                </a:lnTo>
                <a:close/>
                <a:moveTo>
                  <a:pt x="1773" y="729"/>
                </a:moveTo>
                <a:lnTo>
                  <a:pt x="1780" y="729"/>
                </a:lnTo>
                <a:lnTo>
                  <a:pt x="1780" y="722"/>
                </a:lnTo>
                <a:lnTo>
                  <a:pt x="1773" y="722"/>
                </a:lnTo>
                <a:lnTo>
                  <a:pt x="1773" y="729"/>
                </a:lnTo>
                <a:close/>
                <a:moveTo>
                  <a:pt x="1790" y="729"/>
                </a:moveTo>
                <a:lnTo>
                  <a:pt x="1797" y="729"/>
                </a:lnTo>
                <a:lnTo>
                  <a:pt x="1797" y="722"/>
                </a:lnTo>
                <a:lnTo>
                  <a:pt x="1790" y="722"/>
                </a:lnTo>
                <a:lnTo>
                  <a:pt x="1790" y="729"/>
                </a:lnTo>
                <a:close/>
                <a:moveTo>
                  <a:pt x="1806" y="729"/>
                </a:moveTo>
                <a:lnTo>
                  <a:pt x="1814" y="729"/>
                </a:lnTo>
                <a:lnTo>
                  <a:pt x="1814" y="722"/>
                </a:lnTo>
                <a:lnTo>
                  <a:pt x="1806" y="722"/>
                </a:lnTo>
                <a:lnTo>
                  <a:pt x="1806" y="729"/>
                </a:lnTo>
                <a:close/>
                <a:moveTo>
                  <a:pt x="1823" y="729"/>
                </a:moveTo>
                <a:lnTo>
                  <a:pt x="1830" y="729"/>
                </a:lnTo>
                <a:lnTo>
                  <a:pt x="1830" y="722"/>
                </a:lnTo>
                <a:lnTo>
                  <a:pt x="1823" y="722"/>
                </a:lnTo>
                <a:lnTo>
                  <a:pt x="1823" y="729"/>
                </a:lnTo>
                <a:close/>
                <a:moveTo>
                  <a:pt x="1840" y="729"/>
                </a:moveTo>
                <a:lnTo>
                  <a:pt x="1847" y="729"/>
                </a:lnTo>
                <a:lnTo>
                  <a:pt x="1847" y="722"/>
                </a:lnTo>
                <a:lnTo>
                  <a:pt x="1840" y="722"/>
                </a:lnTo>
                <a:lnTo>
                  <a:pt x="1840" y="729"/>
                </a:lnTo>
                <a:close/>
                <a:moveTo>
                  <a:pt x="1856" y="729"/>
                </a:moveTo>
                <a:lnTo>
                  <a:pt x="1863" y="729"/>
                </a:lnTo>
                <a:lnTo>
                  <a:pt x="1863" y="722"/>
                </a:lnTo>
                <a:lnTo>
                  <a:pt x="1856" y="722"/>
                </a:lnTo>
                <a:lnTo>
                  <a:pt x="1856" y="729"/>
                </a:lnTo>
                <a:close/>
                <a:moveTo>
                  <a:pt x="1873" y="729"/>
                </a:moveTo>
                <a:lnTo>
                  <a:pt x="1880" y="729"/>
                </a:lnTo>
                <a:lnTo>
                  <a:pt x="1880" y="722"/>
                </a:lnTo>
                <a:lnTo>
                  <a:pt x="1873" y="722"/>
                </a:lnTo>
                <a:lnTo>
                  <a:pt x="1873" y="729"/>
                </a:lnTo>
                <a:close/>
                <a:moveTo>
                  <a:pt x="1889" y="729"/>
                </a:moveTo>
                <a:lnTo>
                  <a:pt x="1896" y="729"/>
                </a:lnTo>
                <a:lnTo>
                  <a:pt x="1896" y="722"/>
                </a:lnTo>
                <a:lnTo>
                  <a:pt x="1889" y="722"/>
                </a:lnTo>
                <a:lnTo>
                  <a:pt x="1889" y="729"/>
                </a:lnTo>
                <a:close/>
                <a:moveTo>
                  <a:pt x="1908" y="729"/>
                </a:moveTo>
                <a:lnTo>
                  <a:pt x="1915" y="729"/>
                </a:lnTo>
                <a:lnTo>
                  <a:pt x="1915" y="722"/>
                </a:lnTo>
                <a:lnTo>
                  <a:pt x="1908" y="722"/>
                </a:lnTo>
                <a:lnTo>
                  <a:pt x="1908" y="729"/>
                </a:lnTo>
                <a:close/>
                <a:moveTo>
                  <a:pt x="1925" y="729"/>
                </a:moveTo>
                <a:lnTo>
                  <a:pt x="1932" y="729"/>
                </a:lnTo>
                <a:lnTo>
                  <a:pt x="1932" y="722"/>
                </a:lnTo>
                <a:lnTo>
                  <a:pt x="1925" y="722"/>
                </a:lnTo>
                <a:lnTo>
                  <a:pt x="1925" y="729"/>
                </a:lnTo>
                <a:close/>
                <a:moveTo>
                  <a:pt x="1941" y="729"/>
                </a:moveTo>
                <a:lnTo>
                  <a:pt x="1949" y="729"/>
                </a:lnTo>
                <a:lnTo>
                  <a:pt x="1949" y="722"/>
                </a:lnTo>
                <a:lnTo>
                  <a:pt x="1941" y="722"/>
                </a:lnTo>
                <a:lnTo>
                  <a:pt x="1941" y="729"/>
                </a:lnTo>
                <a:close/>
                <a:moveTo>
                  <a:pt x="1958" y="729"/>
                </a:moveTo>
                <a:lnTo>
                  <a:pt x="1965" y="729"/>
                </a:lnTo>
                <a:lnTo>
                  <a:pt x="1965" y="722"/>
                </a:lnTo>
                <a:lnTo>
                  <a:pt x="1958" y="722"/>
                </a:lnTo>
                <a:lnTo>
                  <a:pt x="1958" y="729"/>
                </a:lnTo>
                <a:close/>
                <a:moveTo>
                  <a:pt x="1975" y="729"/>
                </a:moveTo>
                <a:lnTo>
                  <a:pt x="1982" y="729"/>
                </a:lnTo>
                <a:lnTo>
                  <a:pt x="1982" y="722"/>
                </a:lnTo>
                <a:lnTo>
                  <a:pt x="1975" y="722"/>
                </a:lnTo>
                <a:lnTo>
                  <a:pt x="1975" y="729"/>
                </a:lnTo>
                <a:close/>
                <a:moveTo>
                  <a:pt x="1991" y="729"/>
                </a:moveTo>
                <a:lnTo>
                  <a:pt x="1998" y="729"/>
                </a:lnTo>
                <a:lnTo>
                  <a:pt x="1998" y="722"/>
                </a:lnTo>
                <a:lnTo>
                  <a:pt x="1991" y="722"/>
                </a:lnTo>
                <a:lnTo>
                  <a:pt x="1991" y="729"/>
                </a:lnTo>
                <a:close/>
                <a:moveTo>
                  <a:pt x="2008" y="729"/>
                </a:moveTo>
                <a:lnTo>
                  <a:pt x="2015" y="729"/>
                </a:lnTo>
                <a:lnTo>
                  <a:pt x="2015" y="722"/>
                </a:lnTo>
                <a:lnTo>
                  <a:pt x="2008" y="722"/>
                </a:lnTo>
                <a:lnTo>
                  <a:pt x="2008" y="729"/>
                </a:lnTo>
                <a:close/>
                <a:moveTo>
                  <a:pt x="2024" y="729"/>
                </a:moveTo>
                <a:lnTo>
                  <a:pt x="2031" y="729"/>
                </a:lnTo>
                <a:lnTo>
                  <a:pt x="2031" y="722"/>
                </a:lnTo>
                <a:lnTo>
                  <a:pt x="2024" y="722"/>
                </a:lnTo>
                <a:lnTo>
                  <a:pt x="2024" y="729"/>
                </a:lnTo>
                <a:close/>
                <a:moveTo>
                  <a:pt x="2041" y="729"/>
                </a:moveTo>
                <a:lnTo>
                  <a:pt x="2048" y="729"/>
                </a:lnTo>
                <a:lnTo>
                  <a:pt x="2048" y="722"/>
                </a:lnTo>
                <a:lnTo>
                  <a:pt x="2041" y="722"/>
                </a:lnTo>
                <a:lnTo>
                  <a:pt x="2041" y="729"/>
                </a:lnTo>
                <a:close/>
                <a:moveTo>
                  <a:pt x="2057" y="729"/>
                </a:moveTo>
                <a:lnTo>
                  <a:pt x="2065" y="729"/>
                </a:lnTo>
                <a:lnTo>
                  <a:pt x="2065" y="722"/>
                </a:lnTo>
                <a:lnTo>
                  <a:pt x="2057" y="722"/>
                </a:lnTo>
                <a:lnTo>
                  <a:pt x="2057" y="729"/>
                </a:lnTo>
                <a:close/>
                <a:moveTo>
                  <a:pt x="2074" y="729"/>
                </a:moveTo>
                <a:lnTo>
                  <a:pt x="2081" y="729"/>
                </a:lnTo>
                <a:lnTo>
                  <a:pt x="2081" y="722"/>
                </a:lnTo>
                <a:lnTo>
                  <a:pt x="2074" y="722"/>
                </a:lnTo>
                <a:lnTo>
                  <a:pt x="2074" y="729"/>
                </a:lnTo>
                <a:close/>
                <a:moveTo>
                  <a:pt x="2091" y="729"/>
                </a:moveTo>
                <a:lnTo>
                  <a:pt x="2098" y="729"/>
                </a:lnTo>
                <a:lnTo>
                  <a:pt x="2098" y="722"/>
                </a:lnTo>
                <a:lnTo>
                  <a:pt x="2091" y="722"/>
                </a:lnTo>
                <a:lnTo>
                  <a:pt x="2091" y="729"/>
                </a:lnTo>
                <a:close/>
                <a:moveTo>
                  <a:pt x="2107" y="729"/>
                </a:moveTo>
                <a:lnTo>
                  <a:pt x="2114" y="729"/>
                </a:lnTo>
                <a:lnTo>
                  <a:pt x="2114" y="722"/>
                </a:lnTo>
                <a:lnTo>
                  <a:pt x="2107" y="722"/>
                </a:lnTo>
                <a:lnTo>
                  <a:pt x="2107" y="729"/>
                </a:lnTo>
                <a:close/>
                <a:moveTo>
                  <a:pt x="2124" y="729"/>
                </a:moveTo>
                <a:lnTo>
                  <a:pt x="2131" y="729"/>
                </a:lnTo>
                <a:lnTo>
                  <a:pt x="2131" y="722"/>
                </a:lnTo>
                <a:lnTo>
                  <a:pt x="2124" y="722"/>
                </a:lnTo>
                <a:lnTo>
                  <a:pt x="2124" y="729"/>
                </a:lnTo>
                <a:close/>
                <a:moveTo>
                  <a:pt x="2140" y="729"/>
                </a:moveTo>
                <a:lnTo>
                  <a:pt x="2147" y="729"/>
                </a:lnTo>
                <a:lnTo>
                  <a:pt x="2147" y="722"/>
                </a:lnTo>
                <a:lnTo>
                  <a:pt x="2140" y="722"/>
                </a:lnTo>
                <a:lnTo>
                  <a:pt x="2140" y="729"/>
                </a:lnTo>
                <a:close/>
                <a:moveTo>
                  <a:pt x="2159" y="729"/>
                </a:moveTo>
                <a:lnTo>
                  <a:pt x="2164" y="729"/>
                </a:lnTo>
                <a:lnTo>
                  <a:pt x="2164" y="722"/>
                </a:lnTo>
                <a:lnTo>
                  <a:pt x="2159" y="722"/>
                </a:lnTo>
                <a:lnTo>
                  <a:pt x="2159" y="729"/>
                </a:lnTo>
                <a:close/>
                <a:moveTo>
                  <a:pt x="2176" y="729"/>
                </a:moveTo>
                <a:lnTo>
                  <a:pt x="2183" y="729"/>
                </a:lnTo>
                <a:lnTo>
                  <a:pt x="2183" y="722"/>
                </a:lnTo>
                <a:lnTo>
                  <a:pt x="2176" y="722"/>
                </a:lnTo>
                <a:lnTo>
                  <a:pt x="2176" y="729"/>
                </a:lnTo>
                <a:close/>
                <a:moveTo>
                  <a:pt x="2192" y="729"/>
                </a:moveTo>
                <a:lnTo>
                  <a:pt x="2200" y="729"/>
                </a:lnTo>
                <a:lnTo>
                  <a:pt x="2200" y="722"/>
                </a:lnTo>
                <a:lnTo>
                  <a:pt x="2192" y="722"/>
                </a:lnTo>
                <a:lnTo>
                  <a:pt x="2192" y="729"/>
                </a:lnTo>
                <a:close/>
                <a:moveTo>
                  <a:pt x="2209" y="729"/>
                </a:moveTo>
                <a:lnTo>
                  <a:pt x="2216" y="729"/>
                </a:lnTo>
                <a:lnTo>
                  <a:pt x="2216" y="722"/>
                </a:lnTo>
                <a:lnTo>
                  <a:pt x="2209" y="722"/>
                </a:lnTo>
                <a:lnTo>
                  <a:pt x="2209" y="729"/>
                </a:lnTo>
                <a:close/>
                <a:moveTo>
                  <a:pt x="2226" y="729"/>
                </a:moveTo>
                <a:lnTo>
                  <a:pt x="2233" y="729"/>
                </a:lnTo>
                <a:lnTo>
                  <a:pt x="2233" y="722"/>
                </a:lnTo>
                <a:lnTo>
                  <a:pt x="2226" y="722"/>
                </a:lnTo>
                <a:lnTo>
                  <a:pt x="2226" y="729"/>
                </a:lnTo>
                <a:close/>
                <a:moveTo>
                  <a:pt x="2242" y="729"/>
                </a:moveTo>
                <a:lnTo>
                  <a:pt x="2249" y="729"/>
                </a:lnTo>
                <a:lnTo>
                  <a:pt x="2249" y="722"/>
                </a:lnTo>
                <a:lnTo>
                  <a:pt x="2242" y="722"/>
                </a:lnTo>
                <a:lnTo>
                  <a:pt x="2242" y="729"/>
                </a:lnTo>
                <a:close/>
                <a:moveTo>
                  <a:pt x="2259" y="729"/>
                </a:moveTo>
                <a:lnTo>
                  <a:pt x="2266" y="729"/>
                </a:lnTo>
                <a:lnTo>
                  <a:pt x="2266" y="722"/>
                </a:lnTo>
                <a:lnTo>
                  <a:pt x="2259" y="722"/>
                </a:lnTo>
                <a:lnTo>
                  <a:pt x="2259" y="729"/>
                </a:lnTo>
                <a:close/>
                <a:moveTo>
                  <a:pt x="2275" y="729"/>
                </a:moveTo>
                <a:lnTo>
                  <a:pt x="2282" y="729"/>
                </a:lnTo>
                <a:lnTo>
                  <a:pt x="2282" y="722"/>
                </a:lnTo>
                <a:lnTo>
                  <a:pt x="2275" y="722"/>
                </a:lnTo>
                <a:lnTo>
                  <a:pt x="2275" y="729"/>
                </a:lnTo>
                <a:close/>
                <a:moveTo>
                  <a:pt x="2292" y="729"/>
                </a:moveTo>
                <a:lnTo>
                  <a:pt x="2299" y="729"/>
                </a:lnTo>
                <a:lnTo>
                  <a:pt x="2299" y="722"/>
                </a:lnTo>
                <a:lnTo>
                  <a:pt x="2292" y="722"/>
                </a:lnTo>
                <a:lnTo>
                  <a:pt x="2292" y="729"/>
                </a:lnTo>
                <a:close/>
                <a:moveTo>
                  <a:pt x="2308" y="729"/>
                </a:moveTo>
                <a:lnTo>
                  <a:pt x="2316" y="729"/>
                </a:lnTo>
                <a:lnTo>
                  <a:pt x="2316" y="722"/>
                </a:lnTo>
                <a:lnTo>
                  <a:pt x="2308" y="722"/>
                </a:lnTo>
                <a:lnTo>
                  <a:pt x="2308" y="729"/>
                </a:lnTo>
                <a:close/>
                <a:moveTo>
                  <a:pt x="2325" y="729"/>
                </a:moveTo>
                <a:lnTo>
                  <a:pt x="2332" y="729"/>
                </a:lnTo>
                <a:lnTo>
                  <a:pt x="2332" y="722"/>
                </a:lnTo>
                <a:lnTo>
                  <a:pt x="2325" y="722"/>
                </a:lnTo>
                <a:lnTo>
                  <a:pt x="2325" y="729"/>
                </a:lnTo>
                <a:close/>
                <a:moveTo>
                  <a:pt x="2342" y="729"/>
                </a:moveTo>
                <a:lnTo>
                  <a:pt x="2349" y="729"/>
                </a:lnTo>
                <a:lnTo>
                  <a:pt x="2349" y="722"/>
                </a:lnTo>
                <a:lnTo>
                  <a:pt x="2342" y="722"/>
                </a:lnTo>
                <a:lnTo>
                  <a:pt x="2342" y="729"/>
                </a:lnTo>
                <a:close/>
                <a:moveTo>
                  <a:pt x="2358" y="729"/>
                </a:moveTo>
                <a:lnTo>
                  <a:pt x="2365" y="729"/>
                </a:lnTo>
                <a:lnTo>
                  <a:pt x="2365" y="722"/>
                </a:lnTo>
                <a:lnTo>
                  <a:pt x="2358" y="722"/>
                </a:lnTo>
                <a:lnTo>
                  <a:pt x="2358" y="729"/>
                </a:lnTo>
                <a:close/>
                <a:moveTo>
                  <a:pt x="2375" y="729"/>
                </a:moveTo>
                <a:lnTo>
                  <a:pt x="2382" y="729"/>
                </a:lnTo>
                <a:lnTo>
                  <a:pt x="2382" y="722"/>
                </a:lnTo>
                <a:lnTo>
                  <a:pt x="2375" y="722"/>
                </a:lnTo>
                <a:lnTo>
                  <a:pt x="2375" y="729"/>
                </a:lnTo>
                <a:close/>
                <a:moveTo>
                  <a:pt x="2391" y="729"/>
                </a:moveTo>
                <a:lnTo>
                  <a:pt x="2398" y="729"/>
                </a:lnTo>
                <a:lnTo>
                  <a:pt x="2398" y="722"/>
                </a:lnTo>
                <a:lnTo>
                  <a:pt x="2391" y="722"/>
                </a:lnTo>
                <a:lnTo>
                  <a:pt x="2391" y="729"/>
                </a:lnTo>
                <a:close/>
                <a:moveTo>
                  <a:pt x="2408" y="729"/>
                </a:moveTo>
                <a:lnTo>
                  <a:pt x="2415" y="729"/>
                </a:lnTo>
                <a:lnTo>
                  <a:pt x="2415" y="722"/>
                </a:lnTo>
                <a:lnTo>
                  <a:pt x="2408" y="722"/>
                </a:lnTo>
                <a:lnTo>
                  <a:pt x="2408" y="729"/>
                </a:lnTo>
                <a:close/>
                <a:moveTo>
                  <a:pt x="2427" y="729"/>
                </a:moveTo>
                <a:lnTo>
                  <a:pt x="2434" y="729"/>
                </a:lnTo>
                <a:lnTo>
                  <a:pt x="2434" y="722"/>
                </a:lnTo>
                <a:lnTo>
                  <a:pt x="2427" y="722"/>
                </a:lnTo>
                <a:lnTo>
                  <a:pt x="2427" y="729"/>
                </a:lnTo>
                <a:close/>
                <a:moveTo>
                  <a:pt x="2443" y="729"/>
                </a:moveTo>
                <a:lnTo>
                  <a:pt x="2451" y="729"/>
                </a:lnTo>
                <a:lnTo>
                  <a:pt x="2451" y="722"/>
                </a:lnTo>
                <a:lnTo>
                  <a:pt x="2443" y="722"/>
                </a:lnTo>
                <a:lnTo>
                  <a:pt x="2443" y="729"/>
                </a:lnTo>
                <a:close/>
                <a:moveTo>
                  <a:pt x="2460" y="729"/>
                </a:moveTo>
                <a:lnTo>
                  <a:pt x="2467" y="729"/>
                </a:lnTo>
                <a:lnTo>
                  <a:pt x="2467" y="722"/>
                </a:lnTo>
                <a:lnTo>
                  <a:pt x="2460" y="722"/>
                </a:lnTo>
                <a:lnTo>
                  <a:pt x="2460" y="729"/>
                </a:lnTo>
                <a:close/>
                <a:moveTo>
                  <a:pt x="2477" y="729"/>
                </a:moveTo>
                <a:lnTo>
                  <a:pt x="2484" y="729"/>
                </a:lnTo>
                <a:lnTo>
                  <a:pt x="2484" y="722"/>
                </a:lnTo>
                <a:lnTo>
                  <a:pt x="2477" y="722"/>
                </a:lnTo>
                <a:lnTo>
                  <a:pt x="2477" y="729"/>
                </a:lnTo>
                <a:close/>
                <a:moveTo>
                  <a:pt x="485" y="746"/>
                </a:moveTo>
                <a:lnTo>
                  <a:pt x="492" y="746"/>
                </a:lnTo>
                <a:lnTo>
                  <a:pt x="492" y="738"/>
                </a:lnTo>
                <a:lnTo>
                  <a:pt x="485" y="738"/>
                </a:lnTo>
                <a:lnTo>
                  <a:pt x="485" y="746"/>
                </a:lnTo>
                <a:close/>
                <a:moveTo>
                  <a:pt x="502" y="746"/>
                </a:moveTo>
                <a:lnTo>
                  <a:pt x="509" y="746"/>
                </a:lnTo>
                <a:lnTo>
                  <a:pt x="509" y="738"/>
                </a:lnTo>
                <a:lnTo>
                  <a:pt x="502" y="738"/>
                </a:lnTo>
                <a:lnTo>
                  <a:pt x="502" y="746"/>
                </a:lnTo>
                <a:close/>
                <a:moveTo>
                  <a:pt x="518" y="746"/>
                </a:moveTo>
                <a:lnTo>
                  <a:pt x="525" y="746"/>
                </a:lnTo>
                <a:lnTo>
                  <a:pt x="525" y="738"/>
                </a:lnTo>
                <a:lnTo>
                  <a:pt x="518" y="738"/>
                </a:lnTo>
                <a:lnTo>
                  <a:pt x="518" y="746"/>
                </a:lnTo>
                <a:close/>
                <a:moveTo>
                  <a:pt x="535" y="746"/>
                </a:moveTo>
                <a:lnTo>
                  <a:pt x="542" y="746"/>
                </a:lnTo>
                <a:lnTo>
                  <a:pt x="542" y="738"/>
                </a:lnTo>
                <a:lnTo>
                  <a:pt x="535" y="738"/>
                </a:lnTo>
                <a:lnTo>
                  <a:pt x="535" y="746"/>
                </a:lnTo>
                <a:close/>
                <a:moveTo>
                  <a:pt x="551" y="746"/>
                </a:moveTo>
                <a:lnTo>
                  <a:pt x="559" y="746"/>
                </a:lnTo>
                <a:lnTo>
                  <a:pt x="559" y="738"/>
                </a:lnTo>
                <a:lnTo>
                  <a:pt x="551" y="738"/>
                </a:lnTo>
                <a:lnTo>
                  <a:pt x="551" y="746"/>
                </a:lnTo>
                <a:close/>
                <a:moveTo>
                  <a:pt x="568" y="746"/>
                </a:moveTo>
                <a:lnTo>
                  <a:pt x="575" y="746"/>
                </a:lnTo>
                <a:lnTo>
                  <a:pt x="575" y="738"/>
                </a:lnTo>
                <a:lnTo>
                  <a:pt x="568" y="738"/>
                </a:lnTo>
                <a:lnTo>
                  <a:pt x="568" y="746"/>
                </a:lnTo>
                <a:close/>
                <a:moveTo>
                  <a:pt x="585" y="746"/>
                </a:moveTo>
                <a:lnTo>
                  <a:pt x="592" y="746"/>
                </a:lnTo>
                <a:lnTo>
                  <a:pt x="592" y="738"/>
                </a:lnTo>
                <a:lnTo>
                  <a:pt x="585" y="738"/>
                </a:lnTo>
                <a:lnTo>
                  <a:pt x="585" y="746"/>
                </a:lnTo>
                <a:close/>
                <a:moveTo>
                  <a:pt x="601" y="746"/>
                </a:moveTo>
                <a:lnTo>
                  <a:pt x="608" y="746"/>
                </a:lnTo>
                <a:lnTo>
                  <a:pt x="608" y="738"/>
                </a:lnTo>
                <a:lnTo>
                  <a:pt x="601" y="738"/>
                </a:lnTo>
                <a:lnTo>
                  <a:pt x="601" y="746"/>
                </a:lnTo>
                <a:close/>
                <a:moveTo>
                  <a:pt x="620" y="746"/>
                </a:moveTo>
                <a:lnTo>
                  <a:pt x="625" y="746"/>
                </a:lnTo>
                <a:lnTo>
                  <a:pt x="625" y="738"/>
                </a:lnTo>
                <a:lnTo>
                  <a:pt x="620" y="738"/>
                </a:lnTo>
                <a:lnTo>
                  <a:pt x="620" y="746"/>
                </a:lnTo>
                <a:close/>
                <a:moveTo>
                  <a:pt x="637" y="746"/>
                </a:moveTo>
                <a:lnTo>
                  <a:pt x="644" y="746"/>
                </a:lnTo>
                <a:lnTo>
                  <a:pt x="644" y="738"/>
                </a:lnTo>
                <a:lnTo>
                  <a:pt x="637" y="738"/>
                </a:lnTo>
                <a:lnTo>
                  <a:pt x="637" y="746"/>
                </a:lnTo>
                <a:close/>
                <a:moveTo>
                  <a:pt x="769" y="746"/>
                </a:moveTo>
                <a:lnTo>
                  <a:pt x="776" y="746"/>
                </a:lnTo>
                <a:lnTo>
                  <a:pt x="776" y="738"/>
                </a:lnTo>
                <a:lnTo>
                  <a:pt x="769" y="738"/>
                </a:lnTo>
                <a:lnTo>
                  <a:pt x="769" y="746"/>
                </a:lnTo>
                <a:close/>
                <a:moveTo>
                  <a:pt x="786" y="746"/>
                </a:moveTo>
                <a:lnTo>
                  <a:pt x="793" y="746"/>
                </a:lnTo>
                <a:lnTo>
                  <a:pt x="793" y="738"/>
                </a:lnTo>
                <a:lnTo>
                  <a:pt x="786" y="738"/>
                </a:lnTo>
                <a:lnTo>
                  <a:pt x="786" y="746"/>
                </a:lnTo>
                <a:close/>
                <a:moveTo>
                  <a:pt x="802" y="746"/>
                </a:moveTo>
                <a:lnTo>
                  <a:pt x="810" y="746"/>
                </a:lnTo>
                <a:lnTo>
                  <a:pt x="810" y="738"/>
                </a:lnTo>
                <a:lnTo>
                  <a:pt x="802" y="738"/>
                </a:lnTo>
                <a:lnTo>
                  <a:pt x="802" y="746"/>
                </a:lnTo>
                <a:close/>
                <a:moveTo>
                  <a:pt x="1338" y="746"/>
                </a:moveTo>
                <a:lnTo>
                  <a:pt x="1345" y="746"/>
                </a:lnTo>
                <a:lnTo>
                  <a:pt x="1345" y="738"/>
                </a:lnTo>
                <a:lnTo>
                  <a:pt x="1338" y="738"/>
                </a:lnTo>
                <a:lnTo>
                  <a:pt x="1338" y="746"/>
                </a:lnTo>
                <a:close/>
                <a:moveTo>
                  <a:pt x="1354" y="746"/>
                </a:moveTo>
                <a:lnTo>
                  <a:pt x="1361" y="746"/>
                </a:lnTo>
                <a:lnTo>
                  <a:pt x="1361" y="738"/>
                </a:lnTo>
                <a:lnTo>
                  <a:pt x="1354" y="738"/>
                </a:lnTo>
                <a:lnTo>
                  <a:pt x="1354" y="746"/>
                </a:lnTo>
                <a:close/>
                <a:moveTo>
                  <a:pt x="1371" y="746"/>
                </a:moveTo>
                <a:lnTo>
                  <a:pt x="1378" y="746"/>
                </a:lnTo>
                <a:lnTo>
                  <a:pt x="1378" y="738"/>
                </a:lnTo>
                <a:lnTo>
                  <a:pt x="1371" y="738"/>
                </a:lnTo>
                <a:lnTo>
                  <a:pt x="1371" y="746"/>
                </a:lnTo>
                <a:close/>
                <a:moveTo>
                  <a:pt x="1390" y="746"/>
                </a:moveTo>
                <a:lnTo>
                  <a:pt x="1394" y="746"/>
                </a:lnTo>
                <a:lnTo>
                  <a:pt x="1394" y="738"/>
                </a:lnTo>
                <a:lnTo>
                  <a:pt x="1390" y="738"/>
                </a:lnTo>
                <a:lnTo>
                  <a:pt x="1390" y="746"/>
                </a:lnTo>
                <a:close/>
                <a:moveTo>
                  <a:pt x="1406" y="746"/>
                </a:moveTo>
                <a:lnTo>
                  <a:pt x="1413" y="746"/>
                </a:lnTo>
                <a:lnTo>
                  <a:pt x="1413" y="738"/>
                </a:lnTo>
                <a:lnTo>
                  <a:pt x="1406" y="738"/>
                </a:lnTo>
                <a:lnTo>
                  <a:pt x="1406" y="746"/>
                </a:lnTo>
                <a:close/>
                <a:moveTo>
                  <a:pt x="1423" y="746"/>
                </a:moveTo>
                <a:lnTo>
                  <a:pt x="1430" y="746"/>
                </a:lnTo>
                <a:lnTo>
                  <a:pt x="1430" y="738"/>
                </a:lnTo>
                <a:lnTo>
                  <a:pt x="1423" y="738"/>
                </a:lnTo>
                <a:lnTo>
                  <a:pt x="1423" y="746"/>
                </a:lnTo>
                <a:close/>
                <a:moveTo>
                  <a:pt x="1439" y="746"/>
                </a:moveTo>
                <a:lnTo>
                  <a:pt x="1447" y="746"/>
                </a:lnTo>
                <a:lnTo>
                  <a:pt x="1447" y="738"/>
                </a:lnTo>
                <a:lnTo>
                  <a:pt x="1439" y="738"/>
                </a:lnTo>
                <a:lnTo>
                  <a:pt x="1439" y="746"/>
                </a:lnTo>
                <a:close/>
                <a:moveTo>
                  <a:pt x="1456" y="746"/>
                </a:moveTo>
                <a:lnTo>
                  <a:pt x="1463" y="746"/>
                </a:lnTo>
                <a:lnTo>
                  <a:pt x="1463" y="738"/>
                </a:lnTo>
                <a:lnTo>
                  <a:pt x="1456" y="738"/>
                </a:lnTo>
                <a:lnTo>
                  <a:pt x="1456" y="746"/>
                </a:lnTo>
                <a:close/>
                <a:moveTo>
                  <a:pt x="1473" y="746"/>
                </a:moveTo>
                <a:lnTo>
                  <a:pt x="1480" y="746"/>
                </a:lnTo>
                <a:lnTo>
                  <a:pt x="1480" y="738"/>
                </a:lnTo>
                <a:lnTo>
                  <a:pt x="1473" y="738"/>
                </a:lnTo>
                <a:lnTo>
                  <a:pt x="1473" y="746"/>
                </a:lnTo>
                <a:close/>
                <a:moveTo>
                  <a:pt x="1489" y="746"/>
                </a:moveTo>
                <a:lnTo>
                  <a:pt x="1496" y="746"/>
                </a:lnTo>
                <a:lnTo>
                  <a:pt x="1496" y="738"/>
                </a:lnTo>
                <a:lnTo>
                  <a:pt x="1489" y="738"/>
                </a:lnTo>
                <a:lnTo>
                  <a:pt x="1489" y="746"/>
                </a:lnTo>
                <a:close/>
                <a:moveTo>
                  <a:pt x="1506" y="746"/>
                </a:moveTo>
                <a:lnTo>
                  <a:pt x="1513" y="746"/>
                </a:lnTo>
                <a:lnTo>
                  <a:pt x="1513" y="738"/>
                </a:lnTo>
                <a:lnTo>
                  <a:pt x="1506" y="738"/>
                </a:lnTo>
                <a:lnTo>
                  <a:pt x="1506" y="746"/>
                </a:lnTo>
                <a:close/>
                <a:moveTo>
                  <a:pt x="1522" y="746"/>
                </a:moveTo>
                <a:lnTo>
                  <a:pt x="1529" y="746"/>
                </a:lnTo>
                <a:lnTo>
                  <a:pt x="1529" y="738"/>
                </a:lnTo>
                <a:lnTo>
                  <a:pt x="1522" y="738"/>
                </a:lnTo>
                <a:lnTo>
                  <a:pt x="1522" y="746"/>
                </a:lnTo>
                <a:close/>
                <a:moveTo>
                  <a:pt x="1539" y="746"/>
                </a:moveTo>
                <a:lnTo>
                  <a:pt x="1546" y="746"/>
                </a:lnTo>
                <a:lnTo>
                  <a:pt x="1546" y="738"/>
                </a:lnTo>
                <a:lnTo>
                  <a:pt x="1539" y="738"/>
                </a:lnTo>
                <a:lnTo>
                  <a:pt x="1539" y="746"/>
                </a:lnTo>
                <a:close/>
                <a:moveTo>
                  <a:pt x="1555" y="746"/>
                </a:moveTo>
                <a:lnTo>
                  <a:pt x="1563" y="746"/>
                </a:lnTo>
                <a:lnTo>
                  <a:pt x="1563" y="738"/>
                </a:lnTo>
                <a:lnTo>
                  <a:pt x="1555" y="738"/>
                </a:lnTo>
                <a:lnTo>
                  <a:pt x="1555" y="746"/>
                </a:lnTo>
                <a:close/>
                <a:moveTo>
                  <a:pt x="1572" y="746"/>
                </a:moveTo>
                <a:lnTo>
                  <a:pt x="1579" y="746"/>
                </a:lnTo>
                <a:lnTo>
                  <a:pt x="1579" y="738"/>
                </a:lnTo>
                <a:lnTo>
                  <a:pt x="1572" y="738"/>
                </a:lnTo>
                <a:lnTo>
                  <a:pt x="1572" y="746"/>
                </a:lnTo>
                <a:close/>
                <a:moveTo>
                  <a:pt x="1589" y="746"/>
                </a:moveTo>
                <a:lnTo>
                  <a:pt x="1596" y="746"/>
                </a:lnTo>
                <a:lnTo>
                  <a:pt x="1596" y="738"/>
                </a:lnTo>
                <a:lnTo>
                  <a:pt x="1589" y="738"/>
                </a:lnTo>
                <a:lnTo>
                  <a:pt x="1589" y="746"/>
                </a:lnTo>
                <a:close/>
                <a:moveTo>
                  <a:pt x="1605" y="746"/>
                </a:moveTo>
                <a:lnTo>
                  <a:pt x="1612" y="746"/>
                </a:lnTo>
                <a:lnTo>
                  <a:pt x="1612" y="738"/>
                </a:lnTo>
                <a:lnTo>
                  <a:pt x="1605" y="738"/>
                </a:lnTo>
                <a:lnTo>
                  <a:pt x="1605" y="746"/>
                </a:lnTo>
                <a:close/>
                <a:moveTo>
                  <a:pt x="1622" y="746"/>
                </a:moveTo>
                <a:lnTo>
                  <a:pt x="1629" y="746"/>
                </a:lnTo>
                <a:lnTo>
                  <a:pt x="1629" y="738"/>
                </a:lnTo>
                <a:lnTo>
                  <a:pt x="1622" y="738"/>
                </a:lnTo>
                <a:lnTo>
                  <a:pt x="1622" y="746"/>
                </a:lnTo>
                <a:close/>
                <a:moveTo>
                  <a:pt x="1638" y="746"/>
                </a:moveTo>
                <a:lnTo>
                  <a:pt x="1645" y="746"/>
                </a:lnTo>
                <a:lnTo>
                  <a:pt x="1645" y="738"/>
                </a:lnTo>
                <a:lnTo>
                  <a:pt x="1638" y="738"/>
                </a:lnTo>
                <a:lnTo>
                  <a:pt x="1638" y="746"/>
                </a:lnTo>
                <a:close/>
                <a:moveTo>
                  <a:pt x="1657" y="746"/>
                </a:moveTo>
                <a:lnTo>
                  <a:pt x="1664" y="746"/>
                </a:lnTo>
                <a:lnTo>
                  <a:pt x="1664" y="738"/>
                </a:lnTo>
                <a:lnTo>
                  <a:pt x="1657" y="738"/>
                </a:lnTo>
                <a:lnTo>
                  <a:pt x="1657" y="746"/>
                </a:lnTo>
                <a:close/>
                <a:moveTo>
                  <a:pt x="1674" y="746"/>
                </a:moveTo>
                <a:lnTo>
                  <a:pt x="1681" y="746"/>
                </a:lnTo>
                <a:lnTo>
                  <a:pt x="1681" y="738"/>
                </a:lnTo>
                <a:lnTo>
                  <a:pt x="1674" y="738"/>
                </a:lnTo>
                <a:lnTo>
                  <a:pt x="1674" y="746"/>
                </a:lnTo>
                <a:close/>
                <a:moveTo>
                  <a:pt x="1690" y="746"/>
                </a:moveTo>
                <a:lnTo>
                  <a:pt x="1698" y="746"/>
                </a:lnTo>
                <a:lnTo>
                  <a:pt x="1698" y="738"/>
                </a:lnTo>
                <a:lnTo>
                  <a:pt x="1690" y="738"/>
                </a:lnTo>
                <a:lnTo>
                  <a:pt x="1690" y="746"/>
                </a:lnTo>
                <a:close/>
                <a:moveTo>
                  <a:pt x="1707" y="746"/>
                </a:moveTo>
                <a:lnTo>
                  <a:pt x="1714" y="746"/>
                </a:lnTo>
                <a:lnTo>
                  <a:pt x="1714" y="738"/>
                </a:lnTo>
                <a:lnTo>
                  <a:pt x="1707" y="738"/>
                </a:lnTo>
                <a:lnTo>
                  <a:pt x="1707" y="746"/>
                </a:lnTo>
                <a:close/>
                <a:moveTo>
                  <a:pt x="1724" y="746"/>
                </a:moveTo>
                <a:lnTo>
                  <a:pt x="1731" y="746"/>
                </a:lnTo>
                <a:lnTo>
                  <a:pt x="1731" y="738"/>
                </a:lnTo>
                <a:lnTo>
                  <a:pt x="1724" y="738"/>
                </a:lnTo>
                <a:lnTo>
                  <a:pt x="1724" y="746"/>
                </a:lnTo>
                <a:close/>
                <a:moveTo>
                  <a:pt x="1740" y="746"/>
                </a:moveTo>
                <a:lnTo>
                  <a:pt x="1747" y="746"/>
                </a:lnTo>
                <a:lnTo>
                  <a:pt x="1747" y="738"/>
                </a:lnTo>
                <a:lnTo>
                  <a:pt x="1740" y="738"/>
                </a:lnTo>
                <a:lnTo>
                  <a:pt x="1740" y="746"/>
                </a:lnTo>
                <a:close/>
                <a:moveTo>
                  <a:pt x="1757" y="746"/>
                </a:moveTo>
                <a:lnTo>
                  <a:pt x="1764" y="746"/>
                </a:lnTo>
                <a:lnTo>
                  <a:pt x="1764" y="738"/>
                </a:lnTo>
                <a:lnTo>
                  <a:pt x="1757" y="738"/>
                </a:lnTo>
                <a:lnTo>
                  <a:pt x="1757" y="746"/>
                </a:lnTo>
                <a:close/>
                <a:moveTo>
                  <a:pt x="1773" y="746"/>
                </a:moveTo>
                <a:lnTo>
                  <a:pt x="1780" y="746"/>
                </a:lnTo>
                <a:lnTo>
                  <a:pt x="1780" y="738"/>
                </a:lnTo>
                <a:lnTo>
                  <a:pt x="1773" y="738"/>
                </a:lnTo>
                <a:lnTo>
                  <a:pt x="1773" y="746"/>
                </a:lnTo>
                <a:close/>
                <a:moveTo>
                  <a:pt x="1790" y="746"/>
                </a:moveTo>
                <a:lnTo>
                  <a:pt x="1797" y="746"/>
                </a:lnTo>
                <a:lnTo>
                  <a:pt x="1797" y="738"/>
                </a:lnTo>
                <a:lnTo>
                  <a:pt x="1790" y="738"/>
                </a:lnTo>
                <a:lnTo>
                  <a:pt x="1790" y="746"/>
                </a:lnTo>
                <a:close/>
                <a:moveTo>
                  <a:pt x="1806" y="746"/>
                </a:moveTo>
                <a:lnTo>
                  <a:pt x="1814" y="746"/>
                </a:lnTo>
                <a:lnTo>
                  <a:pt x="1814" y="738"/>
                </a:lnTo>
                <a:lnTo>
                  <a:pt x="1806" y="738"/>
                </a:lnTo>
                <a:lnTo>
                  <a:pt x="1806" y="746"/>
                </a:lnTo>
                <a:close/>
                <a:moveTo>
                  <a:pt x="1823" y="746"/>
                </a:moveTo>
                <a:lnTo>
                  <a:pt x="1830" y="746"/>
                </a:lnTo>
                <a:lnTo>
                  <a:pt x="1830" y="738"/>
                </a:lnTo>
                <a:lnTo>
                  <a:pt x="1823" y="738"/>
                </a:lnTo>
                <a:lnTo>
                  <a:pt x="1823" y="746"/>
                </a:lnTo>
                <a:close/>
                <a:moveTo>
                  <a:pt x="1840" y="746"/>
                </a:moveTo>
                <a:lnTo>
                  <a:pt x="1847" y="746"/>
                </a:lnTo>
                <a:lnTo>
                  <a:pt x="1847" y="738"/>
                </a:lnTo>
                <a:lnTo>
                  <a:pt x="1840" y="738"/>
                </a:lnTo>
                <a:lnTo>
                  <a:pt x="1840" y="746"/>
                </a:lnTo>
                <a:close/>
                <a:moveTo>
                  <a:pt x="1856" y="746"/>
                </a:moveTo>
                <a:lnTo>
                  <a:pt x="1863" y="746"/>
                </a:lnTo>
                <a:lnTo>
                  <a:pt x="1863" y="738"/>
                </a:lnTo>
                <a:lnTo>
                  <a:pt x="1856" y="738"/>
                </a:lnTo>
                <a:lnTo>
                  <a:pt x="1856" y="746"/>
                </a:lnTo>
                <a:close/>
                <a:moveTo>
                  <a:pt x="1873" y="746"/>
                </a:moveTo>
                <a:lnTo>
                  <a:pt x="1880" y="746"/>
                </a:lnTo>
                <a:lnTo>
                  <a:pt x="1880" y="738"/>
                </a:lnTo>
                <a:lnTo>
                  <a:pt x="1873" y="738"/>
                </a:lnTo>
                <a:lnTo>
                  <a:pt x="1873" y="746"/>
                </a:lnTo>
                <a:close/>
                <a:moveTo>
                  <a:pt x="1889" y="746"/>
                </a:moveTo>
                <a:lnTo>
                  <a:pt x="1896" y="746"/>
                </a:lnTo>
                <a:lnTo>
                  <a:pt x="1896" y="738"/>
                </a:lnTo>
                <a:lnTo>
                  <a:pt x="1889" y="738"/>
                </a:lnTo>
                <a:lnTo>
                  <a:pt x="1889" y="746"/>
                </a:lnTo>
                <a:close/>
                <a:moveTo>
                  <a:pt x="1908" y="746"/>
                </a:moveTo>
                <a:lnTo>
                  <a:pt x="1915" y="746"/>
                </a:lnTo>
                <a:lnTo>
                  <a:pt x="1915" y="738"/>
                </a:lnTo>
                <a:lnTo>
                  <a:pt x="1908" y="738"/>
                </a:lnTo>
                <a:lnTo>
                  <a:pt x="1908" y="746"/>
                </a:lnTo>
                <a:close/>
                <a:moveTo>
                  <a:pt x="1925" y="746"/>
                </a:moveTo>
                <a:lnTo>
                  <a:pt x="1932" y="746"/>
                </a:lnTo>
                <a:lnTo>
                  <a:pt x="1932" y="738"/>
                </a:lnTo>
                <a:lnTo>
                  <a:pt x="1925" y="738"/>
                </a:lnTo>
                <a:lnTo>
                  <a:pt x="1925" y="746"/>
                </a:lnTo>
                <a:close/>
                <a:moveTo>
                  <a:pt x="1941" y="746"/>
                </a:moveTo>
                <a:lnTo>
                  <a:pt x="1949" y="746"/>
                </a:lnTo>
                <a:lnTo>
                  <a:pt x="1949" y="738"/>
                </a:lnTo>
                <a:lnTo>
                  <a:pt x="1941" y="738"/>
                </a:lnTo>
                <a:lnTo>
                  <a:pt x="1941" y="746"/>
                </a:lnTo>
                <a:close/>
                <a:moveTo>
                  <a:pt x="1958" y="746"/>
                </a:moveTo>
                <a:lnTo>
                  <a:pt x="1965" y="746"/>
                </a:lnTo>
                <a:lnTo>
                  <a:pt x="1965" y="738"/>
                </a:lnTo>
                <a:lnTo>
                  <a:pt x="1958" y="738"/>
                </a:lnTo>
                <a:lnTo>
                  <a:pt x="1958" y="746"/>
                </a:lnTo>
                <a:close/>
                <a:moveTo>
                  <a:pt x="1975" y="746"/>
                </a:moveTo>
                <a:lnTo>
                  <a:pt x="1982" y="746"/>
                </a:lnTo>
                <a:lnTo>
                  <a:pt x="1982" y="738"/>
                </a:lnTo>
                <a:lnTo>
                  <a:pt x="1975" y="738"/>
                </a:lnTo>
                <a:lnTo>
                  <a:pt x="1975" y="746"/>
                </a:lnTo>
                <a:close/>
                <a:moveTo>
                  <a:pt x="1991" y="746"/>
                </a:moveTo>
                <a:lnTo>
                  <a:pt x="1998" y="746"/>
                </a:lnTo>
                <a:lnTo>
                  <a:pt x="1998" y="738"/>
                </a:lnTo>
                <a:lnTo>
                  <a:pt x="1991" y="738"/>
                </a:lnTo>
                <a:lnTo>
                  <a:pt x="1991" y="746"/>
                </a:lnTo>
                <a:close/>
                <a:moveTo>
                  <a:pt x="2008" y="746"/>
                </a:moveTo>
                <a:lnTo>
                  <a:pt x="2015" y="746"/>
                </a:lnTo>
                <a:lnTo>
                  <a:pt x="2015" y="738"/>
                </a:lnTo>
                <a:lnTo>
                  <a:pt x="2008" y="738"/>
                </a:lnTo>
                <a:lnTo>
                  <a:pt x="2008" y="746"/>
                </a:lnTo>
                <a:close/>
                <a:moveTo>
                  <a:pt x="2024" y="746"/>
                </a:moveTo>
                <a:lnTo>
                  <a:pt x="2031" y="746"/>
                </a:lnTo>
                <a:lnTo>
                  <a:pt x="2031" y="738"/>
                </a:lnTo>
                <a:lnTo>
                  <a:pt x="2024" y="738"/>
                </a:lnTo>
                <a:lnTo>
                  <a:pt x="2024" y="746"/>
                </a:lnTo>
                <a:close/>
                <a:moveTo>
                  <a:pt x="2041" y="746"/>
                </a:moveTo>
                <a:lnTo>
                  <a:pt x="2048" y="746"/>
                </a:lnTo>
                <a:lnTo>
                  <a:pt x="2048" y="738"/>
                </a:lnTo>
                <a:lnTo>
                  <a:pt x="2041" y="738"/>
                </a:lnTo>
                <a:lnTo>
                  <a:pt x="2041" y="746"/>
                </a:lnTo>
                <a:close/>
                <a:moveTo>
                  <a:pt x="2057" y="746"/>
                </a:moveTo>
                <a:lnTo>
                  <a:pt x="2065" y="746"/>
                </a:lnTo>
                <a:lnTo>
                  <a:pt x="2065" y="738"/>
                </a:lnTo>
                <a:lnTo>
                  <a:pt x="2057" y="738"/>
                </a:lnTo>
                <a:lnTo>
                  <a:pt x="2057" y="746"/>
                </a:lnTo>
                <a:close/>
                <a:moveTo>
                  <a:pt x="2074" y="746"/>
                </a:moveTo>
                <a:lnTo>
                  <a:pt x="2081" y="746"/>
                </a:lnTo>
                <a:lnTo>
                  <a:pt x="2081" y="738"/>
                </a:lnTo>
                <a:lnTo>
                  <a:pt x="2074" y="738"/>
                </a:lnTo>
                <a:lnTo>
                  <a:pt x="2074" y="746"/>
                </a:lnTo>
                <a:close/>
                <a:moveTo>
                  <a:pt x="2091" y="746"/>
                </a:moveTo>
                <a:lnTo>
                  <a:pt x="2098" y="746"/>
                </a:lnTo>
                <a:lnTo>
                  <a:pt x="2098" y="738"/>
                </a:lnTo>
                <a:lnTo>
                  <a:pt x="2091" y="738"/>
                </a:lnTo>
                <a:lnTo>
                  <a:pt x="2091" y="746"/>
                </a:lnTo>
                <a:close/>
                <a:moveTo>
                  <a:pt x="2107" y="746"/>
                </a:moveTo>
                <a:lnTo>
                  <a:pt x="2114" y="746"/>
                </a:lnTo>
                <a:lnTo>
                  <a:pt x="2114" y="738"/>
                </a:lnTo>
                <a:lnTo>
                  <a:pt x="2107" y="738"/>
                </a:lnTo>
                <a:lnTo>
                  <a:pt x="2107" y="746"/>
                </a:lnTo>
                <a:close/>
                <a:moveTo>
                  <a:pt x="2124" y="746"/>
                </a:moveTo>
                <a:lnTo>
                  <a:pt x="2131" y="746"/>
                </a:lnTo>
                <a:lnTo>
                  <a:pt x="2131" y="738"/>
                </a:lnTo>
                <a:lnTo>
                  <a:pt x="2124" y="738"/>
                </a:lnTo>
                <a:lnTo>
                  <a:pt x="2124" y="746"/>
                </a:lnTo>
                <a:close/>
                <a:moveTo>
                  <a:pt x="2140" y="746"/>
                </a:moveTo>
                <a:lnTo>
                  <a:pt x="2147" y="746"/>
                </a:lnTo>
                <a:lnTo>
                  <a:pt x="2147" y="738"/>
                </a:lnTo>
                <a:lnTo>
                  <a:pt x="2140" y="738"/>
                </a:lnTo>
                <a:lnTo>
                  <a:pt x="2140" y="746"/>
                </a:lnTo>
                <a:close/>
                <a:moveTo>
                  <a:pt x="2159" y="746"/>
                </a:moveTo>
                <a:lnTo>
                  <a:pt x="2164" y="746"/>
                </a:lnTo>
                <a:lnTo>
                  <a:pt x="2164" y="738"/>
                </a:lnTo>
                <a:lnTo>
                  <a:pt x="2159" y="738"/>
                </a:lnTo>
                <a:lnTo>
                  <a:pt x="2159" y="746"/>
                </a:lnTo>
                <a:close/>
                <a:moveTo>
                  <a:pt x="2176" y="746"/>
                </a:moveTo>
                <a:lnTo>
                  <a:pt x="2183" y="746"/>
                </a:lnTo>
                <a:lnTo>
                  <a:pt x="2183" y="738"/>
                </a:lnTo>
                <a:lnTo>
                  <a:pt x="2176" y="738"/>
                </a:lnTo>
                <a:lnTo>
                  <a:pt x="2176" y="746"/>
                </a:lnTo>
                <a:close/>
                <a:moveTo>
                  <a:pt x="2192" y="746"/>
                </a:moveTo>
                <a:lnTo>
                  <a:pt x="2200" y="746"/>
                </a:lnTo>
                <a:lnTo>
                  <a:pt x="2200" y="738"/>
                </a:lnTo>
                <a:lnTo>
                  <a:pt x="2192" y="738"/>
                </a:lnTo>
                <a:lnTo>
                  <a:pt x="2192" y="746"/>
                </a:lnTo>
                <a:close/>
                <a:moveTo>
                  <a:pt x="2209" y="746"/>
                </a:moveTo>
                <a:lnTo>
                  <a:pt x="2216" y="746"/>
                </a:lnTo>
                <a:lnTo>
                  <a:pt x="2216" y="738"/>
                </a:lnTo>
                <a:lnTo>
                  <a:pt x="2209" y="738"/>
                </a:lnTo>
                <a:lnTo>
                  <a:pt x="2209" y="746"/>
                </a:lnTo>
                <a:close/>
                <a:moveTo>
                  <a:pt x="2226" y="746"/>
                </a:moveTo>
                <a:lnTo>
                  <a:pt x="2233" y="746"/>
                </a:lnTo>
                <a:lnTo>
                  <a:pt x="2233" y="738"/>
                </a:lnTo>
                <a:lnTo>
                  <a:pt x="2226" y="738"/>
                </a:lnTo>
                <a:lnTo>
                  <a:pt x="2226" y="746"/>
                </a:lnTo>
                <a:close/>
                <a:moveTo>
                  <a:pt x="2242" y="746"/>
                </a:moveTo>
                <a:lnTo>
                  <a:pt x="2249" y="746"/>
                </a:lnTo>
                <a:lnTo>
                  <a:pt x="2249" y="738"/>
                </a:lnTo>
                <a:lnTo>
                  <a:pt x="2242" y="738"/>
                </a:lnTo>
                <a:lnTo>
                  <a:pt x="2242" y="746"/>
                </a:lnTo>
                <a:close/>
                <a:moveTo>
                  <a:pt x="2259" y="746"/>
                </a:moveTo>
                <a:lnTo>
                  <a:pt x="2266" y="746"/>
                </a:lnTo>
                <a:lnTo>
                  <a:pt x="2266" y="738"/>
                </a:lnTo>
                <a:lnTo>
                  <a:pt x="2259" y="738"/>
                </a:lnTo>
                <a:lnTo>
                  <a:pt x="2259" y="746"/>
                </a:lnTo>
                <a:close/>
                <a:moveTo>
                  <a:pt x="2275" y="746"/>
                </a:moveTo>
                <a:lnTo>
                  <a:pt x="2282" y="746"/>
                </a:lnTo>
                <a:lnTo>
                  <a:pt x="2282" y="738"/>
                </a:lnTo>
                <a:lnTo>
                  <a:pt x="2275" y="738"/>
                </a:lnTo>
                <a:lnTo>
                  <a:pt x="2275" y="746"/>
                </a:lnTo>
                <a:close/>
                <a:moveTo>
                  <a:pt x="2292" y="746"/>
                </a:moveTo>
                <a:lnTo>
                  <a:pt x="2299" y="746"/>
                </a:lnTo>
                <a:lnTo>
                  <a:pt x="2299" y="738"/>
                </a:lnTo>
                <a:lnTo>
                  <a:pt x="2292" y="738"/>
                </a:lnTo>
                <a:lnTo>
                  <a:pt x="2292" y="746"/>
                </a:lnTo>
                <a:close/>
                <a:moveTo>
                  <a:pt x="2308" y="746"/>
                </a:moveTo>
                <a:lnTo>
                  <a:pt x="2316" y="746"/>
                </a:lnTo>
                <a:lnTo>
                  <a:pt x="2316" y="738"/>
                </a:lnTo>
                <a:lnTo>
                  <a:pt x="2308" y="738"/>
                </a:lnTo>
                <a:lnTo>
                  <a:pt x="2308" y="746"/>
                </a:lnTo>
                <a:close/>
                <a:moveTo>
                  <a:pt x="2325" y="746"/>
                </a:moveTo>
                <a:lnTo>
                  <a:pt x="2332" y="746"/>
                </a:lnTo>
                <a:lnTo>
                  <a:pt x="2332" y="738"/>
                </a:lnTo>
                <a:lnTo>
                  <a:pt x="2325" y="738"/>
                </a:lnTo>
                <a:lnTo>
                  <a:pt x="2325" y="746"/>
                </a:lnTo>
                <a:close/>
                <a:moveTo>
                  <a:pt x="2342" y="746"/>
                </a:moveTo>
                <a:lnTo>
                  <a:pt x="2349" y="746"/>
                </a:lnTo>
                <a:lnTo>
                  <a:pt x="2349" y="738"/>
                </a:lnTo>
                <a:lnTo>
                  <a:pt x="2342" y="738"/>
                </a:lnTo>
                <a:lnTo>
                  <a:pt x="2342" y="746"/>
                </a:lnTo>
                <a:close/>
                <a:moveTo>
                  <a:pt x="2358" y="746"/>
                </a:moveTo>
                <a:lnTo>
                  <a:pt x="2365" y="746"/>
                </a:lnTo>
                <a:lnTo>
                  <a:pt x="2365" y="738"/>
                </a:lnTo>
                <a:lnTo>
                  <a:pt x="2358" y="738"/>
                </a:lnTo>
                <a:lnTo>
                  <a:pt x="2358" y="746"/>
                </a:lnTo>
                <a:close/>
                <a:moveTo>
                  <a:pt x="2375" y="746"/>
                </a:moveTo>
                <a:lnTo>
                  <a:pt x="2382" y="746"/>
                </a:lnTo>
                <a:lnTo>
                  <a:pt x="2382" y="738"/>
                </a:lnTo>
                <a:lnTo>
                  <a:pt x="2375" y="738"/>
                </a:lnTo>
                <a:lnTo>
                  <a:pt x="2375" y="746"/>
                </a:lnTo>
                <a:close/>
                <a:moveTo>
                  <a:pt x="2391" y="746"/>
                </a:moveTo>
                <a:lnTo>
                  <a:pt x="2398" y="746"/>
                </a:lnTo>
                <a:lnTo>
                  <a:pt x="2398" y="738"/>
                </a:lnTo>
                <a:lnTo>
                  <a:pt x="2391" y="738"/>
                </a:lnTo>
                <a:lnTo>
                  <a:pt x="2391" y="746"/>
                </a:lnTo>
                <a:close/>
                <a:moveTo>
                  <a:pt x="2408" y="746"/>
                </a:moveTo>
                <a:lnTo>
                  <a:pt x="2415" y="746"/>
                </a:lnTo>
                <a:lnTo>
                  <a:pt x="2415" y="738"/>
                </a:lnTo>
                <a:lnTo>
                  <a:pt x="2408" y="738"/>
                </a:lnTo>
                <a:lnTo>
                  <a:pt x="2408" y="746"/>
                </a:lnTo>
                <a:close/>
                <a:moveTo>
                  <a:pt x="2427" y="746"/>
                </a:moveTo>
                <a:lnTo>
                  <a:pt x="2434" y="746"/>
                </a:lnTo>
                <a:lnTo>
                  <a:pt x="2434" y="738"/>
                </a:lnTo>
                <a:lnTo>
                  <a:pt x="2427" y="738"/>
                </a:lnTo>
                <a:lnTo>
                  <a:pt x="2427" y="746"/>
                </a:lnTo>
                <a:close/>
                <a:moveTo>
                  <a:pt x="2443" y="746"/>
                </a:moveTo>
                <a:lnTo>
                  <a:pt x="2451" y="746"/>
                </a:lnTo>
                <a:lnTo>
                  <a:pt x="2451" y="738"/>
                </a:lnTo>
                <a:lnTo>
                  <a:pt x="2443" y="738"/>
                </a:lnTo>
                <a:lnTo>
                  <a:pt x="2443" y="746"/>
                </a:lnTo>
                <a:close/>
                <a:moveTo>
                  <a:pt x="2460" y="746"/>
                </a:moveTo>
                <a:lnTo>
                  <a:pt x="2467" y="746"/>
                </a:lnTo>
                <a:lnTo>
                  <a:pt x="2467" y="738"/>
                </a:lnTo>
                <a:lnTo>
                  <a:pt x="2460" y="738"/>
                </a:lnTo>
                <a:lnTo>
                  <a:pt x="2460" y="746"/>
                </a:lnTo>
                <a:close/>
                <a:moveTo>
                  <a:pt x="2477" y="746"/>
                </a:moveTo>
                <a:lnTo>
                  <a:pt x="2484" y="746"/>
                </a:lnTo>
                <a:lnTo>
                  <a:pt x="2484" y="738"/>
                </a:lnTo>
                <a:lnTo>
                  <a:pt x="2477" y="738"/>
                </a:lnTo>
                <a:lnTo>
                  <a:pt x="2477" y="746"/>
                </a:lnTo>
                <a:close/>
                <a:moveTo>
                  <a:pt x="518" y="762"/>
                </a:moveTo>
                <a:lnTo>
                  <a:pt x="525" y="762"/>
                </a:lnTo>
                <a:lnTo>
                  <a:pt x="525" y="755"/>
                </a:lnTo>
                <a:lnTo>
                  <a:pt x="518" y="755"/>
                </a:lnTo>
                <a:lnTo>
                  <a:pt x="518" y="762"/>
                </a:lnTo>
                <a:close/>
                <a:moveTo>
                  <a:pt x="535" y="762"/>
                </a:moveTo>
                <a:lnTo>
                  <a:pt x="542" y="762"/>
                </a:lnTo>
                <a:lnTo>
                  <a:pt x="542" y="755"/>
                </a:lnTo>
                <a:lnTo>
                  <a:pt x="535" y="755"/>
                </a:lnTo>
                <a:lnTo>
                  <a:pt x="535" y="762"/>
                </a:lnTo>
                <a:close/>
                <a:moveTo>
                  <a:pt x="551" y="762"/>
                </a:moveTo>
                <a:lnTo>
                  <a:pt x="559" y="762"/>
                </a:lnTo>
                <a:lnTo>
                  <a:pt x="559" y="755"/>
                </a:lnTo>
                <a:lnTo>
                  <a:pt x="551" y="755"/>
                </a:lnTo>
                <a:lnTo>
                  <a:pt x="551" y="762"/>
                </a:lnTo>
                <a:close/>
                <a:moveTo>
                  <a:pt x="568" y="762"/>
                </a:moveTo>
                <a:lnTo>
                  <a:pt x="575" y="762"/>
                </a:lnTo>
                <a:lnTo>
                  <a:pt x="575" y="755"/>
                </a:lnTo>
                <a:lnTo>
                  <a:pt x="568" y="755"/>
                </a:lnTo>
                <a:lnTo>
                  <a:pt x="568" y="762"/>
                </a:lnTo>
                <a:close/>
                <a:moveTo>
                  <a:pt x="585" y="762"/>
                </a:moveTo>
                <a:lnTo>
                  <a:pt x="592" y="762"/>
                </a:lnTo>
                <a:lnTo>
                  <a:pt x="592" y="755"/>
                </a:lnTo>
                <a:lnTo>
                  <a:pt x="585" y="755"/>
                </a:lnTo>
                <a:lnTo>
                  <a:pt x="585" y="762"/>
                </a:lnTo>
                <a:close/>
                <a:moveTo>
                  <a:pt x="601" y="762"/>
                </a:moveTo>
                <a:lnTo>
                  <a:pt x="608" y="762"/>
                </a:lnTo>
                <a:lnTo>
                  <a:pt x="608" y="755"/>
                </a:lnTo>
                <a:lnTo>
                  <a:pt x="601" y="755"/>
                </a:lnTo>
                <a:lnTo>
                  <a:pt x="601" y="762"/>
                </a:lnTo>
                <a:close/>
                <a:moveTo>
                  <a:pt x="620" y="762"/>
                </a:moveTo>
                <a:lnTo>
                  <a:pt x="625" y="762"/>
                </a:lnTo>
                <a:lnTo>
                  <a:pt x="625" y="755"/>
                </a:lnTo>
                <a:lnTo>
                  <a:pt x="620" y="755"/>
                </a:lnTo>
                <a:lnTo>
                  <a:pt x="620" y="762"/>
                </a:lnTo>
                <a:close/>
                <a:moveTo>
                  <a:pt x="637" y="762"/>
                </a:moveTo>
                <a:lnTo>
                  <a:pt x="644" y="762"/>
                </a:lnTo>
                <a:lnTo>
                  <a:pt x="644" y="755"/>
                </a:lnTo>
                <a:lnTo>
                  <a:pt x="637" y="755"/>
                </a:lnTo>
                <a:lnTo>
                  <a:pt x="637" y="762"/>
                </a:lnTo>
                <a:close/>
                <a:moveTo>
                  <a:pt x="769" y="762"/>
                </a:moveTo>
                <a:lnTo>
                  <a:pt x="776" y="762"/>
                </a:lnTo>
                <a:lnTo>
                  <a:pt x="776" y="755"/>
                </a:lnTo>
                <a:lnTo>
                  <a:pt x="769" y="755"/>
                </a:lnTo>
                <a:lnTo>
                  <a:pt x="769" y="762"/>
                </a:lnTo>
                <a:close/>
                <a:moveTo>
                  <a:pt x="786" y="762"/>
                </a:moveTo>
                <a:lnTo>
                  <a:pt x="793" y="762"/>
                </a:lnTo>
                <a:lnTo>
                  <a:pt x="793" y="755"/>
                </a:lnTo>
                <a:lnTo>
                  <a:pt x="786" y="755"/>
                </a:lnTo>
                <a:lnTo>
                  <a:pt x="786" y="762"/>
                </a:lnTo>
                <a:close/>
                <a:moveTo>
                  <a:pt x="802" y="762"/>
                </a:moveTo>
                <a:lnTo>
                  <a:pt x="810" y="762"/>
                </a:lnTo>
                <a:lnTo>
                  <a:pt x="810" y="755"/>
                </a:lnTo>
                <a:lnTo>
                  <a:pt x="802" y="755"/>
                </a:lnTo>
                <a:lnTo>
                  <a:pt x="802" y="762"/>
                </a:lnTo>
                <a:close/>
                <a:moveTo>
                  <a:pt x="819" y="762"/>
                </a:moveTo>
                <a:lnTo>
                  <a:pt x="826" y="762"/>
                </a:lnTo>
                <a:lnTo>
                  <a:pt x="826" y="755"/>
                </a:lnTo>
                <a:lnTo>
                  <a:pt x="819" y="755"/>
                </a:lnTo>
                <a:lnTo>
                  <a:pt x="819" y="762"/>
                </a:lnTo>
                <a:close/>
                <a:moveTo>
                  <a:pt x="1321" y="762"/>
                </a:moveTo>
                <a:lnTo>
                  <a:pt x="1328" y="762"/>
                </a:lnTo>
                <a:lnTo>
                  <a:pt x="1328" y="755"/>
                </a:lnTo>
                <a:lnTo>
                  <a:pt x="1321" y="755"/>
                </a:lnTo>
                <a:lnTo>
                  <a:pt x="1321" y="762"/>
                </a:lnTo>
                <a:close/>
                <a:moveTo>
                  <a:pt x="1338" y="762"/>
                </a:moveTo>
                <a:lnTo>
                  <a:pt x="1345" y="762"/>
                </a:lnTo>
                <a:lnTo>
                  <a:pt x="1345" y="755"/>
                </a:lnTo>
                <a:lnTo>
                  <a:pt x="1338" y="755"/>
                </a:lnTo>
                <a:lnTo>
                  <a:pt x="1338" y="762"/>
                </a:lnTo>
                <a:close/>
                <a:moveTo>
                  <a:pt x="1354" y="762"/>
                </a:moveTo>
                <a:lnTo>
                  <a:pt x="1361" y="762"/>
                </a:lnTo>
                <a:lnTo>
                  <a:pt x="1361" y="755"/>
                </a:lnTo>
                <a:lnTo>
                  <a:pt x="1354" y="755"/>
                </a:lnTo>
                <a:lnTo>
                  <a:pt x="1354" y="762"/>
                </a:lnTo>
                <a:close/>
                <a:moveTo>
                  <a:pt x="1371" y="762"/>
                </a:moveTo>
                <a:lnTo>
                  <a:pt x="1378" y="762"/>
                </a:lnTo>
                <a:lnTo>
                  <a:pt x="1378" y="755"/>
                </a:lnTo>
                <a:lnTo>
                  <a:pt x="1371" y="755"/>
                </a:lnTo>
                <a:lnTo>
                  <a:pt x="1371" y="762"/>
                </a:lnTo>
                <a:close/>
                <a:moveTo>
                  <a:pt x="1390" y="762"/>
                </a:moveTo>
                <a:lnTo>
                  <a:pt x="1394" y="762"/>
                </a:lnTo>
                <a:lnTo>
                  <a:pt x="1394" y="755"/>
                </a:lnTo>
                <a:lnTo>
                  <a:pt x="1390" y="755"/>
                </a:lnTo>
                <a:lnTo>
                  <a:pt x="1390" y="762"/>
                </a:lnTo>
                <a:close/>
                <a:moveTo>
                  <a:pt x="1406" y="762"/>
                </a:moveTo>
                <a:lnTo>
                  <a:pt x="1413" y="762"/>
                </a:lnTo>
                <a:lnTo>
                  <a:pt x="1413" y="755"/>
                </a:lnTo>
                <a:lnTo>
                  <a:pt x="1406" y="755"/>
                </a:lnTo>
                <a:lnTo>
                  <a:pt x="1406" y="762"/>
                </a:lnTo>
                <a:close/>
                <a:moveTo>
                  <a:pt x="1423" y="762"/>
                </a:moveTo>
                <a:lnTo>
                  <a:pt x="1430" y="762"/>
                </a:lnTo>
                <a:lnTo>
                  <a:pt x="1430" y="755"/>
                </a:lnTo>
                <a:lnTo>
                  <a:pt x="1423" y="755"/>
                </a:lnTo>
                <a:lnTo>
                  <a:pt x="1423" y="762"/>
                </a:lnTo>
                <a:close/>
                <a:moveTo>
                  <a:pt x="1439" y="762"/>
                </a:moveTo>
                <a:lnTo>
                  <a:pt x="1447" y="762"/>
                </a:lnTo>
                <a:lnTo>
                  <a:pt x="1447" y="755"/>
                </a:lnTo>
                <a:lnTo>
                  <a:pt x="1439" y="755"/>
                </a:lnTo>
                <a:lnTo>
                  <a:pt x="1439" y="762"/>
                </a:lnTo>
                <a:close/>
                <a:moveTo>
                  <a:pt x="1456" y="762"/>
                </a:moveTo>
                <a:lnTo>
                  <a:pt x="1463" y="762"/>
                </a:lnTo>
                <a:lnTo>
                  <a:pt x="1463" y="755"/>
                </a:lnTo>
                <a:lnTo>
                  <a:pt x="1456" y="755"/>
                </a:lnTo>
                <a:lnTo>
                  <a:pt x="1456" y="762"/>
                </a:lnTo>
                <a:close/>
                <a:moveTo>
                  <a:pt x="1473" y="762"/>
                </a:moveTo>
                <a:lnTo>
                  <a:pt x="1480" y="762"/>
                </a:lnTo>
                <a:lnTo>
                  <a:pt x="1480" y="755"/>
                </a:lnTo>
                <a:lnTo>
                  <a:pt x="1473" y="755"/>
                </a:lnTo>
                <a:lnTo>
                  <a:pt x="1473" y="762"/>
                </a:lnTo>
                <a:close/>
                <a:moveTo>
                  <a:pt x="1489" y="762"/>
                </a:moveTo>
                <a:lnTo>
                  <a:pt x="1496" y="762"/>
                </a:lnTo>
                <a:lnTo>
                  <a:pt x="1496" y="755"/>
                </a:lnTo>
                <a:lnTo>
                  <a:pt x="1489" y="755"/>
                </a:lnTo>
                <a:lnTo>
                  <a:pt x="1489" y="762"/>
                </a:lnTo>
                <a:close/>
                <a:moveTo>
                  <a:pt x="1506" y="762"/>
                </a:moveTo>
                <a:lnTo>
                  <a:pt x="1513" y="762"/>
                </a:lnTo>
                <a:lnTo>
                  <a:pt x="1513" y="755"/>
                </a:lnTo>
                <a:lnTo>
                  <a:pt x="1506" y="755"/>
                </a:lnTo>
                <a:lnTo>
                  <a:pt x="1506" y="762"/>
                </a:lnTo>
                <a:close/>
                <a:moveTo>
                  <a:pt x="1522" y="762"/>
                </a:moveTo>
                <a:lnTo>
                  <a:pt x="1529" y="762"/>
                </a:lnTo>
                <a:lnTo>
                  <a:pt x="1529" y="755"/>
                </a:lnTo>
                <a:lnTo>
                  <a:pt x="1522" y="755"/>
                </a:lnTo>
                <a:lnTo>
                  <a:pt x="1522" y="762"/>
                </a:lnTo>
                <a:close/>
                <a:moveTo>
                  <a:pt x="1539" y="762"/>
                </a:moveTo>
                <a:lnTo>
                  <a:pt x="1546" y="762"/>
                </a:lnTo>
                <a:lnTo>
                  <a:pt x="1546" y="755"/>
                </a:lnTo>
                <a:lnTo>
                  <a:pt x="1539" y="755"/>
                </a:lnTo>
                <a:lnTo>
                  <a:pt x="1539" y="762"/>
                </a:lnTo>
                <a:close/>
                <a:moveTo>
                  <a:pt x="1555" y="762"/>
                </a:moveTo>
                <a:lnTo>
                  <a:pt x="1563" y="762"/>
                </a:lnTo>
                <a:lnTo>
                  <a:pt x="1563" y="755"/>
                </a:lnTo>
                <a:lnTo>
                  <a:pt x="1555" y="755"/>
                </a:lnTo>
                <a:lnTo>
                  <a:pt x="1555" y="762"/>
                </a:lnTo>
                <a:close/>
                <a:moveTo>
                  <a:pt x="1572" y="762"/>
                </a:moveTo>
                <a:lnTo>
                  <a:pt x="1579" y="762"/>
                </a:lnTo>
                <a:lnTo>
                  <a:pt x="1579" y="755"/>
                </a:lnTo>
                <a:lnTo>
                  <a:pt x="1572" y="755"/>
                </a:lnTo>
                <a:lnTo>
                  <a:pt x="1572" y="762"/>
                </a:lnTo>
                <a:close/>
                <a:moveTo>
                  <a:pt x="1589" y="762"/>
                </a:moveTo>
                <a:lnTo>
                  <a:pt x="1596" y="762"/>
                </a:lnTo>
                <a:lnTo>
                  <a:pt x="1596" y="755"/>
                </a:lnTo>
                <a:lnTo>
                  <a:pt x="1589" y="755"/>
                </a:lnTo>
                <a:lnTo>
                  <a:pt x="1589" y="762"/>
                </a:lnTo>
                <a:close/>
                <a:moveTo>
                  <a:pt x="1605" y="762"/>
                </a:moveTo>
                <a:lnTo>
                  <a:pt x="1612" y="762"/>
                </a:lnTo>
                <a:lnTo>
                  <a:pt x="1612" y="755"/>
                </a:lnTo>
                <a:lnTo>
                  <a:pt x="1605" y="755"/>
                </a:lnTo>
                <a:lnTo>
                  <a:pt x="1605" y="762"/>
                </a:lnTo>
                <a:close/>
                <a:moveTo>
                  <a:pt x="1622" y="762"/>
                </a:moveTo>
                <a:lnTo>
                  <a:pt x="1629" y="762"/>
                </a:lnTo>
                <a:lnTo>
                  <a:pt x="1629" y="755"/>
                </a:lnTo>
                <a:lnTo>
                  <a:pt x="1622" y="755"/>
                </a:lnTo>
                <a:lnTo>
                  <a:pt x="1622" y="762"/>
                </a:lnTo>
                <a:close/>
                <a:moveTo>
                  <a:pt x="1638" y="762"/>
                </a:moveTo>
                <a:lnTo>
                  <a:pt x="1645" y="762"/>
                </a:lnTo>
                <a:lnTo>
                  <a:pt x="1645" y="755"/>
                </a:lnTo>
                <a:lnTo>
                  <a:pt x="1638" y="755"/>
                </a:lnTo>
                <a:lnTo>
                  <a:pt x="1638" y="762"/>
                </a:lnTo>
                <a:close/>
                <a:moveTo>
                  <a:pt x="1657" y="762"/>
                </a:moveTo>
                <a:lnTo>
                  <a:pt x="1664" y="762"/>
                </a:lnTo>
                <a:lnTo>
                  <a:pt x="1664" y="755"/>
                </a:lnTo>
                <a:lnTo>
                  <a:pt x="1657" y="755"/>
                </a:lnTo>
                <a:lnTo>
                  <a:pt x="1657" y="762"/>
                </a:lnTo>
                <a:close/>
                <a:moveTo>
                  <a:pt x="1674" y="762"/>
                </a:moveTo>
                <a:lnTo>
                  <a:pt x="1681" y="762"/>
                </a:lnTo>
                <a:lnTo>
                  <a:pt x="1681" y="755"/>
                </a:lnTo>
                <a:lnTo>
                  <a:pt x="1674" y="755"/>
                </a:lnTo>
                <a:lnTo>
                  <a:pt x="1674" y="762"/>
                </a:lnTo>
                <a:close/>
                <a:moveTo>
                  <a:pt x="1690" y="762"/>
                </a:moveTo>
                <a:lnTo>
                  <a:pt x="1698" y="762"/>
                </a:lnTo>
                <a:lnTo>
                  <a:pt x="1698" y="755"/>
                </a:lnTo>
                <a:lnTo>
                  <a:pt x="1690" y="755"/>
                </a:lnTo>
                <a:lnTo>
                  <a:pt x="1690" y="762"/>
                </a:lnTo>
                <a:close/>
                <a:moveTo>
                  <a:pt x="1707" y="762"/>
                </a:moveTo>
                <a:lnTo>
                  <a:pt x="1714" y="762"/>
                </a:lnTo>
                <a:lnTo>
                  <a:pt x="1714" y="755"/>
                </a:lnTo>
                <a:lnTo>
                  <a:pt x="1707" y="755"/>
                </a:lnTo>
                <a:lnTo>
                  <a:pt x="1707" y="762"/>
                </a:lnTo>
                <a:close/>
                <a:moveTo>
                  <a:pt x="1724" y="762"/>
                </a:moveTo>
                <a:lnTo>
                  <a:pt x="1731" y="762"/>
                </a:lnTo>
                <a:lnTo>
                  <a:pt x="1731" y="755"/>
                </a:lnTo>
                <a:lnTo>
                  <a:pt x="1724" y="755"/>
                </a:lnTo>
                <a:lnTo>
                  <a:pt x="1724" y="762"/>
                </a:lnTo>
                <a:close/>
                <a:moveTo>
                  <a:pt x="1740" y="762"/>
                </a:moveTo>
                <a:lnTo>
                  <a:pt x="1747" y="762"/>
                </a:lnTo>
                <a:lnTo>
                  <a:pt x="1747" y="755"/>
                </a:lnTo>
                <a:lnTo>
                  <a:pt x="1740" y="755"/>
                </a:lnTo>
                <a:lnTo>
                  <a:pt x="1740" y="762"/>
                </a:lnTo>
                <a:close/>
                <a:moveTo>
                  <a:pt x="1757" y="762"/>
                </a:moveTo>
                <a:lnTo>
                  <a:pt x="1764" y="762"/>
                </a:lnTo>
                <a:lnTo>
                  <a:pt x="1764" y="755"/>
                </a:lnTo>
                <a:lnTo>
                  <a:pt x="1757" y="755"/>
                </a:lnTo>
                <a:lnTo>
                  <a:pt x="1757" y="762"/>
                </a:lnTo>
                <a:close/>
                <a:moveTo>
                  <a:pt x="1773" y="762"/>
                </a:moveTo>
                <a:lnTo>
                  <a:pt x="1780" y="762"/>
                </a:lnTo>
                <a:lnTo>
                  <a:pt x="1780" y="755"/>
                </a:lnTo>
                <a:lnTo>
                  <a:pt x="1773" y="755"/>
                </a:lnTo>
                <a:lnTo>
                  <a:pt x="1773" y="762"/>
                </a:lnTo>
                <a:close/>
                <a:moveTo>
                  <a:pt x="1790" y="762"/>
                </a:moveTo>
                <a:lnTo>
                  <a:pt x="1797" y="762"/>
                </a:lnTo>
                <a:lnTo>
                  <a:pt x="1797" y="755"/>
                </a:lnTo>
                <a:lnTo>
                  <a:pt x="1790" y="755"/>
                </a:lnTo>
                <a:lnTo>
                  <a:pt x="1790" y="762"/>
                </a:lnTo>
                <a:close/>
                <a:moveTo>
                  <a:pt x="1806" y="762"/>
                </a:moveTo>
                <a:lnTo>
                  <a:pt x="1814" y="762"/>
                </a:lnTo>
                <a:lnTo>
                  <a:pt x="1814" y="755"/>
                </a:lnTo>
                <a:lnTo>
                  <a:pt x="1806" y="755"/>
                </a:lnTo>
                <a:lnTo>
                  <a:pt x="1806" y="762"/>
                </a:lnTo>
                <a:close/>
                <a:moveTo>
                  <a:pt x="1823" y="762"/>
                </a:moveTo>
                <a:lnTo>
                  <a:pt x="1830" y="762"/>
                </a:lnTo>
                <a:lnTo>
                  <a:pt x="1830" y="755"/>
                </a:lnTo>
                <a:lnTo>
                  <a:pt x="1823" y="755"/>
                </a:lnTo>
                <a:lnTo>
                  <a:pt x="1823" y="762"/>
                </a:lnTo>
                <a:close/>
                <a:moveTo>
                  <a:pt x="1840" y="762"/>
                </a:moveTo>
                <a:lnTo>
                  <a:pt x="1847" y="762"/>
                </a:lnTo>
                <a:lnTo>
                  <a:pt x="1847" y="755"/>
                </a:lnTo>
                <a:lnTo>
                  <a:pt x="1840" y="755"/>
                </a:lnTo>
                <a:lnTo>
                  <a:pt x="1840" y="762"/>
                </a:lnTo>
                <a:close/>
                <a:moveTo>
                  <a:pt x="1856" y="762"/>
                </a:moveTo>
                <a:lnTo>
                  <a:pt x="1863" y="762"/>
                </a:lnTo>
                <a:lnTo>
                  <a:pt x="1863" y="755"/>
                </a:lnTo>
                <a:lnTo>
                  <a:pt x="1856" y="755"/>
                </a:lnTo>
                <a:lnTo>
                  <a:pt x="1856" y="762"/>
                </a:lnTo>
                <a:close/>
                <a:moveTo>
                  <a:pt x="1873" y="762"/>
                </a:moveTo>
                <a:lnTo>
                  <a:pt x="1880" y="762"/>
                </a:lnTo>
                <a:lnTo>
                  <a:pt x="1880" y="755"/>
                </a:lnTo>
                <a:lnTo>
                  <a:pt x="1873" y="755"/>
                </a:lnTo>
                <a:lnTo>
                  <a:pt x="1873" y="762"/>
                </a:lnTo>
                <a:close/>
                <a:moveTo>
                  <a:pt x="1889" y="762"/>
                </a:moveTo>
                <a:lnTo>
                  <a:pt x="1896" y="762"/>
                </a:lnTo>
                <a:lnTo>
                  <a:pt x="1896" y="755"/>
                </a:lnTo>
                <a:lnTo>
                  <a:pt x="1889" y="755"/>
                </a:lnTo>
                <a:lnTo>
                  <a:pt x="1889" y="762"/>
                </a:lnTo>
                <a:close/>
                <a:moveTo>
                  <a:pt x="1908" y="762"/>
                </a:moveTo>
                <a:lnTo>
                  <a:pt x="1915" y="762"/>
                </a:lnTo>
                <a:lnTo>
                  <a:pt x="1915" y="755"/>
                </a:lnTo>
                <a:lnTo>
                  <a:pt x="1908" y="755"/>
                </a:lnTo>
                <a:lnTo>
                  <a:pt x="1908" y="762"/>
                </a:lnTo>
                <a:close/>
                <a:moveTo>
                  <a:pt x="1925" y="762"/>
                </a:moveTo>
                <a:lnTo>
                  <a:pt x="1932" y="762"/>
                </a:lnTo>
                <a:lnTo>
                  <a:pt x="1932" y="755"/>
                </a:lnTo>
                <a:lnTo>
                  <a:pt x="1925" y="755"/>
                </a:lnTo>
                <a:lnTo>
                  <a:pt x="1925" y="762"/>
                </a:lnTo>
                <a:close/>
                <a:moveTo>
                  <a:pt x="1941" y="762"/>
                </a:moveTo>
                <a:lnTo>
                  <a:pt x="1949" y="762"/>
                </a:lnTo>
                <a:lnTo>
                  <a:pt x="1949" y="755"/>
                </a:lnTo>
                <a:lnTo>
                  <a:pt x="1941" y="755"/>
                </a:lnTo>
                <a:lnTo>
                  <a:pt x="1941" y="762"/>
                </a:lnTo>
                <a:close/>
                <a:moveTo>
                  <a:pt x="1958" y="762"/>
                </a:moveTo>
                <a:lnTo>
                  <a:pt x="1965" y="762"/>
                </a:lnTo>
                <a:lnTo>
                  <a:pt x="1965" y="755"/>
                </a:lnTo>
                <a:lnTo>
                  <a:pt x="1958" y="755"/>
                </a:lnTo>
                <a:lnTo>
                  <a:pt x="1958" y="762"/>
                </a:lnTo>
                <a:close/>
                <a:moveTo>
                  <a:pt x="1975" y="762"/>
                </a:moveTo>
                <a:lnTo>
                  <a:pt x="1982" y="762"/>
                </a:lnTo>
                <a:lnTo>
                  <a:pt x="1982" y="755"/>
                </a:lnTo>
                <a:lnTo>
                  <a:pt x="1975" y="755"/>
                </a:lnTo>
                <a:lnTo>
                  <a:pt x="1975" y="762"/>
                </a:lnTo>
                <a:close/>
                <a:moveTo>
                  <a:pt x="1991" y="762"/>
                </a:moveTo>
                <a:lnTo>
                  <a:pt x="1998" y="762"/>
                </a:lnTo>
                <a:lnTo>
                  <a:pt x="1998" y="755"/>
                </a:lnTo>
                <a:lnTo>
                  <a:pt x="1991" y="755"/>
                </a:lnTo>
                <a:lnTo>
                  <a:pt x="1991" y="762"/>
                </a:lnTo>
                <a:close/>
                <a:moveTo>
                  <a:pt x="2008" y="762"/>
                </a:moveTo>
                <a:lnTo>
                  <a:pt x="2015" y="762"/>
                </a:lnTo>
                <a:lnTo>
                  <a:pt x="2015" y="755"/>
                </a:lnTo>
                <a:lnTo>
                  <a:pt x="2008" y="755"/>
                </a:lnTo>
                <a:lnTo>
                  <a:pt x="2008" y="762"/>
                </a:lnTo>
                <a:close/>
                <a:moveTo>
                  <a:pt x="2024" y="762"/>
                </a:moveTo>
                <a:lnTo>
                  <a:pt x="2031" y="762"/>
                </a:lnTo>
                <a:lnTo>
                  <a:pt x="2031" y="755"/>
                </a:lnTo>
                <a:lnTo>
                  <a:pt x="2024" y="755"/>
                </a:lnTo>
                <a:lnTo>
                  <a:pt x="2024" y="762"/>
                </a:lnTo>
                <a:close/>
                <a:moveTo>
                  <a:pt x="2041" y="762"/>
                </a:moveTo>
                <a:lnTo>
                  <a:pt x="2048" y="762"/>
                </a:lnTo>
                <a:lnTo>
                  <a:pt x="2048" y="755"/>
                </a:lnTo>
                <a:lnTo>
                  <a:pt x="2041" y="755"/>
                </a:lnTo>
                <a:lnTo>
                  <a:pt x="2041" y="762"/>
                </a:lnTo>
                <a:close/>
                <a:moveTo>
                  <a:pt x="2057" y="762"/>
                </a:moveTo>
                <a:lnTo>
                  <a:pt x="2065" y="762"/>
                </a:lnTo>
                <a:lnTo>
                  <a:pt x="2065" y="755"/>
                </a:lnTo>
                <a:lnTo>
                  <a:pt x="2057" y="755"/>
                </a:lnTo>
                <a:lnTo>
                  <a:pt x="2057" y="762"/>
                </a:lnTo>
                <a:close/>
                <a:moveTo>
                  <a:pt x="2074" y="762"/>
                </a:moveTo>
                <a:lnTo>
                  <a:pt x="2081" y="762"/>
                </a:lnTo>
                <a:lnTo>
                  <a:pt x="2081" y="755"/>
                </a:lnTo>
                <a:lnTo>
                  <a:pt x="2074" y="755"/>
                </a:lnTo>
                <a:lnTo>
                  <a:pt x="2074" y="762"/>
                </a:lnTo>
                <a:close/>
                <a:moveTo>
                  <a:pt x="2091" y="762"/>
                </a:moveTo>
                <a:lnTo>
                  <a:pt x="2098" y="762"/>
                </a:lnTo>
                <a:lnTo>
                  <a:pt x="2098" y="755"/>
                </a:lnTo>
                <a:lnTo>
                  <a:pt x="2091" y="755"/>
                </a:lnTo>
                <a:lnTo>
                  <a:pt x="2091" y="762"/>
                </a:lnTo>
                <a:close/>
                <a:moveTo>
                  <a:pt x="2107" y="762"/>
                </a:moveTo>
                <a:lnTo>
                  <a:pt x="2114" y="762"/>
                </a:lnTo>
                <a:lnTo>
                  <a:pt x="2114" y="755"/>
                </a:lnTo>
                <a:lnTo>
                  <a:pt x="2107" y="755"/>
                </a:lnTo>
                <a:lnTo>
                  <a:pt x="2107" y="762"/>
                </a:lnTo>
                <a:close/>
                <a:moveTo>
                  <a:pt x="2124" y="762"/>
                </a:moveTo>
                <a:lnTo>
                  <a:pt x="2131" y="762"/>
                </a:lnTo>
                <a:lnTo>
                  <a:pt x="2131" y="755"/>
                </a:lnTo>
                <a:lnTo>
                  <a:pt x="2124" y="755"/>
                </a:lnTo>
                <a:lnTo>
                  <a:pt x="2124" y="762"/>
                </a:lnTo>
                <a:close/>
                <a:moveTo>
                  <a:pt x="2140" y="762"/>
                </a:moveTo>
                <a:lnTo>
                  <a:pt x="2147" y="762"/>
                </a:lnTo>
                <a:lnTo>
                  <a:pt x="2147" y="755"/>
                </a:lnTo>
                <a:lnTo>
                  <a:pt x="2140" y="755"/>
                </a:lnTo>
                <a:lnTo>
                  <a:pt x="2140" y="762"/>
                </a:lnTo>
                <a:close/>
                <a:moveTo>
                  <a:pt x="2159" y="762"/>
                </a:moveTo>
                <a:lnTo>
                  <a:pt x="2164" y="762"/>
                </a:lnTo>
                <a:lnTo>
                  <a:pt x="2164" y="755"/>
                </a:lnTo>
                <a:lnTo>
                  <a:pt x="2159" y="755"/>
                </a:lnTo>
                <a:lnTo>
                  <a:pt x="2159" y="762"/>
                </a:lnTo>
                <a:close/>
                <a:moveTo>
                  <a:pt x="2176" y="762"/>
                </a:moveTo>
                <a:lnTo>
                  <a:pt x="2183" y="762"/>
                </a:lnTo>
                <a:lnTo>
                  <a:pt x="2183" y="755"/>
                </a:lnTo>
                <a:lnTo>
                  <a:pt x="2176" y="755"/>
                </a:lnTo>
                <a:lnTo>
                  <a:pt x="2176" y="762"/>
                </a:lnTo>
                <a:close/>
                <a:moveTo>
                  <a:pt x="2192" y="762"/>
                </a:moveTo>
                <a:lnTo>
                  <a:pt x="2200" y="762"/>
                </a:lnTo>
                <a:lnTo>
                  <a:pt x="2200" y="755"/>
                </a:lnTo>
                <a:lnTo>
                  <a:pt x="2192" y="755"/>
                </a:lnTo>
                <a:lnTo>
                  <a:pt x="2192" y="762"/>
                </a:lnTo>
                <a:close/>
                <a:moveTo>
                  <a:pt x="2209" y="762"/>
                </a:moveTo>
                <a:lnTo>
                  <a:pt x="2216" y="762"/>
                </a:lnTo>
                <a:lnTo>
                  <a:pt x="2216" y="755"/>
                </a:lnTo>
                <a:lnTo>
                  <a:pt x="2209" y="755"/>
                </a:lnTo>
                <a:lnTo>
                  <a:pt x="2209" y="762"/>
                </a:lnTo>
                <a:close/>
                <a:moveTo>
                  <a:pt x="2226" y="762"/>
                </a:moveTo>
                <a:lnTo>
                  <a:pt x="2233" y="762"/>
                </a:lnTo>
                <a:lnTo>
                  <a:pt x="2233" y="755"/>
                </a:lnTo>
                <a:lnTo>
                  <a:pt x="2226" y="755"/>
                </a:lnTo>
                <a:lnTo>
                  <a:pt x="2226" y="762"/>
                </a:lnTo>
                <a:close/>
                <a:moveTo>
                  <a:pt x="2242" y="762"/>
                </a:moveTo>
                <a:lnTo>
                  <a:pt x="2249" y="762"/>
                </a:lnTo>
                <a:lnTo>
                  <a:pt x="2249" y="755"/>
                </a:lnTo>
                <a:lnTo>
                  <a:pt x="2242" y="755"/>
                </a:lnTo>
                <a:lnTo>
                  <a:pt x="2242" y="762"/>
                </a:lnTo>
                <a:close/>
                <a:moveTo>
                  <a:pt x="2259" y="762"/>
                </a:moveTo>
                <a:lnTo>
                  <a:pt x="2266" y="762"/>
                </a:lnTo>
                <a:lnTo>
                  <a:pt x="2266" y="755"/>
                </a:lnTo>
                <a:lnTo>
                  <a:pt x="2259" y="755"/>
                </a:lnTo>
                <a:lnTo>
                  <a:pt x="2259" y="762"/>
                </a:lnTo>
                <a:close/>
                <a:moveTo>
                  <a:pt x="2275" y="762"/>
                </a:moveTo>
                <a:lnTo>
                  <a:pt x="2282" y="762"/>
                </a:lnTo>
                <a:lnTo>
                  <a:pt x="2282" y="755"/>
                </a:lnTo>
                <a:lnTo>
                  <a:pt x="2275" y="755"/>
                </a:lnTo>
                <a:lnTo>
                  <a:pt x="2275" y="762"/>
                </a:lnTo>
                <a:close/>
                <a:moveTo>
                  <a:pt x="2292" y="762"/>
                </a:moveTo>
                <a:lnTo>
                  <a:pt x="2299" y="762"/>
                </a:lnTo>
                <a:lnTo>
                  <a:pt x="2299" y="755"/>
                </a:lnTo>
                <a:lnTo>
                  <a:pt x="2292" y="755"/>
                </a:lnTo>
                <a:lnTo>
                  <a:pt x="2292" y="762"/>
                </a:lnTo>
                <a:close/>
                <a:moveTo>
                  <a:pt x="2308" y="762"/>
                </a:moveTo>
                <a:lnTo>
                  <a:pt x="2316" y="762"/>
                </a:lnTo>
                <a:lnTo>
                  <a:pt x="2316" y="755"/>
                </a:lnTo>
                <a:lnTo>
                  <a:pt x="2308" y="755"/>
                </a:lnTo>
                <a:lnTo>
                  <a:pt x="2308" y="762"/>
                </a:lnTo>
                <a:close/>
                <a:moveTo>
                  <a:pt x="2325" y="762"/>
                </a:moveTo>
                <a:lnTo>
                  <a:pt x="2332" y="762"/>
                </a:lnTo>
                <a:lnTo>
                  <a:pt x="2332" y="755"/>
                </a:lnTo>
                <a:lnTo>
                  <a:pt x="2325" y="755"/>
                </a:lnTo>
                <a:lnTo>
                  <a:pt x="2325" y="762"/>
                </a:lnTo>
                <a:close/>
                <a:moveTo>
                  <a:pt x="2342" y="762"/>
                </a:moveTo>
                <a:lnTo>
                  <a:pt x="2349" y="762"/>
                </a:lnTo>
                <a:lnTo>
                  <a:pt x="2349" y="755"/>
                </a:lnTo>
                <a:lnTo>
                  <a:pt x="2342" y="755"/>
                </a:lnTo>
                <a:lnTo>
                  <a:pt x="2342" y="762"/>
                </a:lnTo>
                <a:close/>
                <a:moveTo>
                  <a:pt x="2358" y="762"/>
                </a:moveTo>
                <a:lnTo>
                  <a:pt x="2365" y="762"/>
                </a:lnTo>
                <a:lnTo>
                  <a:pt x="2365" y="755"/>
                </a:lnTo>
                <a:lnTo>
                  <a:pt x="2358" y="755"/>
                </a:lnTo>
                <a:lnTo>
                  <a:pt x="2358" y="762"/>
                </a:lnTo>
                <a:close/>
                <a:moveTo>
                  <a:pt x="2375" y="762"/>
                </a:moveTo>
                <a:lnTo>
                  <a:pt x="2382" y="762"/>
                </a:lnTo>
                <a:lnTo>
                  <a:pt x="2382" y="755"/>
                </a:lnTo>
                <a:lnTo>
                  <a:pt x="2375" y="755"/>
                </a:lnTo>
                <a:lnTo>
                  <a:pt x="2375" y="762"/>
                </a:lnTo>
                <a:close/>
                <a:moveTo>
                  <a:pt x="2391" y="762"/>
                </a:moveTo>
                <a:lnTo>
                  <a:pt x="2398" y="762"/>
                </a:lnTo>
                <a:lnTo>
                  <a:pt x="2398" y="755"/>
                </a:lnTo>
                <a:lnTo>
                  <a:pt x="2391" y="755"/>
                </a:lnTo>
                <a:lnTo>
                  <a:pt x="2391" y="762"/>
                </a:lnTo>
                <a:close/>
                <a:moveTo>
                  <a:pt x="2408" y="762"/>
                </a:moveTo>
                <a:lnTo>
                  <a:pt x="2415" y="762"/>
                </a:lnTo>
                <a:lnTo>
                  <a:pt x="2415" y="755"/>
                </a:lnTo>
                <a:lnTo>
                  <a:pt x="2408" y="755"/>
                </a:lnTo>
                <a:lnTo>
                  <a:pt x="2408" y="762"/>
                </a:lnTo>
                <a:close/>
                <a:moveTo>
                  <a:pt x="2427" y="762"/>
                </a:moveTo>
                <a:lnTo>
                  <a:pt x="2434" y="762"/>
                </a:lnTo>
                <a:lnTo>
                  <a:pt x="2434" y="755"/>
                </a:lnTo>
                <a:lnTo>
                  <a:pt x="2427" y="755"/>
                </a:lnTo>
                <a:lnTo>
                  <a:pt x="2427" y="762"/>
                </a:lnTo>
                <a:close/>
                <a:moveTo>
                  <a:pt x="2443" y="762"/>
                </a:moveTo>
                <a:lnTo>
                  <a:pt x="2451" y="762"/>
                </a:lnTo>
                <a:lnTo>
                  <a:pt x="2451" y="755"/>
                </a:lnTo>
                <a:lnTo>
                  <a:pt x="2443" y="755"/>
                </a:lnTo>
                <a:lnTo>
                  <a:pt x="2443" y="762"/>
                </a:lnTo>
                <a:close/>
                <a:moveTo>
                  <a:pt x="2460" y="762"/>
                </a:moveTo>
                <a:lnTo>
                  <a:pt x="2467" y="762"/>
                </a:lnTo>
                <a:lnTo>
                  <a:pt x="2467" y="755"/>
                </a:lnTo>
                <a:lnTo>
                  <a:pt x="2460" y="755"/>
                </a:lnTo>
                <a:lnTo>
                  <a:pt x="2460" y="762"/>
                </a:lnTo>
                <a:close/>
                <a:moveTo>
                  <a:pt x="2477" y="762"/>
                </a:moveTo>
                <a:lnTo>
                  <a:pt x="2484" y="762"/>
                </a:lnTo>
                <a:lnTo>
                  <a:pt x="2484" y="755"/>
                </a:lnTo>
                <a:lnTo>
                  <a:pt x="2477" y="755"/>
                </a:lnTo>
                <a:lnTo>
                  <a:pt x="2477" y="762"/>
                </a:lnTo>
                <a:close/>
                <a:moveTo>
                  <a:pt x="518" y="779"/>
                </a:moveTo>
                <a:lnTo>
                  <a:pt x="525" y="779"/>
                </a:lnTo>
                <a:lnTo>
                  <a:pt x="525" y="772"/>
                </a:lnTo>
                <a:lnTo>
                  <a:pt x="518" y="772"/>
                </a:lnTo>
                <a:lnTo>
                  <a:pt x="518" y="779"/>
                </a:lnTo>
                <a:close/>
                <a:moveTo>
                  <a:pt x="535" y="779"/>
                </a:moveTo>
                <a:lnTo>
                  <a:pt x="542" y="779"/>
                </a:lnTo>
                <a:lnTo>
                  <a:pt x="542" y="772"/>
                </a:lnTo>
                <a:lnTo>
                  <a:pt x="535" y="772"/>
                </a:lnTo>
                <a:lnTo>
                  <a:pt x="535" y="779"/>
                </a:lnTo>
                <a:close/>
                <a:moveTo>
                  <a:pt x="551" y="779"/>
                </a:moveTo>
                <a:lnTo>
                  <a:pt x="559" y="779"/>
                </a:lnTo>
                <a:lnTo>
                  <a:pt x="559" y="772"/>
                </a:lnTo>
                <a:lnTo>
                  <a:pt x="551" y="772"/>
                </a:lnTo>
                <a:lnTo>
                  <a:pt x="551" y="779"/>
                </a:lnTo>
                <a:close/>
                <a:moveTo>
                  <a:pt x="568" y="779"/>
                </a:moveTo>
                <a:lnTo>
                  <a:pt x="575" y="779"/>
                </a:lnTo>
                <a:lnTo>
                  <a:pt x="575" y="772"/>
                </a:lnTo>
                <a:lnTo>
                  <a:pt x="568" y="772"/>
                </a:lnTo>
                <a:lnTo>
                  <a:pt x="568" y="779"/>
                </a:lnTo>
                <a:close/>
                <a:moveTo>
                  <a:pt x="585" y="779"/>
                </a:moveTo>
                <a:lnTo>
                  <a:pt x="592" y="779"/>
                </a:lnTo>
                <a:lnTo>
                  <a:pt x="592" y="772"/>
                </a:lnTo>
                <a:lnTo>
                  <a:pt x="585" y="772"/>
                </a:lnTo>
                <a:lnTo>
                  <a:pt x="585" y="779"/>
                </a:lnTo>
                <a:close/>
                <a:moveTo>
                  <a:pt x="601" y="779"/>
                </a:moveTo>
                <a:lnTo>
                  <a:pt x="608" y="779"/>
                </a:lnTo>
                <a:lnTo>
                  <a:pt x="608" y="772"/>
                </a:lnTo>
                <a:lnTo>
                  <a:pt x="601" y="772"/>
                </a:lnTo>
                <a:lnTo>
                  <a:pt x="601" y="779"/>
                </a:lnTo>
                <a:close/>
                <a:moveTo>
                  <a:pt x="620" y="779"/>
                </a:moveTo>
                <a:lnTo>
                  <a:pt x="625" y="779"/>
                </a:lnTo>
                <a:lnTo>
                  <a:pt x="625" y="772"/>
                </a:lnTo>
                <a:lnTo>
                  <a:pt x="620" y="772"/>
                </a:lnTo>
                <a:lnTo>
                  <a:pt x="620" y="779"/>
                </a:lnTo>
                <a:close/>
                <a:moveTo>
                  <a:pt x="637" y="779"/>
                </a:moveTo>
                <a:lnTo>
                  <a:pt x="644" y="779"/>
                </a:lnTo>
                <a:lnTo>
                  <a:pt x="644" y="772"/>
                </a:lnTo>
                <a:lnTo>
                  <a:pt x="637" y="772"/>
                </a:lnTo>
                <a:lnTo>
                  <a:pt x="637" y="779"/>
                </a:lnTo>
                <a:close/>
                <a:moveTo>
                  <a:pt x="736" y="779"/>
                </a:moveTo>
                <a:lnTo>
                  <a:pt x="743" y="779"/>
                </a:lnTo>
                <a:lnTo>
                  <a:pt x="743" y="772"/>
                </a:lnTo>
                <a:lnTo>
                  <a:pt x="736" y="772"/>
                </a:lnTo>
                <a:lnTo>
                  <a:pt x="736" y="779"/>
                </a:lnTo>
                <a:close/>
                <a:moveTo>
                  <a:pt x="753" y="779"/>
                </a:moveTo>
                <a:lnTo>
                  <a:pt x="760" y="779"/>
                </a:lnTo>
                <a:lnTo>
                  <a:pt x="760" y="772"/>
                </a:lnTo>
                <a:lnTo>
                  <a:pt x="753" y="772"/>
                </a:lnTo>
                <a:lnTo>
                  <a:pt x="753" y="779"/>
                </a:lnTo>
                <a:close/>
                <a:moveTo>
                  <a:pt x="769" y="779"/>
                </a:moveTo>
                <a:lnTo>
                  <a:pt x="776" y="779"/>
                </a:lnTo>
                <a:lnTo>
                  <a:pt x="776" y="772"/>
                </a:lnTo>
                <a:lnTo>
                  <a:pt x="769" y="772"/>
                </a:lnTo>
                <a:lnTo>
                  <a:pt x="769" y="779"/>
                </a:lnTo>
                <a:close/>
                <a:moveTo>
                  <a:pt x="786" y="779"/>
                </a:moveTo>
                <a:lnTo>
                  <a:pt x="793" y="779"/>
                </a:lnTo>
                <a:lnTo>
                  <a:pt x="793" y="772"/>
                </a:lnTo>
                <a:lnTo>
                  <a:pt x="786" y="772"/>
                </a:lnTo>
                <a:lnTo>
                  <a:pt x="786" y="779"/>
                </a:lnTo>
                <a:close/>
                <a:moveTo>
                  <a:pt x="802" y="779"/>
                </a:moveTo>
                <a:lnTo>
                  <a:pt x="810" y="779"/>
                </a:lnTo>
                <a:lnTo>
                  <a:pt x="810" y="772"/>
                </a:lnTo>
                <a:lnTo>
                  <a:pt x="802" y="772"/>
                </a:lnTo>
                <a:lnTo>
                  <a:pt x="802" y="779"/>
                </a:lnTo>
                <a:close/>
                <a:moveTo>
                  <a:pt x="819" y="779"/>
                </a:moveTo>
                <a:lnTo>
                  <a:pt x="826" y="779"/>
                </a:lnTo>
                <a:lnTo>
                  <a:pt x="826" y="772"/>
                </a:lnTo>
                <a:lnTo>
                  <a:pt x="819" y="772"/>
                </a:lnTo>
                <a:lnTo>
                  <a:pt x="819" y="779"/>
                </a:lnTo>
                <a:close/>
                <a:moveTo>
                  <a:pt x="852" y="779"/>
                </a:moveTo>
                <a:lnTo>
                  <a:pt x="859" y="779"/>
                </a:lnTo>
                <a:lnTo>
                  <a:pt x="859" y="772"/>
                </a:lnTo>
                <a:lnTo>
                  <a:pt x="852" y="772"/>
                </a:lnTo>
                <a:lnTo>
                  <a:pt x="852" y="779"/>
                </a:lnTo>
                <a:close/>
                <a:moveTo>
                  <a:pt x="1321" y="779"/>
                </a:moveTo>
                <a:lnTo>
                  <a:pt x="1328" y="779"/>
                </a:lnTo>
                <a:lnTo>
                  <a:pt x="1328" y="772"/>
                </a:lnTo>
                <a:lnTo>
                  <a:pt x="1321" y="772"/>
                </a:lnTo>
                <a:lnTo>
                  <a:pt x="1321" y="779"/>
                </a:lnTo>
                <a:close/>
                <a:moveTo>
                  <a:pt x="1338" y="779"/>
                </a:moveTo>
                <a:lnTo>
                  <a:pt x="1345" y="779"/>
                </a:lnTo>
                <a:lnTo>
                  <a:pt x="1345" y="772"/>
                </a:lnTo>
                <a:lnTo>
                  <a:pt x="1338" y="772"/>
                </a:lnTo>
                <a:lnTo>
                  <a:pt x="1338" y="779"/>
                </a:lnTo>
                <a:close/>
                <a:moveTo>
                  <a:pt x="1354" y="779"/>
                </a:moveTo>
                <a:lnTo>
                  <a:pt x="1361" y="779"/>
                </a:lnTo>
                <a:lnTo>
                  <a:pt x="1361" y="772"/>
                </a:lnTo>
                <a:lnTo>
                  <a:pt x="1354" y="772"/>
                </a:lnTo>
                <a:lnTo>
                  <a:pt x="1354" y="779"/>
                </a:lnTo>
                <a:close/>
                <a:moveTo>
                  <a:pt x="1371" y="779"/>
                </a:moveTo>
                <a:lnTo>
                  <a:pt x="1378" y="779"/>
                </a:lnTo>
                <a:lnTo>
                  <a:pt x="1378" y="772"/>
                </a:lnTo>
                <a:lnTo>
                  <a:pt x="1371" y="772"/>
                </a:lnTo>
                <a:lnTo>
                  <a:pt x="1371" y="779"/>
                </a:lnTo>
                <a:close/>
                <a:moveTo>
                  <a:pt x="1390" y="779"/>
                </a:moveTo>
                <a:lnTo>
                  <a:pt x="1394" y="779"/>
                </a:lnTo>
                <a:lnTo>
                  <a:pt x="1394" y="772"/>
                </a:lnTo>
                <a:lnTo>
                  <a:pt x="1390" y="772"/>
                </a:lnTo>
                <a:lnTo>
                  <a:pt x="1390" y="779"/>
                </a:lnTo>
                <a:close/>
                <a:moveTo>
                  <a:pt x="1406" y="779"/>
                </a:moveTo>
                <a:lnTo>
                  <a:pt x="1413" y="779"/>
                </a:lnTo>
                <a:lnTo>
                  <a:pt x="1413" y="772"/>
                </a:lnTo>
                <a:lnTo>
                  <a:pt x="1406" y="772"/>
                </a:lnTo>
                <a:lnTo>
                  <a:pt x="1406" y="779"/>
                </a:lnTo>
                <a:close/>
                <a:moveTo>
                  <a:pt x="1423" y="779"/>
                </a:moveTo>
                <a:lnTo>
                  <a:pt x="1430" y="779"/>
                </a:lnTo>
                <a:lnTo>
                  <a:pt x="1430" y="772"/>
                </a:lnTo>
                <a:lnTo>
                  <a:pt x="1423" y="772"/>
                </a:lnTo>
                <a:lnTo>
                  <a:pt x="1423" y="779"/>
                </a:lnTo>
                <a:close/>
                <a:moveTo>
                  <a:pt x="1439" y="779"/>
                </a:moveTo>
                <a:lnTo>
                  <a:pt x="1447" y="779"/>
                </a:lnTo>
                <a:lnTo>
                  <a:pt x="1447" y="772"/>
                </a:lnTo>
                <a:lnTo>
                  <a:pt x="1439" y="772"/>
                </a:lnTo>
                <a:lnTo>
                  <a:pt x="1439" y="779"/>
                </a:lnTo>
                <a:close/>
                <a:moveTo>
                  <a:pt x="1456" y="779"/>
                </a:moveTo>
                <a:lnTo>
                  <a:pt x="1463" y="779"/>
                </a:lnTo>
                <a:lnTo>
                  <a:pt x="1463" y="772"/>
                </a:lnTo>
                <a:lnTo>
                  <a:pt x="1456" y="772"/>
                </a:lnTo>
                <a:lnTo>
                  <a:pt x="1456" y="779"/>
                </a:lnTo>
                <a:close/>
                <a:moveTo>
                  <a:pt x="1473" y="779"/>
                </a:moveTo>
                <a:lnTo>
                  <a:pt x="1480" y="779"/>
                </a:lnTo>
                <a:lnTo>
                  <a:pt x="1480" y="772"/>
                </a:lnTo>
                <a:lnTo>
                  <a:pt x="1473" y="772"/>
                </a:lnTo>
                <a:lnTo>
                  <a:pt x="1473" y="779"/>
                </a:lnTo>
                <a:close/>
                <a:moveTo>
                  <a:pt x="1489" y="779"/>
                </a:moveTo>
                <a:lnTo>
                  <a:pt x="1496" y="779"/>
                </a:lnTo>
                <a:lnTo>
                  <a:pt x="1496" y="772"/>
                </a:lnTo>
                <a:lnTo>
                  <a:pt x="1489" y="772"/>
                </a:lnTo>
                <a:lnTo>
                  <a:pt x="1489" y="779"/>
                </a:lnTo>
                <a:close/>
                <a:moveTo>
                  <a:pt x="1506" y="779"/>
                </a:moveTo>
                <a:lnTo>
                  <a:pt x="1513" y="779"/>
                </a:lnTo>
                <a:lnTo>
                  <a:pt x="1513" y="772"/>
                </a:lnTo>
                <a:lnTo>
                  <a:pt x="1506" y="772"/>
                </a:lnTo>
                <a:lnTo>
                  <a:pt x="1506" y="779"/>
                </a:lnTo>
                <a:close/>
                <a:moveTo>
                  <a:pt x="1522" y="779"/>
                </a:moveTo>
                <a:lnTo>
                  <a:pt x="1529" y="779"/>
                </a:lnTo>
                <a:lnTo>
                  <a:pt x="1529" y="772"/>
                </a:lnTo>
                <a:lnTo>
                  <a:pt x="1522" y="772"/>
                </a:lnTo>
                <a:lnTo>
                  <a:pt x="1522" y="779"/>
                </a:lnTo>
                <a:close/>
                <a:moveTo>
                  <a:pt x="1539" y="779"/>
                </a:moveTo>
                <a:lnTo>
                  <a:pt x="1546" y="779"/>
                </a:lnTo>
                <a:lnTo>
                  <a:pt x="1546" y="772"/>
                </a:lnTo>
                <a:lnTo>
                  <a:pt x="1539" y="772"/>
                </a:lnTo>
                <a:lnTo>
                  <a:pt x="1539" y="779"/>
                </a:lnTo>
                <a:close/>
                <a:moveTo>
                  <a:pt x="1555" y="779"/>
                </a:moveTo>
                <a:lnTo>
                  <a:pt x="1563" y="779"/>
                </a:lnTo>
                <a:lnTo>
                  <a:pt x="1563" y="772"/>
                </a:lnTo>
                <a:lnTo>
                  <a:pt x="1555" y="772"/>
                </a:lnTo>
                <a:lnTo>
                  <a:pt x="1555" y="779"/>
                </a:lnTo>
                <a:close/>
                <a:moveTo>
                  <a:pt x="1572" y="779"/>
                </a:moveTo>
                <a:lnTo>
                  <a:pt x="1579" y="779"/>
                </a:lnTo>
                <a:lnTo>
                  <a:pt x="1579" y="772"/>
                </a:lnTo>
                <a:lnTo>
                  <a:pt x="1572" y="772"/>
                </a:lnTo>
                <a:lnTo>
                  <a:pt x="1572" y="779"/>
                </a:lnTo>
                <a:close/>
                <a:moveTo>
                  <a:pt x="1589" y="779"/>
                </a:moveTo>
                <a:lnTo>
                  <a:pt x="1596" y="779"/>
                </a:lnTo>
                <a:lnTo>
                  <a:pt x="1596" y="772"/>
                </a:lnTo>
                <a:lnTo>
                  <a:pt x="1589" y="772"/>
                </a:lnTo>
                <a:lnTo>
                  <a:pt x="1589" y="779"/>
                </a:lnTo>
                <a:close/>
                <a:moveTo>
                  <a:pt x="1605" y="779"/>
                </a:moveTo>
                <a:lnTo>
                  <a:pt x="1612" y="779"/>
                </a:lnTo>
                <a:lnTo>
                  <a:pt x="1612" y="772"/>
                </a:lnTo>
                <a:lnTo>
                  <a:pt x="1605" y="772"/>
                </a:lnTo>
                <a:lnTo>
                  <a:pt x="1605" y="779"/>
                </a:lnTo>
                <a:close/>
                <a:moveTo>
                  <a:pt x="1622" y="779"/>
                </a:moveTo>
                <a:lnTo>
                  <a:pt x="1629" y="779"/>
                </a:lnTo>
                <a:lnTo>
                  <a:pt x="1629" y="772"/>
                </a:lnTo>
                <a:lnTo>
                  <a:pt x="1622" y="772"/>
                </a:lnTo>
                <a:lnTo>
                  <a:pt x="1622" y="779"/>
                </a:lnTo>
                <a:close/>
                <a:moveTo>
                  <a:pt x="1638" y="779"/>
                </a:moveTo>
                <a:lnTo>
                  <a:pt x="1645" y="779"/>
                </a:lnTo>
                <a:lnTo>
                  <a:pt x="1645" y="772"/>
                </a:lnTo>
                <a:lnTo>
                  <a:pt x="1638" y="772"/>
                </a:lnTo>
                <a:lnTo>
                  <a:pt x="1638" y="779"/>
                </a:lnTo>
                <a:close/>
                <a:moveTo>
                  <a:pt x="1657" y="779"/>
                </a:moveTo>
                <a:lnTo>
                  <a:pt x="1664" y="779"/>
                </a:lnTo>
                <a:lnTo>
                  <a:pt x="1664" y="772"/>
                </a:lnTo>
                <a:lnTo>
                  <a:pt x="1657" y="772"/>
                </a:lnTo>
                <a:lnTo>
                  <a:pt x="1657" y="779"/>
                </a:lnTo>
                <a:close/>
                <a:moveTo>
                  <a:pt x="1674" y="779"/>
                </a:moveTo>
                <a:lnTo>
                  <a:pt x="1681" y="779"/>
                </a:lnTo>
                <a:lnTo>
                  <a:pt x="1681" y="772"/>
                </a:lnTo>
                <a:lnTo>
                  <a:pt x="1674" y="772"/>
                </a:lnTo>
                <a:lnTo>
                  <a:pt x="1674" y="779"/>
                </a:lnTo>
                <a:close/>
                <a:moveTo>
                  <a:pt x="1690" y="779"/>
                </a:moveTo>
                <a:lnTo>
                  <a:pt x="1698" y="779"/>
                </a:lnTo>
                <a:lnTo>
                  <a:pt x="1698" y="772"/>
                </a:lnTo>
                <a:lnTo>
                  <a:pt x="1690" y="772"/>
                </a:lnTo>
                <a:lnTo>
                  <a:pt x="1690" y="779"/>
                </a:lnTo>
                <a:close/>
                <a:moveTo>
                  <a:pt x="1707" y="779"/>
                </a:moveTo>
                <a:lnTo>
                  <a:pt x="1714" y="779"/>
                </a:lnTo>
                <a:lnTo>
                  <a:pt x="1714" y="772"/>
                </a:lnTo>
                <a:lnTo>
                  <a:pt x="1707" y="772"/>
                </a:lnTo>
                <a:lnTo>
                  <a:pt x="1707" y="779"/>
                </a:lnTo>
                <a:close/>
                <a:moveTo>
                  <a:pt x="1724" y="779"/>
                </a:moveTo>
                <a:lnTo>
                  <a:pt x="1731" y="779"/>
                </a:lnTo>
                <a:lnTo>
                  <a:pt x="1731" y="772"/>
                </a:lnTo>
                <a:lnTo>
                  <a:pt x="1724" y="772"/>
                </a:lnTo>
                <a:lnTo>
                  <a:pt x="1724" y="779"/>
                </a:lnTo>
                <a:close/>
                <a:moveTo>
                  <a:pt x="1740" y="779"/>
                </a:moveTo>
                <a:lnTo>
                  <a:pt x="1747" y="779"/>
                </a:lnTo>
                <a:lnTo>
                  <a:pt x="1747" y="772"/>
                </a:lnTo>
                <a:lnTo>
                  <a:pt x="1740" y="772"/>
                </a:lnTo>
                <a:lnTo>
                  <a:pt x="1740" y="779"/>
                </a:lnTo>
                <a:close/>
                <a:moveTo>
                  <a:pt x="1757" y="779"/>
                </a:moveTo>
                <a:lnTo>
                  <a:pt x="1764" y="779"/>
                </a:lnTo>
                <a:lnTo>
                  <a:pt x="1764" y="772"/>
                </a:lnTo>
                <a:lnTo>
                  <a:pt x="1757" y="772"/>
                </a:lnTo>
                <a:lnTo>
                  <a:pt x="1757" y="779"/>
                </a:lnTo>
                <a:close/>
                <a:moveTo>
                  <a:pt x="1773" y="779"/>
                </a:moveTo>
                <a:lnTo>
                  <a:pt x="1780" y="779"/>
                </a:lnTo>
                <a:lnTo>
                  <a:pt x="1780" y="772"/>
                </a:lnTo>
                <a:lnTo>
                  <a:pt x="1773" y="772"/>
                </a:lnTo>
                <a:lnTo>
                  <a:pt x="1773" y="779"/>
                </a:lnTo>
                <a:close/>
                <a:moveTo>
                  <a:pt x="1790" y="779"/>
                </a:moveTo>
                <a:lnTo>
                  <a:pt x="1797" y="779"/>
                </a:lnTo>
                <a:lnTo>
                  <a:pt x="1797" y="772"/>
                </a:lnTo>
                <a:lnTo>
                  <a:pt x="1790" y="772"/>
                </a:lnTo>
                <a:lnTo>
                  <a:pt x="1790" y="779"/>
                </a:lnTo>
                <a:close/>
                <a:moveTo>
                  <a:pt x="1806" y="779"/>
                </a:moveTo>
                <a:lnTo>
                  <a:pt x="1814" y="779"/>
                </a:lnTo>
                <a:lnTo>
                  <a:pt x="1814" y="772"/>
                </a:lnTo>
                <a:lnTo>
                  <a:pt x="1806" y="772"/>
                </a:lnTo>
                <a:lnTo>
                  <a:pt x="1806" y="779"/>
                </a:lnTo>
                <a:close/>
                <a:moveTo>
                  <a:pt x="1823" y="779"/>
                </a:moveTo>
                <a:lnTo>
                  <a:pt x="1830" y="779"/>
                </a:lnTo>
                <a:lnTo>
                  <a:pt x="1830" y="772"/>
                </a:lnTo>
                <a:lnTo>
                  <a:pt x="1823" y="772"/>
                </a:lnTo>
                <a:lnTo>
                  <a:pt x="1823" y="779"/>
                </a:lnTo>
                <a:close/>
                <a:moveTo>
                  <a:pt x="1840" y="779"/>
                </a:moveTo>
                <a:lnTo>
                  <a:pt x="1847" y="779"/>
                </a:lnTo>
                <a:lnTo>
                  <a:pt x="1847" y="772"/>
                </a:lnTo>
                <a:lnTo>
                  <a:pt x="1840" y="772"/>
                </a:lnTo>
                <a:lnTo>
                  <a:pt x="1840" y="779"/>
                </a:lnTo>
                <a:close/>
                <a:moveTo>
                  <a:pt x="1856" y="779"/>
                </a:moveTo>
                <a:lnTo>
                  <a:pt x="1863" y="779"/>
                </a:lnTo>
                <a:lnTo>
                  <a:pt x="1863" y="772"/>
                </a:lnTo>
                <a:lnTo>
                  <a:pt x="1856" y="772"/>
                </a:lnTo>
                <a:lnTo>
                  <a:pt x="1856" y="779"/>
                </a:lnTo>
                <a:close/>
                <a:moveTo>
                  <a:pt x="1873" y="779"/>
                </a:moveTo>
                <a:lnTo>
                  <a:pt x="1880" y="779"/>
                </a:lnTo>
                <a:lnTo>
                  <a:pt x="1880" y="772"/>
                </a:lnTo>
                <a:lnTo>
                  <a:pt x="1873" y="772"/>
                </a:lnTo>
                <a:lnTo>
                  <a:pt x="1873" y="779"/>
                </a:lnTo>
                <a:close/>
                <a:moveTo>
                  <a:pt x="1889" y="779"/>
                </a:moveTo>
                <a:lnTo>
                  <a:pt x="1896" y="779"/>
                </a:lnTo>
                <a:lnTo>
                  <a:pt x="1896" y="772"/>
                </a:lnTo>
                <a:lnTo>
                  <a:pt x="1889" y="772"/>
                </a:lnTo>
                <a:lnTo>
                  <a:pt x="1889" y="779"/>
                </a:lnTo>
                <a:close/>
                <a:moveTo>
                  <a:pt x="1908" y="779"/>
                </a:moveTo>
                <a:lnTo>
                  <a:pt x="1915" y="779"/>
                </a:lnTo>
                <a:lnTo>
                  <a:pt x="1915" y="772"/>
                </a:lnTo>
                <a:lnTo>
                  <a:pt x="1908" y="772"/>
                </a:lnTo>
                <a:lnTo>
                  <a:pt x="1908" y="779"/>
                </a:lnTo>
                <a:close/>
                <a:moveTo>
                  <a:pt x="1925" y="779"/>
                </a:moveTo>
                <a:lnTo>
                  <a:pt x="1932" y="779"/>
                </a:lnTo>
                <a:lnTo>
                  <a:pt x="1932" y="772"/>
                </a:lnTo>
                <a:lnTo>
                  <a:pt x="1925" y="772"/>
                </a:lnTo>
                <a:lnTo>
                  <a:pt x="1925" y="779"/>
                </a:lnTo>
                <a:close/>
                <a:moveTo>
                  <a:pt x="1941" y="779"/>
                </a:moveTo>
                <a:lnTo>
                  <a:pt x="1949" y="779"/>
                </a:lnTo>
                <a:lnTo>
                  <a:pt x="1949" y="772"/>
                </a:lnTo>
                <a:lnTo>
                  <a:pt x="1941" y="772"/>
                </a:lnTo>
                <a:lnTo>
                  <a:pt x="1941" y="779"/>
                </a:lnTo>
                <a:close/>
                <a:moveTo>
                  <a:pt x="1958" y="779"/>
                </a:moveTo>
                <a:lnTo>
                  <a:pt x="1965" y="779"/>
                </a:lnTo>
                <a:lnTo>
                  <a:pt x="1965" y="772"/>
                </a:lnTo>
                <a:lnTo>
                  <a:pt x="1958" y="772"/>
                </a:lnTo>
                <a:lnTo>
                  <a:pt x="1958" y="779"/>
                </a:lnTo>
                <a:close/>
                <a:moveTo>
                  <a:pt x="2024" y="779"/>
                </a:moveTo>
                <a:lnTo>
                  <a:pt x="2031" y="779"/>
                </a:lnTo>
                <a:lnTo>
                  <a:pt x="2031" y="772"/>
                </a:lnTo>
                <a:lnTo>
                  <a:pt x="2024" y="772"/>
                </a:lnTo>
                <a:lnTo>
                  <a:pt x="2024" y="779"/>
                </a:lnTo>
                <a:close/>
                <a:moveTo>
                  <a:pt x="2041" y="779"/>
                </a:moveTo>
                <a:lnTo>
                  <a:pt x="2048" y="779"/>
                </a:lnTo>
                <a:lnTo>
                  <a:pt x="2048" y="772"/>
                </a:lnTo>
                <a:lnTo>
                  <a:pt x="2041" y="772"/>
                </a:lnTo>
                <a:lnTo>
                  <a:pt x="2041" y="779"/>
                </a:lnTo>
                <a:close/>
                <a:moveTo>
                  <a:pt x="2057" y="779"/>
                </a:moveTo>
                <a:lnTo>
                  <a:pt x="2065" y="779"/>
                </a:lnTo>
                <a:lnTo>
                  <a:pt x="2065" y="772"/>
                </a:lnTo>
                <a:lnTo>
                  <a:pt x="2057" y="772"/>
                </a:lnTo>
                <a:lnTo>
                  <a:pt x="2057" y="779"/>
                </a:lnTo>
                <a:close/>
                <a:moveTo>
                  <a:pt x="2074" y="779"/>
                </a:moveTo>
                <a:lnTo>
                  <a:pt x="2081" y="779"/>
                </a:lnTo>
                <a:lnTo>
                  <a:pt x="2081" y="772"/>
                </a:lnTo>
                <a:lnTo>
                  <a:pt x="2074" y="772"/>
                </a:lnTo>
                <a:lnTo>
                  <a:pt x="2074" y="779"/>
                </a:lnTo>
                <a:close/>
                <a:moveTo>
                  <a:pt x="2091" y="779"/>
                </a:moveTo>
                <a:lnTo>
                  <a:pt x="2098" y="779"/>
                </a:lnTo>
                <a:lnTo>
                  <a:pt x="2098" y="772"/>
                </a:lnTo>
                <a:lnTo>
                  <a:pt x="2091" y="772"/>
                </a:lnTo>
                <a:lnTo>
                  <a:pt x="2091" y="779"/>
                </a:lnTo>
                <a:close/>
                <a:moveTo>
                  <a:pt x="2107" y="779"/>
                </a:moveTo>
                <a:lnTo>
                  <a:pt x="2114" y="779"/>
                </a:lnTo>
                <a:lnTo>
                  <a:pt x="2114" y="772"/>
                </a:lnTo>
                <a:lnTo>
                  <a:pt x="2107" y="772"/>
                </a:lnTo>
                <a:lnTo>
                  <a:pt x="2107" y="779"/>
                </a:lnTo>
                <a:close/>
                <a:moveTo>
                  <a:pt x="2124" y="779"/>
                </a:moveTo>
                <a:lnTo>
                  <a:pt x="2131" y="779"/>
                </a:lnTo>
                <a:lnTo>
                  <a:pt x="2131" y="772"/>
                </a:lnTo>
                <a:lnTo>
                  <a:pt x="2124" y="772"/>
                </a:lnTo>
                <a:lnTo>
                  <a:pt x="2124" y="779"/>
                </a:lnTo>
                <a:close/>
                <a:moveTo>
                  <a:pt x="2140" y="779"/>
                </a:moveTo>
                <a:lnTo>
                  <a:pt x="2147" y="779"/>
                </a:lnTo>
                <a:lnTo>
                  <a:pt x="2147" y="772"/>
                </a:lnTo>
                <a:lnTo>
                  <a:pt x="2140" y="772"/>
                </a:lnTo>
                <a:lnTo>
                  <a:pt x="2140" y="779"/>
                </a:lnTo>
                <a:close/>
                <a:moveTo>
                  <a:pt x="2159" y="779"/>
                </a:moveTo>
                <a:lnTo>
                  <a:pt x="2164" y="779"/>
                </a:lnTo>
                <a:lnTo>
                  <a:pt x="2164" y="772"/>
                </a:lnTo>
                <a:lnTo>
                  <a:pt x="2159" y="772"/>
                </a:lnTo>
                <a:lnTo>
                  <a:pt x="2159" y="779"/>
                </a:lnTo>
                <a:close/>
                <a:moveTo>
                  <a:pt x="2176" y="779"/>
                </a:moveTo>
                <a:lnTo>
                  <a:pt x="2183" y="779"/>
                </a:lnTo>
                <a:lnTo>
                  <a:pt x="2183" y="772"/>
                </a:lnTo>
                <a:lnTo>
                  <a:pt x="2176" y="772"/>
                </a:lnTo>
                <a:lnTo>
                  <a:pt x="2176" y="779"/>
                </a:lnTo>
                <a:close/>
                <a:moveTo>
                  <a:pt x="2192" y="779"/>
                </a:moveTo>
                <a:lnTo>
                  <a:pt x="2200" y="779"/>
                </a:lnTo>
                <a:lnTo>
                  <a:pt x="2200" y="772"/>
                </a:lnTo>
                <a:lnTo>
                  <a:pt x="2192" y="772"/>
                </a:lnTo>
                <a:lnTo>
                  <a:pt x="2192" y="779"/>
                </a:lnTo>
                <a:close/>
                <a:moveTo>
                  <a:pt x="2209" y="779"/>
                </a:moveTo>
                <a:lnTo>
                  <a:pt x="2216" y="779"/>
                </a:lnTo>
                <a:lnTo>
                  <a:pt x="2216" y="772"/>
                </a:lnTo>
                <a:lnTo>
                  <a:pt x="2209" y="772"/>
                </a:lnTo>
                <a:lnTo>
                  <a:pt x="2209" y="779"/>
                </a:lnTo>
                <a:close/>
                <a:moveTo>
                  <a:pt x="2226" y="779"/>
                </a:moveTo>
                <a:lnTo>
                  <a:pt x="2233" y="779"/>
                </a:lnTo>
                <a:lnTo>
                  <a:pt x="2233" y="772"/>
                </a:lnTo>
                <a:lnTo>
                  <a:pt x="2226" y="772"/>
                </a:lnTo>
                <a:lnTo>
                  <a:pt x="2226" y="779"/>
                </a:lnTo>
                <a:close/>
                <a:moveTo>
                  <a:pt x="2242" y="779"/>
                </a:moveTo>
                <a:lnTo>
                  <a:pt x="2249" y="779"/>
                </a:lnTo>
                <a:lnTo>
                  <a:pt x="2249" y="772"/>
                </a:lnTo>
                <a:lnTo>
                  <a:pt x="2242" y="772"/>
                </a:lnTo>
                <a:lnTo>
                  <a:pt x="2242" y="779"/>
                </a:lnTo>
                <a:close/>
                <a:moveTo>
                  <a:pt x="2259" y="779"/>
                </a:moveTo>
                <a:lnTo>
                  <a:pt x="2266" y="779"/>
                </a:lnTo>
                <a:lnTo>
                  <a:pt x="2266" y="772"/>
                </a:lnTo>
                <a:lnTo>
                  <a:pt x="2259" y="772"/>
                </a:lnTo>
                <a:lnTo>
                  <a:pt x="2259" y="779"/>
                </a:lnTo>
                <a:close/>
                <a:moveTo>
                  <a:pt x="2275" y="779"/>
                </a:moveTo>
                <a:lnTo>
                  <a:pt x="2282" y="779"/>
                </a:lnTo>
                <a:lnTo>
                  <a:pt x="2282" y="772"/>
                </a:lnTo>
                <a:lnTo>
                  <a:pt x="2275" y="772"/>
                </a:lnTo>
                <a:lnTo>
                  <a:pt x="2275" y="779"/>
                </a:lnTo>
                <a:close/>
                <a:moveTo>
                  <a:pt x="2292" y="779"/>
                </a:moveTo>
                <a:lnTo>
                  <a:pt x="2299" y="779"/>
                </a:lnTo>
                <a:lnTo>
                  <a:pt x="2299" y="772"/>
                </a:lnTo>
                <a:lnTo>
                  <a:pt x="2292" y="772"/>
                </a:lnTo>
                <a:lnTo>
                  <a:pt x="2292" y="779"/>
                </a:lnTo>
                <a:close/>
                <a:moveTo>
                  <a:pt x="2308" y="779"/>
                </a:moveTo>
                <a:lnTo>
                  <a:pt x="2316" y="779"/>
                </a:lnTo>
                <a:lnTo>
                  <a:pt x="2316" y="772"/>
                </a:lnTo>
                <a:lnTo>
                  <a:pt x="2308" y="772"/>
                </a:lnTo>
                <a:lnTo>
                  <a:pt x="2308" y="779"/>
                </a:lnTo>
                <a:close/>
                <a:moveTo>
                  <a:pt x="2325" y="779"/>
                </a:moveTo>
                <a:lnTo>
                  <a:pt x="2332" y="779"/>
                </a:lnTo>
                <a:lnTo>
                  <a:pt x="2332" y="772"/>
                </a:lnTo>
                <a:lnTo>
                  <a:pt x="2325" y="772"/>
                </a:lnTo>
                <a:lnTo>
                  <a:pt x="2325" y="779"/>
                </a:lnTo>
                <a:close/>
                <a:moveTo>
                  <a:pt x="2342" y="779"/>
                </a:moveTo>
                <a:lnTo>
                  <a:pt x="2349" y="779"/>
                </a:lnTo>
                <a:lnTo>
                  <a:pt x="2349" y="772"/>
                </a:lnTo>
                <a:lnTo>
                  <a:pt x="2342" y="772"/>
                </a:lnTo>
                <a:lnTo>
                  <a:pt x="2342" y="779"/>
                </a:lnTo>
                <a:close/>
                <a:moveTo>
                  <a:pt x="2358" y="779"/>
                </a:moveTo>
                <a:lnTo>
                  <a:pt x="2365" y="779"/>
                </a:lnTo>
                <a:lnTo>
                  <a:pt x="2365" y="772"/>
                </a:lnTo>
                <a:lnTo>
                  <a:pt x="2358" y="772"/>
                </a:lnTo>
                <a:lnTo>
                  <a:pt x="2358" y="779"/>
                </a:lnTo>
                <a:close/>
                <a:moveTo>
                  <a:pt x="2375" y="779"/>
                </a:moveTo>
                <a:lnTo>
                  <a:pt x="2382" y="779"/>
                </a:lnTo>
                <a:lnTo>
                  <a:pt x="2382" y="772"/>
                </a:lnTo>
                <a:lnTo>
                  <a:pt x="2375" y="772"/>
                </a:lnTo>
                <a:lnTo>
                  <a:pt x="2375" y="779"/>
                </a:lnTo>
                <a:close/>
                <a:moveTo>
                  <a:pt x="2391" y="779"/>
                </a:moveTo>
                <a:lnTo>
                  <a:pt x="2398" y="779"/>
                </a:lnTo>
                <a:lnTo>
                  <a:pt x="2398" y="772"/>
                </a:lnTo>
                <a:lnTo>
                  <a:pt x="2391" y="772"/>
                </a:lnTo>
                <a:lnTo>
                  <a:pt x="2391" y="779"/>
                </a:lnTo>
                <a:close/>
                <a:moveTo>
                  <a:pt x="2408" y="779"/>
                </a:moveTo>
                <a:lnTo>
                  <a:pt x="2415" y="779"/>
                </a:lnTo>
                <a:lnTo>
                  <a:pt x="2415" y="772"/>
                </a:lnTo>
                <a:lnTo>
                  <a:pt x="2408" y="772"/>
                </a:lnTo>
                <a:lnTo>
                  <a:pt x="2408" y="779"/>
                </a:lnTo>
                <a:close/>
                <a:moveTo>
                  <a:pt x="2427" y="779"/>
                </a:moveTo>
                <a:lnTo>
                  <a:pt x="2434" y="779"/>
                </a:lnTo>
                <a:lnTo>
                  <a:pt x="2434" y="772"/>
                </a:lnTo>
                <a:lnTo>
                  <a:pt x="2427" y="772"/>
                </a:lnTo>
                <a:lnTo>
                  <a:pt x="2427" y="779"/>
                </a:lnTo>
                <a:close/>
                <a:moveTo>
                  <a:pt x="2443" y="779"/>
                </a:moveTo>
                <a:lnTo>
                  <a:pt x="2451" y="779"/>
                </a:lnTo>
                <a:lnTo>
                  <a:pt x="2451" y="772"/>
                </a:lnTo>
                <a:lnTo>
                  <a:pt x="2443" y="772"/>
                </a:lnTo>
                <a:lnTo>
                  <a:pt x="2443" y="779"/>
                </a:lnTo>
                <a:close/>
                <a:moveTo>
                  <a:pt x="2460" y="779"/>
                </a:moveTo>
                <a:lnTo>
                  <a:pt x="2467" y="779"/>
                </a:lnTo>
                <a:lnTo>
                  <a:pt x="2467" y="772"/>
                </a:lnTo>
                <a:lnTo>
                  <a:pt x="2460" y="772"/>
                </a:lnTo>
                <a:lnTo>
                  <a:pt x="2460" y="779"/>
                </a:lnTo>
                <a:close/>
                <a:moveTo>
                  <a:pt x="2477" y="779"/>
                </a:moveTo>
                <a:lnTo>
                  <a:pt x="2484" y="779"/>
                </a:lnTo>
                <a:lnTo>
                  <a:pt x="2484" y="772"/>
                </a:lnTo>
                <a:lnTo>
                  <a:pt x="2477" y="772"/>
                </a:lnTo>
                <a:lnTo>
                  <a:pt x="2477" y="779"/>
                </a:lnTo>
                <a:close/>
                <a:moveTo>
                  <a:pt x="568" y="795"/>
                </a:moveTo>
                <a:lnTo>
                  <a:pt x="575" y="795"/>
                </a:lnTo>
                <a:lnTo>
                  <a:pt x="575" y="788"/>
                </a:lnTo>
                <a:lnTo>
                  <a:pt x="568" y="788"/>
                </a:lnTo>
                <a:lnTo>
                  <a:pt x="568" y="795"/>
                </a:lnTo>
                <a:close/>
                <a:moveTo>
                  <a:pt x="585" y="795"/>
                </a:moveTo>
                <a:lnTo>
                  <a:pt x="592" y="795"/>
                </a:lnTo>
                <a:lnTo>
                  <a:pt x="592" y="788"/>
                </a:lnTo>
                <a:lnTo>
                  <a:pt x="585" y="788"/>
                </a:lnTo>
                <a:lnTo>
                  <a:pt x="585" y="795"/>
                </a:lnTo>
                <a:close/>
                <a:moveTo>
                  <a:pt x="601" y="795"/>
                </a:moveTo>
                <a:lnTo>
                  <a:pt x="608" y="795"/>
                </a:lnTo>
                <a:lnTo>
                  <a:pt x="608" y="788"/>
                </a:lnTo>
                <a:lnTo>
                  <a:pt x="601" y="788"/>
                </a:lnTo>
                <a:lnTo>
                  <a:pt x="601" y="795"/>
                </a:lnTo>
                <a:close/>
                <a:moveTo>
                  <a:pt x="620" y="795"/>
                </a:moveTo>
                <a:lnTo>
                  <a:pt x="625" y="795"/>
                </a:lnTo>
                <a:lnTo>
                  <a:pt x="625" y="788"/>
                </a:lnTo>
                <a:lnTo>
                  <a:pt x="620" y="788"/>
                </a:lnTo>
                <a:lnTo>
                  <a:pt x="620" y="795"/>
                </a:lnTo>
                <a:close/>
                <a:moveTo>
                  <a:pt x="637" y="795"/>
                </a:moveTo>
                <a:lnTo>
                  <a:pt x="644" y="795"/>
                </a:lnTo>
                <a:lnTo>
                  <a:pt x="644" y="788"/>
                </a:lnTo>
                <a:lnTo>
                  <a:pt x="637" y="788"/>
                </a:lnTo>
                <a:lnTo>
                  <a:pt x="637" y="795"/>
                </a:lnTo>
                <a:close/>
                <a:moveTo>
                  <a:pt x="686" y="795"/>
                </a:moveTo>
                <a:lnTo>
                  <a:pt x="693" y="795"/>
                </a:lnTo>
                <a:lnTo>
                  <a:pt x="693" y="788"/>
                </a:lnTo>
                <a:lnTo>
                  <a:pt x="686" y="788"/>
                </a:lnTo>
                <a:lnTo>
                  <a:pt x="686" y="795"/>
                </a:lnTo>
                <a:close/>
                <a:moveTo>
                  <a:pt x="703" y="795"/>
                </a:moveTo>
                <a:lnTo>
                  <a:pt x="710" y="795"/>
                </a:lnTo>
                <a:lnTo>
                  <a:pt x="710" y="788"/>
                </a:lnTo>
                <a:lnTo>
                  <a:pt x="703" y="788"/>
                </a:lnTo>
                <a:lnTo>
                  <a:pt x="703" y="795"/>
                </a:lnTo>
                <a:close/>
                <a:moveTo>
                  <a:pt x="720" y="795"/>
                </a:moveTo>
                <a:lnTo>
                  <a:pt x="727" y="795"/>
                </a:lnTo>
                <a:lnTo>
                  <a:pt x="727" y="788"/>
                </a:lnTo>
                <a:lnTo>
                  <a:pt x="720" y="788"/>
                </a:lnTo>
                <a:lnTo>
                  <a:pt x="720" y="795"/>
                </a:lnTo>
                <a:close/>
                <a:moveTo>
                  <a:pt x="736" y="795"/>
                </a:moveTo>
                <a:lnTo>
                  <a:pt x="743" y="795"/>
                </a:lnTo>
                <a:lnTo>
                  <a:pt x="743" y="788"/>
                </a:lnTo>
                <a:lnTo>
                  <a:pt x="736" y="788"/>
                </a:lnTo>
                <a:lnTo>
                  <a:pt x="736" y="795"/>
                </a:lnTo>
                <a:close/>
                <a:moveTo>
                  <a:pt x="753" y="795"/>
                </a:moveTo>
                <a:lnTo>
                  <a:pt x="760" y="795"/>
                </a:lnTo>
                <a:lnTo>
                  <a:pt x="760" y="788"/>
                </a:lnTo>
                <a:lnTo>
                  <a:pt x="753" y="788"/>
                </a:lnTo>
                <a:lnTo>
                  <a:pt x="753" y="795"/>
                </a:lnTo>
                <a:close/>
                <a:moveTo>
                  <a:pt x="786" y="795"/>
                </a:moveTo>
                <a:lnTo>
                  <a:pt x="793" y="795"/>
                </a:lnTo>
                <a:lnTo>
                  <a:pt x="793" y="788"/>
                </a:lnTo>
                <a:lnTo>
                  <a:pt x="786" y="788"/>
                </a:lnTo>
                <a:lnTo>
                  <a:pt x="786" y="795"/>
                </a:lnTo>
                <a:close/>
                <a:moveTo>
                  <a:pt x="802" y="795"/>
                </a:moveTo>
                <a:lnTo>
                  <a:pt x="810" y="795"/>
                </a:lnTo>
                <a:lnTo>
                  <a:pt x="810" y="788"/>
                </a:lnTo>
                <a:lnTo>
                  <a:pt x="802" y="788"/>
                </a:lnTo>
                <a:lnTo>
                  <a:pt x="802" y="795"/>
                </a:lnTo>
                <a:close/>
                <a:moveTo>
                  <a:pt x="819" y="795"/>
                </a:moveTo>
                <a:lnTo>
                  <a:pt x="826" y="795"/>
                </a:lnTo>
                <a:lnTo>
                  <a:pt x="826" y="788"/>
                </a:lnTo>
                <a:lnTo>
                  <a:pt x="819" y="788"/>
                </a:lnTo>
                <a:lnTo>
                  <a:pt x="819" y="795"/>
                </a:lnTo>
                <a:close/>
                <a:moveTo>
                  <a:pt x="836" y="795"/>
                </a:moveTo>
                <a:lnTo>
                  <a:pt x="843" y="795"/>
                </a:lnTo>
                <a:lnTo>
                  <a:pt x="843" y="788"/>
                </a:lnTo>
                <a:lnTo>
                  <a:pt x="836" y="788"/>
                </a:lnTo>
                <a:lnTo>
                  <a:pt x="836" y="795"/>
                </a:lnTo>
                <a:close/>
                <a:moveTo>
                  <a:pt x="852" y="795"/>
                </a:moveTo>
                <a:lnTo>
                  <a:pt x="859" y="795"/>
                </a:lnTo>
                <a:lnTo>
                  <a:pt x="859" y="788"/>
                </a:lnTo>
                <a:lnTo>
                  <a:pt x="852" y="788"/>
                </a:lnTo>
                <a:lnTo>
                  <a:pt x="852" y="795"/>
                </a:lnTo>
                <a:close/>
                <a:moveTo>
                  <a:pt x="1304" y="795"/>
                </a:moveTo>
                <a:lnTo>
                  <a:pt x="1312" y="795"/>
                </a:lnTo>
                <a:lnTo>
                  <a:pt x="1312" y="788"/>
                </a:lnTo>
                <a:lnTo>
                  <a:pt x="1304" y="788"/>
                </a:lnTo>
                <a:lnTo>
                  <a:pt x="1304" y="795"/>
                </a:lnTo>
                <a:close/>
                <a:moveTo>
                  <a:pt x="1321" y="795"/>
                </a:moveTo>
                <a:lnTo>
                  <a:pt x="1328" y="795"/>
                </a:lnTo>
                <a:lnTo>
                  <a:pt x="1328" y="788"/>
                </a:lnTo>
                <a:lnTo>
                  <a:pt x="1321" y="788"/>
                </a:lnTo>
                <a:lnTo>
                  <a:pt x="1321" y="795"/>
                </a:lnTo>
                <a:close/>
                <a:moveTo>
                  <a:pt x="1338" y="795"/>
                </a:moveTo>
                <a:lnTo>
                  <a:pt x="1345" y="795"/>
                </a:lnTo>
                <a:lnTo>
                  <a:pt x="1345" y="788"/>
                </a:lnTo>
                <a:lnTo>
                  <a:pt x="1338" y="788"/>
                </a:lnTo>
                <a:lnTo>
                  <a:pt x="1338" y="795"/>
                </a:lnTo>
                <a:close/>
                <a:moveTo>
                  <a:pt x="1354" y="795"/>
                </a:moveTo>
                <a:lnTo>
                  <a:pt x="1361" y="795"/>
                </a:lnTo>
                <a:lnTo>
                  <a:pt x="1361" y="788"/>
                </a:lnTo>
                <a:lnTo>
                  <a:pt x="1354" y="788"/>
                </a:lnTo>
                <a:lnTo>
                  <a:pt x="1354" y="795"/>
                </a:lnTo>
                <a:close/>
                <a:moveTo>
                  <a:pt x="1371" y="795"/>
                </a:moveTo>
                <a:lnTo>
                  <a:pt x="1378" y="795"/>
                </a:lnTo>
                <a:lnTo>
                  <a:pt x="1378" y="788"/>
                </a:lnTo>
                <a:lnTo>
                  <a:pt x="1371" y="788"/>
                </a:lnTo>
                <a:lnTo>
                  <a:pt x="1371" y="795"/>
                </a:lnTo>
                <a:close/>
                <a:moveTo>
                  <a:pt x="1390" y="795"/>
                </a:moveTo>
                <a:lnTo>
                  <a:pt x="1394" y="795"/>
                </a:lnTo>
                <a:lnTo>
                  <a:pt x="1394" y="788"/>
                </a:lnTo>
                <a:lnTo>
                  <a:pt x="1390" y="788"/>
                </a:lnTo>
                <a:lnTo>
                  <a:pt x="1390" y="795"/>
                </a:lnTo>
                <a:close/>
                <a:moveTo>
                  <a:pt x="1406" y="795"/>
                </a:moveTo>
                <a:lnTo>
                  <a:pt x="1413" y="795"/>
                </a:lnTo>
                <a:lnTo>
                  <a:pt x="1413" y="788"/>
                </a:lnTo>
                <a:lnTo>
                  <a:pt x="1406" y="788"/>
                </a:lnTo>
                <a:lnTo>
                  <a:pt x="1406" y="795"/>
                </a:lnTo>
                <a:close/>
                <a:moveTo>
                  <a:pt x="1423" y="795"/>
                </a:moveTo>
                <a:lnTo>
                  <a:pt x="1430" y="795"/>
                </a:lnTo>
                <a:lnTo>
                  <a:pt x="1430" y="788"/>
                </a:lnTo>
                <a:lnTo>
                  <a:pt x="1423" y="788"/>
                </a:lnTo>
                <a:lnTo>
                  <a:pt x="1423" y="795"/>
                </a:lnTo>
                <a:close/>
                <a:moveTo>
                  <a:pt x="1439" y="795"/>
                </a:moveTo>
                <a:lnTo>
                  <a:pt x="1447" y="795"/>
                </a:lnTo>
                <a:lnTo>
                  <a:pt x="1447" y="788"/>
                </a:lnTo>
                <a:lnTo>
                  <a:pt x="1439" y="788"/>
                </a:lnTo>
                <a:lnTo>
                  <a:pt x="1439" y="795"/>
                </a:lnTo>
                <a:close/>
                <a:moveTo>
                  <a:pt x="1456" y="795"/>
                </a:moveTo>
                <a:lnTo>
                  <a:pt x="1463" y="795"/>
                </a:lnTo>
                <a:lnTo>
                  <a:pt x="1463" y="788"/>
                </a:lnTo>
                <a:lnTo>
                  <a:pt x="1456" y="788"/>
                </a:lnTo>
                <a:lnTo>
                  <a:pt x="1456" y="795"/>
                </a:lnTo>
                <a:close/>
                <a:moveTo>
                  <a:pt x="1473" y="795"/>
                </a:moveTo>
                <a:lnTo>
                  <a:pt x="1480" y="795"/>
                </a:lnTo>
                <a:lnTo>
                  <a:pt x="1480" y="788"/>
                </a:lnTo>
                <a:lnTo>
                  <a:pt x="1473" y="788"/>
                </a:lnTo>
                <a:lnTo>
                  <a:pt x="1473" y="795"/>
                </a:lnTo>
                <a:close/>
                <a:moveTo>
                  <a:pt x="1489" y="795"/>
                </a:moveTo>
                <a:lnTo>
                  <a:pt x="1496" y="795"/>
                </a:lnTo>
                <a:lnTo>
                  <a:pt x="1496" y="788"/>
                </a:lnTo>
                <a:lnTo>
                  <a:pt x="1489" y="788"/>
                </a:lnTo>
                <a:lnTo>
                  <a:pt x="1489" y="795"/>
                </a:lnTo>
                <a:close/>
                <a:moveTo>
                  <a:pt x="1506" y="795"/>
                </a:moveTo>
                <a:lnTo>
                  <a:pt x="1513" y="795"/>
                </a:lnTo>
                <a:lnTo>
                  <a:pt x="1513" y="788"/>
                </a:lnTo>
                <a:lnTo>
                  <a:pt x="1506" y="788"/>
                </a:lnTo>
                <a:lnTo>
                  <a:pt x="1506" y="795"/>
                </a:lnTo>
                <a:close/>
                <a:moveTo>
                  <a:pt x="1522" y="795"/>
                </a:moveTo>
                <a:lnTo>
                  <a:pt x="1529" y="795"/>
                </a:lnTo>
                <a:lnTo>
                  <a:pt x="1529" y="788"/>
                </a:lnTo>
                <a:lnTo>
                  <a:pt x="1522" y="788"/>
                </a:lnTo>
                <a:lnTo>
                  <a:pt x="1522" y="795"/>
                </a:lnTo>
                <a:close/>
                <a:moveTo>
                  <a:pt x="1539" y="795"/>
                </a:moveTo>
                <a:lnTo>
                  <a:pt x="1546" y="795"/>
                </a:lnTo>
                <a:lnTo>
                  <a:pt x="1546" y="788"/>
                </a:lnTo>
                <a:lnTo>
                  <a:pt x="1539" y="788"/>
                </a:lnTo>
                <a:lnTo>
                  <a:pt x="1539" y="795"/>
                </a:lnTo>
                <a:close/>
                <a:moveTo>
                  <a:pt x="1555" y="795"/>
                </a:moveTo>
                <a:lnTo>
                  <a:pt x="1563" y="795"/>
                </a:lnTo>
                <a:lnTo>
                  <a:pt x="1563" y="788"/>
                </a:lnTo>
                <a:lnTo>
                  <a:pt x="1555" y="788"/>
                </a:lnTo>
                <a:lnTo>
                  <a:pt x="1555" y="795"/>
                </a:lnTo>
                <a:close/>
                <a:moveTo>
                  <a:pt x="1572" y="795"/>
                </a:moveTo>
                <a:lnTo>
                  <a:pt x="1579" y="795"/>
                </a:lnTo>
                <a:lnTo>
                  <a:pt x="1579" y="788"/>
                </a:lnTo>
                <a:lnTo>
                  <a:pt x="1572" y="788"/>
                </a:lnTo>
                <a:lnTo>
                  <a:pt x="1572" y="795"/>
                </a:lnTo>
                <a:close/>
                <a:moveTo>
                  <a:pt x="1589" y="795"/>
                </a:moveTo>
                <a:lnTo>
                  <a:pt x="1596" y="795"/>
                </a:lnTo>
                <a:lnTo>
                  <a:pt x="1596" y="788"/>
                </a:lnTo>
                <a:lnTo>
                  <a:pt x="1589" y="788"/>
                </a:lnTo>
                <a:lnTo>
                  <a:pt x="1589" y="795"/>
                </a:lnTo>
                <a:close/>
                <a:moveTo>
                  <a:pt x="1605" y="795"/>
                </a:moveTo>
                <a:lnTo>
                  <a:pt x="1612" y="795"/>
                </a:lnTo>
                <a:lnTo>
                  <a:pt x="1612" y="788"/>
                </a:lnTo>
                <a:lnTo>
                  <a:pt x="1605" y="788"/>
                </a:lnTo>
                <a:lnTo>
                  <a:pt x="1605" y="795"/>
                </a:lnTo>
                <a:close/>
                <a:moveTo>
                  <a:pt x="1622" y="795"/>
                </a:moveTo>
                <a:lnTo>
                  <a:pt x="1629" y="795"/>
                </a:lnTo>
                <a:lnTo>
                  <a:pt x="1629" y="788"/>
                </a:lnTo>
                <a:lnTo>
                  <a:pt x="1622" y="788"/>
                </a:lnTo>
                <a:lnTo>
                  <a:pt x="1622" y="795"/>
                </a:lnTo>
                <a:close/>
                <a:moveTo>
                  <a:pt x="1638" y="795"/>
                </a:moveTo>
                <a:lnTo>
                  <a:pt x="1645" y="795"/>
                </a:lnTo>
                <a:lnTo>
                  <a:pt x="1645" y="788"/>
                </a:lnTo>
                <a:lnTo>
                  <a:pt x="1638" y="788"/>
                </a:lnTo>
                <a:lnTo>
                  <a:pt x="1638" y="795"/>
                </a:lnTo>
                <a:close/>
                <a:moveTo>
                  <a:pt x="1657" y="795"/>
                </a:moveTo>
                <a:lnTo>
                  <a:pt x="1664" y="795"/>
                </a:lnTo>
                <a:lnTo>
                  <a:pt x="1664" y="788"/>
                </a:lnTo>
                <a:lnTo>
                  <a:pt x="1657" y="788"/>
                </a:lnTo>
                <a:lnTo>
                  <a:pt x="1657" y="795"/>
                </a:lnTo>
                <a:close/>
                <a:moveTo>
                  <a:pt x="1674" y="795"/>
                </a:moveTo>
                <a:lnTo>
                  <a:pt x="1681" y="795"/>
                </a:lnTo>
                <a:lnTo>
                  <a:pt x="1681" y="788"/>
                </a:lnTo>
                <a:lnTo>
                  <a:pt x="1674" y="788"/>
                </a:lnTo>
                <a:lnTo>
                  <a:pt x="1674" y="795"/>
                </a:lnTo>
                <a:close/>
                <a:moveTo>
                  <a:pt x="1690" y="795"/>
                </a:moveTo>
                <a:lnTo>
                  <a:pt x="1698" y="795"/>
                </a:lnTo>
                <a:lnTo>
                  <a:pt x="1698" y="788"/>
                </a:lnTo>
                <a:lnTo>
                  <a:pt x="1690" y="788"/>
                </a:lnTo>
                <a:lnTo>
                  <a:pt x="1690" y="795"/>
                </a:lnTo>
                <a:close/>
                <a:moveTo>
                  <a:pt x="1707" y="795"/>
                </a:moveTo>
                <a:lnTo>
                  <a:pt x="1714" y="795"/>
                </a:lnTo>
                <a:lnTo>
                  <a:pt x="1714" y="788"/>
                </a:lnTo>
                <a:lnTo>
                  <a:pt x="1707" y="788"/>
                </a:lnTo>
                <a:lnTo>
                  <a:pt x="1707" y="795"/>
                </a:lnTo>
                <a:close/>
                <a:moveTo>
                  <a:pt x="1724" y="795"/>
                </a:moveTo>
                <a:lnTo>
                  <a:pt x="1731" y="795"/>
                </a:lnTo>
                <a:lnTo>
                  <a:pt x="1731" y="788"/>
                </a:lnTo>
                <a:lnTo>
                  <a:pt x="1724" y="788"/>
                </a:lnTo>
                <a:lnTo>
                  <a:pt x="1724" y="795"/>
                </a:lnTo>
                <a:close/>
                <a:moveTo>
                  <a:pt x="1740" y="795"/>
                </a:moveTo>
                <a:lnTo>
                  <a:pt x="1747" y="795"/>
                </a:lnTo>
                <a:lnTo>
                  <a:pt x="1747" y="788"/>
                </a:lnTo>
                <a:lnTo>
                  <a:pt x="1740" y="788"/>
                </a:lnTo>
                <a:lnTo>
                  <a:pt x="1740" y="795"/>
                </a:lnTo>
                <a:close/>
                <a:moveTo>
                  <a:pt x="1757" y="795"/>
                </a:moveTo>
                <a:lnTo>
                  <a:pt x="1764" y="795"/>
                </a:lnTo>
                <a:lnTo>
                  <a:pt x="1764" y="788"/>
                </a:lnTo>
                <a:lnTo>
                  <a:pt x="1757" y="788"/>
                </a:lnTo>
                <a:lnTo>
                  <a:pt x="1757" y="795"/>
                </a:lnTo>
                <a:close/>
                <a:moveTo>
                  <a:pt x="1773" y="795"/>
                </a:moveTo>
                <a:lnTo>
                  <a:pt x="1780" y="795"/>
                </a:lnTo>
                <a:lnTo>
                  <a:pt x="1780" y="788"/>
                </a:lnTo>
                <a:lnTo>
                  <a:pt x="1773" y="788"/>
                </a:lnTo>
                <a:lnTo>
                  <a:pt x="1773" y="795"/>
                </a:lnTo>
                <a:close/>
                <a:moveTo>
                  <a:pt x="1790" y="795"/>
                </a:moveTo>
                <a:lnTo>
                  <a:pt x="1797" y="795"/>
                </a:lnTo>
                <a:lnTo>
                  <a:pt x="1797" y="788"/>
                </a:lnTo>
                <a:lnTo>
                  <a:pt x="1790" y="788"/>
                </a:lnTo>
                <a:lnTo>
                  <a:pt x="1790" y="795"/>
                </a:lnTo>
                <a:close/>
                <a:moveTo>
                  <a:pt x="1806" y="795"/>
                </a:moveTo>
                <a:lnTo>
                  <a:pt x="1814" y="795"/>
                </a:lnTo>
                <a:lnTo>
                  <a:pt x="1814" y="788"/>
                </a:lnTo>
                <a:lnTo>
                  <a:pt x="1806" y="788"/>
                </a:lnTo>
                <a:lnTo>
                  <a:pt x="1806" y="795"/>
                </a:lnTo>
                <a:close/>
                <a:moveTo>
                  <a:pt x="1823" y="795"/>
                </a:moveTo>
                <a:lnTo>
                  <a:pt x="1830" y="795"/>
                </a:lnTo>
                <a:lnTo>
                  <a:pt x="1830" y="788"/>
                </a:lnTo>
                <a:lnTo>
                  <a:pt x="1823" y="788"/>
                </a:lnTo>
                <a:lnTo>
                  <a:pt x="1823" y="795"/>
                </a:lnTo>
                <a:close/>
                <a:moveTo>
                  <a:pt x="1840" y="795"/>
                </a:moveTo>
                <a:lnTo>
                  <a:pt x="1847" y="795"/>
                </a:lnTo>
                <a:lnTo>
                  <a:pt x="1847" y="788"/>
                </a:lnTo>
                <a:lnTo>
                  <a:pt x="1840" y="788"/>
                </a:lnTo>
                <a:lnTo>
                  <a:pt x="1840" y="795"/>
                </a:lnTo>
                <a:close/>
                <a:moveTo>
                  <a:pt x="1856" y="795"/>
                </a:moveTo>
                <a:lnTo>
                  <a:pt x="1863" y="795"/>
                </a:lnTo>
                <a:lnTo>
                  <a:pt x="1863" y="788"/>
                </a:lnTo>
                <a:lnTo>
                  <a:pt x="1856" y="788"/>
                </a:lnTo>
                <a:lnTo>
                  <a:pt x="1856" y="795"/>
                </a:lnTo>
                <a:close/>
                <a:moveTo>
                  <a:pt x="1873" y="795"/>
                </a:moveTo>
                <a:lnTo>
                  <a:pt x="1880" y="795"/>
                </a:lnTo>
                <a:lnTo>
                  <a:pt x="1880" y="788"/>
                </a:lnTo>
                <a:lnTo>
                  <a:pt x="1873" y="788"/>
                </a:lnTo>
                <a:lnTo>
                  <a:pt x="1873" y="795"/>
                </a:lnTo>
                <a:close/>
                <a:moveTo>
                  <a:pt x="1889" y="795"/>
                </a:moveTo>
                <a:lnTo>
                  <a:pt x="1896" y="795"/>
                </a:lnTo>
                <a:lnTo>
                  <a:pt x="1896" y="788"/>
                </a:lnTo>
                <a:lnTo>
                  <a:pt x="1889" y="788"/>
                </a:lnTo>
                <a:lnTo>
                  <a:pt x="1889" y="795"/>
                </a:lnTo>
                <a:close/>
                <a:moveTo>
                  <a:pt x="1908" y="795"/>
                </a:moveTo>
                <a:lnTo>
                  <a:pt x="1915" y="795"/>
                </a:lnTo>
                <a:lnTo>
                  <a:pt x="1915" y="788"/>
                </a:lnTo>
                <a:lnTo>
                  <a:pt x="1908" y="788"/>
                </a:lnTo>
                <a:lnTo>
                  <a:pt x="1908" y="795"/>
                </a:lnTo>
                <a:close/>
                <a:moveTo>
                  <a:pt x="1925" y="795"/>
                </a:moveTo>
                <a:lnTo>
                  <a:pt x="1932" y="795"/>
                </a:lnTo>
                <a:lnTo>
                  <a:pt x="1932" y="788"/>
                </a:lnTo>
                <a:lnTo>
                  <a:pt x="1925" y="788"/>
                </a:lnTo>
                <a:lnTo>
                  <a:pt x="1925" y="795"/>
                </a:lnTo>
                <a:close/>
                <a:moveTo>
                  <a:pt x="1941" y="795"/>
                </a:moveTo>
                <a:lnTo>
                  <a:pt x="1949" y="795"/>
                </a:lnTo>
                <a:lnTo>
                  <a:pt x="1949" y="788"/>
                </a:lnTo>
                <a:lnTo>
                  <a:pt x="1941" y="788"/>
                </a:lnTo>
                <a:lnTo>
                  <a:pt x="1941" y="795"/>
                </a:lnTo>
                <a:close/>
                <a:moveTo>
                  <a:pt x="1958" y="795"/>
                </a:moveTo>
                <a:lnTo>
                  <a:pt x="1965" y="795"/>
                </a:lnTo>
                <a:lnTo>
                  <a:pt x="1965" y="788"/>
                </a:lnTo>
                <a:lnTo>
                  <a:pt x="1958" y="788"/>
                </a:lnTo>
                <a:lnTo>
                  <a:pt x="1958" y="795"/>
                </a:lnTo>
                <a:close/>
                <a:moveTo>
                  <a:pt x="2041" y="795"/>
                </a:moveTo>
                <a:lnTo>
                  <a:pt x="2048" y="795"/>
                </a:lnTo>
                <a:lnTo>
                  <a:pt x="2048" y="788"/>
                </a:lnTo>
                <a:lnTo>
                  <a:pt x="2041" y="788"/>
                </a:lnTo>
                <a:lnTo>
                  <a:pt x="2041" y="795"/>
                </a:lnTo>
                <a:close/>
                <a:moveTo>
                  <a:pt x="2057" y="795"/>
                </a:moveTo>
                <a:lnTo>
                  <a:pt x="2065" y="795"/>
                </a:lnTo>
                <a:lnTo>
                  <a:pt x="2065" y="788"/>
                </a:lnTo>
                <a:lnTo>
                  <a:pt x="2057" y="788"/>
                </a:lnTo>
                <a:lnTo>
                  <a:pt x="2057" y="795"/>
                </a:lnTo>
                <a:close/>
                <a:moveTo>
                  <a:pt x="2074" y="795"/>
                </a:moveTo>
                <a:lnTo>
                  <a:pt x="2081" y="795"/>
                </a:lnTo>
                <a:lnTo>
                  <a:pt x="2081" y="788"/>
                </a:lnTo>
                <a:lnTo>
                  <a:pt x="2074" y="788"/>
                </a:lnTo>
                <a:lnTo>
                  <a:pt x="2074" y="795"/>
                </a:lnTo>
                <a:close/>
                <a:moveTo>
                  <a:pt x="2091" y="795"/>
                </a:moveTo>
                <a:lnTo>
                  <a:pt x="2098" y="795"/>
                </a:lnTo>
                <a:lnTo>
                  <a:pt x="2098" y="788"/>
                </a:lnTo>
                <a:lnTo>
                  <a:pt x="2091" y="788"/>
                </a:lnTo>
                <a:lnTo>
                  <a:pt x="2091" y="795"/>
                </a:lnTo>
                <a:close/>
                <a:moveTo>
                  <a:pt x="2107" y="795"/>
                </a:moveTo>
                <a:lnTo>
                  <a:pt x="2114" y="795"/>
                </a:lnTo>
                <a:lnTo>
                  <a:pt x="2114" y="788"/>
                </a:lnTo>
                <a:lnTo>
                  <a:pt x="2107" y="788"/>
                </a:lnTo>
                <a:lnTo>
                  <a:pt x="2107" y="795"/>
                </a:lnTo>
                <a:close/>
                <a:moveTo>
                  <a:pt x="2124" y="795"/>
                </a:moveTo>
                <a:lnTo>
                  <a:pt x="2131" y="795"/>
                </a:lnTo>
                <a:lnTo>
                  <a:pt x="2131" y="788"/>
                </a:lnTo>
                <a:lnTo>
                  <a:pt x="2124" y="788"/>
                </a:lnTo>
                <a:lnTo>
                  <a:pt x="2124" y="795"/>
                </a:lnTo>
                <a:close/>
                <a:moveTo>
                  <a:pt x="2140" y="795"/>
                </a:moveTo>
                <a:lnTo>
                  <a:pt x="2147" y="795"/>
                </a:lnTo>
                <a:lnTo>
                  <a:pt x="2147" y="788"/>
                </a:lnTo>
                <a:lnTo>
                  <a:pt x="2140" y="788"/>
                </a:lnTo>
                <a:lnTo>
                  <a:pt x="2140" y="795"/>
                </a:lnTo>
                <a:close/>
                <a:moveTo>
                  <a:pt x="2159" y="795"/>
                </a:moveTo>
                <a:lnTo>
                  <a:pt x="2164" y="795"/>
                </a:lnTo>
                <a:lnTo>
                  <a:pt x="2164" y="788"/>
                </a:lnTo>
                <a:lnTo>
                  <a:pt x="2159" y="788"/>
                </a:lnTo>
                <a:lnTo>
                  <a:pt x="2159" y="795"/>
                </a:lnTo>
                <a:close/>
                <a:moveTo>
                  <a:pt x="2176" y="795"/>
                </a:moveTo>
                <a:lnTo>
                  <a:pt x="2183" y="795"/>
                </a:lnTo>
                <a:lnTo>
                  <a:pt x="2183" y="788"/>
                </a:lnTo>
                <a:lnTo>
                  <a:pt x="2176" y="788"/>
                </a:lnTo>
                <a:lnTo>
                  <a:pt x="2176" y="795"/>
                </a:lnTo>
                <a:close/>
                <a:moveTo>
                  <a:pt x="2192" y="795"/>
                </a:moveTo>
                <a:lnTo>
                  <a:pt x="2200" y="795"/>
                </a:lnTo>
                <a:lnTo>
                  <a:pt x="2200" y="788"/>
                </a:lnTo>
                <a:lnTo>
                  <a:pt x="2192" y="788"/>
                </a:lnTo>
                <a:lnTo>
                  <a:pt x="2192" y="795"/>
                </a:lnTo>
                <a:close/>
                <a:moveTo>
                  <a:pt x="2209" y="795"/>
                </a:moveTo>
                <a:lnTo>
                  <a:pt x="2216" y="795"/>
                </a:lnTo>
                <a:lnTo>
                  <a:pt x="2216" y="788"/>
                </a:lnTo>
                <a:lnTo>
                  <a:pt x="2209" y="788"/>
                </a:lnTo>
                <a:lnTo>
                  <a:pt x="2209" y="795"/>
                </a:lnTo>
                <a:close/>
                <a:moveTo>
                  <a:pt x="2226" y="795"/>
                </a:moveTo>
                <a:lnTo>
                  <a:pt x="2233" y="795"/>
                </a:lnTo>
                <a:lnTo>
                  <a:pt x="2233" y="788"/>
                </a:lnTo>
                <a:lnTo>
                  <a:pt x="2226" y="788"/>
                </a:lnTo>
                <a:lnTo>
                  <a:pt x="2226" y="795"/>
                </a:lnTo>
                <a:close/>
                <a:moveTo>
                  <a:pt x="2242" y="795"/>
                </a:moveTo>
                <a:lnTo>
                  <a:pt x="2249" y="795"/>
                </a:lnTo>
                <a:lnTo>
                  <a:pt x="2249" y="788"/>
                </a:lnTo>
                <a:lnTo>
                  <a:pt x="2242" y="788"/>
                </a:lnTo>
                <a:lnTo>
                  <a:pt x="2242" y="795"/>
                </a:lnTo>
                <a:close/>
                <a:moveTo>
                  <a:pt x="2259" y="795"/>
                </a:moveTo>
                <a:lnTo>
                  <a:pt x="2266" y="795"/>
                </a:lnTo>
                <a:lnTo>
                  <a:pt x="2266" y="788"/>
                </a:lnTo>
                <a:lnTo>
                  <a:pt x="2259" y="788"/>
                </a:lnTo>
                <a:lnTo>
                  <a:pt x="2259" y="795"/>
                </a:lnTo>
                <a:close/>
                <a:moveTo>
                  <a:pt x="2275" y="795"/>
                </a:moveTo>
                <a:lnTo>
                  <a:pt x="2282" y="795"/>
                </a:lnTo>
                <a:lnTo>
                  <a:pt x="2282" y="788"/>
                </a:lnTo>
                <a:lnTo>
                  <a:pt x="2275" y="788"/>
                </a:lnTo>
                <a:lnTo>
                  <a:pt x="2275" y="795"/>
                </a:lnTo>
                <a:close/>
                <a:moveTo>
                  <a:pt x="2292" y="795"/>
                </a:moveTo>
                <a:lnTo>
                  <a:pt x="2299" y="795"/>
                </a:lnTo>
                <a:lnTo>
                  <a:pt x="2299" y="788"/>
                </a:lnTo>
                <a:lnTo>
                  <a:pt x="2292" y="788"/>
                </a:lnTo>
                <a:lnTo>
                  <a:pt x="2292" y="795"/>
                </a:lnTo>
                <a:close/>
                <a:moveTo>
                  <a:pt x="2308" y="795"/>
                </a:moveTo>
                <a:lnTo>
                  <a:pt x="2316" y="795"/>
                </a:lnTo>
                <a:lnTo>
                  <a:pt x="2316" y="788"/>
                </a:lnTo>
                <a:lnTo>
                  <a:pt x="2308" y="788"/>
                </a:lnTo>
                <a:lnTo>
                  <a:pt x="2308" y="795"/>
                </a:lnTo>
                <a:close/>
                <a:moveTo>
                  <a:pt x="2325" y="795"/>
                </a:moveTo>
                <a:lnTo>
                  <a:pt x="2332" y="795"/>
                </a:lnTo>
                <a:lnTo>
                  <a:pt x="2332" y="788"/>
                </a:lnTo>
                <a:lnTo>
                  <a:pt x="2325" y="788"/>
                </a:lnTo>
                <a:lnTo>
                  <a:pt x="2325" y="795"/>
                </a:lnTo>
                <a:close/>
                <a:moveTo>
                  <a:pt x="2342" y="795"/>
                </a:moveTo>
                <a:lnTo>
                  <a:pt x="2349" y="795"/>
                </a:lnTo>
                <a:lnTo>
                  <a:pt x="2349" y="788"/>
                </a:lnTo>
                <a:lnTo>
                  <a:pt x="2342" y="788"/>
                </a:lnTo>
                <a:lnTo>
                  <a:pt x="2342" y="795"/>
                </a:lnTo>
                <a:close/>
                <a:moveTo>
                  <a:pt x="2358" y="795"/>
                </a:moveTo>
                <a:lnTo>
                  <a:pt x="2365" y="795"/>
                </a:lnTo>
                <a:lnTo>
                  <a:pt x="2365" y="788"/>
                </a:lnTo>
                <a:lnTo>
                  <a:pt x="2358" y="788"/>
                </a:lnTo>
                <a:lnTo>
                  <a:pt x="2358" y="795"/>
                </a:lnTo>
                <a:close/>
                <a:moveTo>
                  <a:pt x="2375" y="795"/>
                </a:moveTo>
                <a:lnTo>
                  <a:pt x="2382" y="795"/>
                </a:lnTo>
                <a:lnTo>
                  <a:pt x="2382" y="788"/>
                </a:lnTo>
                <a:lnTo>
                  <a:pt x="2375" y="788"/>
                </a:lnTo>
                <a:lnTo>
                  <a:pt x="2375" y="795"/>
                </a:lnTo>
                <a:close/>
                <a:moveTo>
                  <a:pt x="2391" y="795"/>
                </a:moveTo>
                <a:lnTo>
                  <a:pt x="2398" y="795"/>
                </a:lnTo>
                <a:lnTo>
                  <a:pt x="2398" y="788"/>
                </a:lnTo>
                <a:lnTo>
                  <a:pt x="2391" y="788"/>
                </a:lnTo>
                <a:lnTo>
                  <a:pt x="2391" y="795"/>
                </a:lnTo>
                <a:close/>
                <a:moveTo>
                  <a:pt x="2408" y="795"/>
                </a:moveTo>
                <a:lnTo>
                  <a:pt x="2415" y="795"/>
                </a:lnTo>
                <a:lnTo>
                  <a:pt x="2415" y="788"/>
                </a:lnTo>
                <a:lnTo>
                  <a:pt x="2408" y="788"/>
                </a:lnTo>
                <a:lnTo>
                  <a:pt x="2408" y="795"/>
                </a:lnTo>
                <a:close/>
                <a:moveTo>
                  <a:pt x="2477" y="795"/>
                </a:moveTo>
                <a:lnTo>
                  <a:pt x="2484" y="795"/>
                </a:lnTo>
                <a:lnTo>
                  <a:pt x="2484" y="788"/>
                </a:lnTo>
                <a:lnTo>
                  <a:pt x="2477" y="788"/>
                </a:lnTo>
                <a:lnTo>
                  <a:pt x="2477" y="795"/>
                </a:lnTo>
                <a:close/>
                <a:moveTo>
                  <a:pt x="568" y="812"/>
                </a:moveTo>
                <a:lnTo>
                  <a:pt x="575" y="812"/>
                </a:lnTo>
                <a:lnTo>
                  <a:pt x="575" y="805"/>
                </a:lnTo>
                <a:lnTo>
                  <a:pt x="568" y="805"/>
                </a:lnTo>
                <a:lnTo>
                  <a:pt x="568" y="812"/>
                </a:lnTo>
                <a:close/>
                <a:moveTo>
                  <a:pt x="585" y="812"/>
                </a:moveTo>
                <a:lnTo>
                  <a:pt x="592" y="812"/>
                </a:lnTo>
                <a:lnTo>
                  <a:pt x="592" y="805"/>
                </a:lnTo>
                <a:lnTo>
                  <a:pt x="585" y="805"/>
                </a:lnTo>
                <a:lnTo>
                  <a:pt x="585" y="812"/>
                </a:lnTo>
                <a:close/>
                <a:moveTo>
                  <a:pt x="601" y="812"/>
                </a:moveTo>
                <a:lnTo>
                  <a:pt x="608" y="812"/>
                </a:lnTo>
                <a:lnTo>
                  <a:pt x="608" y="805"/>
                </a:lnTo>
                <a:lnTo>
                  <a:pt x="601" y="805"/>
                </a:lnTo>
                <a:lnTo>
                  <a:pt x="601" y="812"/>
                </a:lnTo>
                <a:close/>
                <a:moveTo>
                  <a:pt x="620" y="812"/>
                </a:moveTo>
                <a:lnTo>
                  <a:pt x="625" y="812"/>
                </a:lnTo>
                <a:lnTo>
                  <a:pt x="625" y="805"/>
                </a:lnTo>
                <a:lnTo>
                  <a:pt x="620" y="805"/>
                </a:lnTo>
                <a:lnTo>
                  <a:pt x="620" y="812"/>
                </a:lnTo>
                <a:close/>
                <a:moveTo>
                  <a:pt x="637" y="812"/>
                </a:moveTo>
                <a:lnTo>
                  <a:pt x="644" y="812"/>
                </a:lnTo>
                <a:lnTo>
                  <a:pt x="644" y="805"/>
                </a:lnTo>
                <a:lnTo>
                  <a:pt x="637" y="805"/>
                </a:lnTo>
                <a:lnTo>
                  <a:pt x="637" y="812"/>
                </a:lnTo>
                <a:close/>
                <a:moveTo>
                  <a:pt x="653" y="812"/>
                </a:moveTo>
                <a:lnTo>
                  <a:pt x="660" y="812"/>
                </a:lnTo>
                <a:lnTo>
                  <a:pt x="660" y="805"/>
                </a:lnTo>
                <a:lnTo>
                  <a:pt x="653" y="805"/>
                </a:lnTo>
                <a:lnTo>
                  <a:pt x="653" y="812"/>
                </a:lnTo>
                <a:close/>
                <a:moveTo>
                  <a:pt x="670" y="812"/>
                </a:moveTo>
                <a:lnTo>
                  <a:pt x="677" y="812"/>
                </a:lnTo>
                <a:lnTo>
                  <a:pt x="677" y="805"/>
                </a:lnTo>
                <a:lnTo>
                  <a:pt x="670" y="805"/>
                </a:lnTo>
                <a:lnTo>
                  <a:pt x="670" y="812"/>
                </a:lnTo>
                <a:close/>
                <a:moveTo>
                  <a:pt x="686" y="812"/>
                </a:moveTo>
                <a:lnTo>
                  <a:pt x="693" y="812"/>
                </a:lnTo>
                <a:lnTo>
                  <a:pt x="693" y="805"/>
                </a:lnTo>
                <a:lnTo>
                  <a:pt x="686" y="805"/>
                </a:lnTo>
                <a:lnTo>
                  <a:pt x="686" y="812"/>
                </a:lnTo>
                <a:close/>
                <a:moveTo>
                  <a:pt x="703" y="812"/>
                </a:moveTo>
                <a:lnTo>
                  <a:pt x="710" y="812"/>
                </a:lnTo>
                <a:lnTo>
                  <a:pt x="710" y="805"/>
                </a:lnTo>
                <a:lnTo>
                  <a:pt x="703" y="805"/>
                </a:lnTo>
                <a:lnTo>
                  <a:pt x="703" y="812"/>
                </a:lnTo>
                <a:close/>
                <a:moveTo>
                  <a:pt x="720" y="812"/>
                </a:moveTo>
                <a:lnTo>
                  <a:pt x="727" y="812"/>
                </a:lnTo>
                <a:lnTo>
                  <a:pt x="727" y="805"/>
                </a:lnTo>
                <a:lnTo>
                  <a:pt x="720" y="805"/>
                </a:lnTo>
                <a:lnTo>
                  <a:pt x="720" y="812"/>
                </a:lnTo>
                <a:close/>
                <a:moveTo>
                  <a:pt x="802" y="812"/>
                </a:moveTo>
                <a:lnTo>
                  <a:pt x="810" y="812"/>
                </a:lnTo>
                <a:lnTo>
                  <a:pt x="810" y="805"/>
                </a:lnTo>
                <a:lnTo>
                  <a:pt x="802" y="805"/>
                </a:lnTo>
                <a:lnTo>
                  <a:pt x="802" y="812"/>
                </a:lnTo>
                <a:close/>
                <a:moveTo>
                  <a:pt x="819" y="812"/>
                </a:moveTo>
                <a:lnTo>
                  <a:pt x="826" y="812"/>
                </a:lnTo>
                <a:lnTo>
                  <a:pt x="826" y="805"/>
                </a:lnTo>
                <a:lnTo>
                  <a:pt x="819" y="805"/>
                </a:lnTo>
                <a:lnTo>
                  <a:pt x="819" y="812"/>
                </a:lnTo>
                <a:close/>
                <a:moveTo>
                  <a:pt x="836" y="812"/>
                </a:moveTo>
                <a:lnTo>
                  <a:pt x="843" y="812"/>
                </a:lnTo>
                <a:lnTo>
                  <a:pt x="843" y="805"/>
                </a:lnTo>
                <a:lnTo>
                  <a:pt x="836" y="805"/>
                </a:lnTo>
                <a:lnTo>
                  <a:pt x="836" y="812"/>
                </a:lnTo>
                <a:close/>
                <a:moveTo>
                  <a:pt x="852" y="812"/>
                </a:moveTo>
                <a:lnTo>
                  <a:pt x="859" y="812"/>
                </a:lnTo>
                <a:lnTo>
                  <a:pt x="859" y="805"/>
                </a:lnTo>
                <a:lnTo>
                  <a:pt x="852" y="805"/>
                </a:lnTo>
                <a:lnTo>
                  <a:pt x="852" y="812"/>
                </a:lnTo>
                <a:close/>
                <a:moveTo>
                  <a:pt x="871" y="812"/>
                </a:moveTo>
                <a:lnTo>
                  <a:pt x="876" y="812"/>
                </a:lnTo>
                <a:lnTo>
                  <a:pt x="876" y="805"/>
                </a:lnTo>
                <a:lnTo>
                  <a:pt x="871" y="805"/>
                </a:lnTo>
                <a:lnTo>
                  <a:pt x="871" y="812"/>
                </a:lnTo>
                <a:close/>
                <a:moveTo>
                  <a:pt x="888" y="812"/>
                </a:moveTo>
                <a:lnTo>
                  <a:pt x="895" y="812"/>
                </a:lnTo>
                <a:lnTo>
                  <a:pt x="895" y="805"/>
                </a:lnTo>
                <a:lnTo>
                  <a:pt x="888" y="805"/>
                </a:lnTo>
                <a:lnTo>
                  <a:pt x="888" y="812"/>
                </a:lnTo>
                <a:close/>
                <a:moveTo>
                  <a:pt x="904" y="812"/>
                </a:moveTo>
                <a:lnTo>
                  <a:pt x="911" y="812"/>
                </a:lnTo>
                <a:lnTo>
                  <a:pt x="911" y="805"/>
                </a:lnTo>
                <a:lnTo>
                  <a:pt x="904" y="805"/>
                </a:lnTo>
                <a:lnTo>
                  <a:pt x="904" y="812"/>
                </a:lnTo>
                <a:close/>
                <a:moveTo>
                  <a:pt x="1321" y="812"/>
                </a:moveTo>
                <a:lnTo>
                  <a:pt x="1328" y="812"/>
                </a:lnTo>
                <a:lnTo>
                  <a:pt x="1328" y="805"/>
                </a:lnTo>
                <a:lnTo>
                  <a:pt x="1321" y="805"/>
                </a:lnTo>
                <a:lnTo>
                  <a:pt x="1321" y="812"/>
                </a:lnTo>
                <a:close/>
                <a:moveTo>
                  <a:pt x="1338" y="812"/>
                </a:moveTo>
                <a:lnTo>
                  <a:pt x="1345" y="812"/>
                </a:lnTo>
                <a:lnTo>
                  <a:pt x="1345" y="805"/>
                </a:lnTo>
                <a:lnTo>
                  <a:pt x="1338" y="805"/>
                </a:lnTo>
                <a:lnTo>
                  <a:pt x="1338" y="812"/>
                </a:lnTo>
                <a:close/>
                <a:moveTo>
                  <a:pt x="1354" y="812"/>
                </a:moveTo>
                <a:lnTo>
                  <a:pt x="1361" y="812"/>
                </a:lnTo>
                <a:lnTo>
                  <a:pt x="1361" y="805"/>
                </a:lnTo>
                <a:lnTo>
                  <a:pt x="1354" y="805"/>
                </a:lnTo>
                <a:lnTo>
                  <a:pt x="1354" y="812"/>
                </a:lnTo>
                <a:close/>
                <a:moveTo>
                  <a:pt x="1371" y="812"/>
                </a:moveTo>
                <a:lnTo>
                  <a:pt x="1378" y="812"/>
                </a:lnTo>
                <a:lnTo>
                  <a:pt x="1378" y="805"/>
                </a:lnTo>
                <a:lnTo>
                  <a:pt x="1371" y="805"/>
                </a:lnTo>
                <a:lnTo>
                  <a:pt x="1371" y="812"/>
                </a:lnTo>
                <a:close/>
                <a:moveTo>
                  <a:pt x="1390" y="812"/>
                </a:moveTo>
                <a:lnTo>
                  <a:pt x="1394" y="812"/>
                </a:lnTo>
                <a:lnTo>
                  <a:pt x="1394" y="805"/>
                </a:lnTo>
                <a:lnTo>
                  <a:pt x="1390" y="805"/>
                </a:lnTo>
                <a:lnTo>
                  <a:pt x="1390" y="812"/>
                </a:lnTo>
                <a:close/>
                <a:moveTo>
                  <a:pt x="1406" y="812"/>
                </a:moveTo>
                <a:lnTo>
                  <a:pt x="1413" y="812"/>
                </a:lnTo>
                <a:lnTo>
                  <a:pt x="1413" y="805"/>
                </a:lnTo>
                <a:lnTo>
                  <a:pt x="1406" y="805"/>
                </a:lnTo>
                <a:lnTo>
                  <a:pt x="1406" y="812"/>
                </a:lnTo>
                <a:close/>
                <a:moveTo>
                  <a:pt x="1423" y="812"/>
                </a:moveTo>
                <a:lnTo>
                  <a:pt x="1430" y="812"/>
                </a:lnTo>
                <a:lnTo>
                  <a:pt x="1430" y="805"/>
                </a:lnTo>
                <a:lnTo>
                  <a:pt x="1423" y="805"/>
                </a:lnTo>
                <a:lnTo>
                  <a:pt x="1423" y="812"/>
                </a:lnTo>
                <a:close/>
                <a:moveTo>
                  <a:pt x="1439" y="812"/>
                </a:moveTo>
                <a:lnTo>
                  <a:pt x="1447" y="812"/>
                </a:lnTo>
                <a:lnTo>
                  <a:pt x="1447" y="805"/>
                </a:lnTo>
                <a:lnTo>
                  <a:pt x="1439" y="805"/>
                </a:lnTo>
                <a:lnTo>
                  <a:pt x="1439" y="812"/>
                </a:lnTo>
                <a:close/>
                <a:moveTo>
                  <a:pt x="1456" y="812"/>
                </a:moveTo>
                <a:lnTo>
                  <a:pt x="1463" y="812"/>
                </a:lnTo>
                <a:lnTo>
                  <a:pt x="1463" y="805"/>
                </a:lnTo>
                <a:lnTo>
                  <a:pt x="1456" y="805"/>
                </a:lnTo>
                <a:lnTo>
                  <a:pt x="1456" y="812"/>
                </a:lnTo>
                <a:close/>
                <a:moveTo>
                  <a:pt x="1473" y="812"/>
                </a:moveTo>
                <a:lnTo>
                  <a:pt x="1480" y="812"/>
                </a:lnTo>
                <a:lnTo>
                  <a:pt x="1480" y="805"/>
                </a:lnTo>
                <a:lnTo>
                  <a:pt x="1473" y="805"/>
                </a:lnTo>
                <a:lnTo>
                  <a:pt x="1473" y="812"/>
                </a:lnTo>
                <a:close/>
                <a:moveTo>
                  <a:pt x="1489" y="812"/>
                </a:moveTo>
                <a:lnTo>
                  <a:pt x="1496" y="812"/>
                </a:lnTo>
                <a:lnTo>
                  <a:pt x="1496" y="805"/>
                </a:lnTo>
                <a:lnTo>
                  <a:pt x="1489" y="805"/>
                </a:lnTo>
                <a:lnTo>
                  <a:pt x="1489" y="812"/>
                </a:lnTo>
                <a:close/>
                <a:moveTo>
                  <a:pt x="1506" y="812"/>
                </a:moveTo>
                <a:lnTo>
                  <a:pt x="1513" y="812"/>
                </a:lnTo>
                <a:lnTo>
                  <a:pt x="1513" y="805"/>
                </a:lnTo>
                <a:lnTo>
                  <a:pt x="1506" y="805"/>
                </a:lnTo>
                <a:lnTo>
                  <a:pt x="1506" y="812"/>
                </a:lnTo>
                <a:close/>
                <a:moveTo>
                  <a:pt x="1522" y="812"/>
                </a:moveTo>
                <a:lnTo>
                  <a:pt x="1529" y="812"/>
                </a:lnTo>
                <a:lnTo>
                  <a:pt x="1529" y="805"/>
                </a:lnTo>
                <a:lnTo>
                  <a:pt x="1522" y="805"/>
                </a:lnTo>
                <a:lnTo>
                  <a:pt x="1522" y="812"/>
                </a:lnTo>
                <a:close/>
                <a:moveTo>
                  <a:pt x="1539" y="812"/>
                </a:moveTo>
                <a:lnTo>
                  <a:pt x="1546" y="812"/>
                </a:lnTo>
                <a:lnTo>
                  <a:pt x="1546" y="805"/>
                </a:lnTo>
                <a:lnTo>
                  <a:pt x="1539" y="805"/>
                </a:lnTo>
                <a:lnTo>
                  <a:pt x="1539" y="812"/>
                </a:lnTo>
                <a:close/>
                <a:moveTo>
                  <a:pt x="1555" y="812"/>
                </a:moveTo>
                <a:lnTo>
                  <a:pt x="1563" y="812"/>
                </a:lnTo>
                <a:lnTo>
                  <a:pt x="1563" y="805"/>
                </a:lnTo>
                <a:lnTo>
                  <a:pt x="1555" y="805"/>
                </a:lnTo>
                <a:lnTo>
                  <a:pt x="1555" y="812"/>
                </a:lnTo>
                <a:close/>
                <a:moveTo>
                  <a:pt x="1572" y="812"/>
                </a:moveTo>
                <a:lnTo>
                  <a:pt x="1579" y="812"/>
                </a:lnTo>
                <a:lnTo>
                  <a:pt x="1579" y="805"/>
                </a:lnTo>
                <a:lnTo>
                  <a:pt x="1572" y="805"/>
                </a:lnTo>
                <a:lnTo>
                  <a:pt x="1572" y="812"/>
                </a:lnTo>
                <a:close/>
                <a:moveTo>
                  <a:pt x="1589" y="812"/>
                </a:moveTo>
                <a:lnTo>
                  <a:pt x="1596" y="812"/>
                </a:lnTo>
                <a:lnTo>
                  <a:pt x="1596" y="805"/>
                </a:lnTo>
                <a:lnTo>
                  <a:pt x="1589" y="805"/>
                </a:lnTo>
                <a:lnTo>
                  <a:pt x="1589" y="812"/>
                </a:lnTo>
                <a:close/>
                <a:moveTo>
                  <a:pt x="1605" y="812"/>
                </a:moveTo>
                <a:lnTo>
                  <a:pt x="1612" y="812"/>
                </a:lnTo>
                <a:lnTo>
                  <a:pt x="1612" y="805"/>
                </a:lnTo>
                <a:lnTo>
                  <a:pt x="1605" y="805"/>
                </a:lnTo>
                <a:lnTo>
                  <a:pt x="1605" y="812"/>
                </a:lnTo>
                <a:close/>
                <a:moveTo>
                  <a:pt x="1622" y="812"/>
                </a:moveTo>
                <a:lnTo>
                  <a:pt x="1629" y="812"/>
                </a:lnTo>
                <a:lnTo>
                  <a:pt x="1629" y="805"/>
                </a:lnTo>
                <a:lnTo>
                  <a:pt x="1622" y="805"/>
                </a:lnTo>
                <a:lnTo>
                  <a:pt x="1622" y="812"/>
                </a:lnTo>
                <a:close/>
                <a:moveTo>
                  <a:pt x="1638" y="812"/>
                </a:moveTo>
                <a:lnTo>
                  <a:pt x="1645" y="812"/>
                </a:lnTo>
                <a:lnTo>
                  <a:pt x="1645" y="805"/>
                </a:lnTo>
                <a:lnTo>
                  <a:pt x="1638" y="805"/>
                </a:lnTo>
                <a:lnTo>
                  <a:pt x="1638" y="812"/>
                </a:lnTo>
                <a:close/>
                <a:moveTo>
                  <a:pt x="1657" y="812"/>
                </a:moveTo>
                <a:lnTo>
                  <a:pt x="1664" y="812"/>
                </a:lnTo>
                <a:lnTo>
                  <a:pt x="1664" y="805"/>
                </a:lnTo>
                <a:lnTo>
                  <a:pt x="1657" y="805"/>
                </a:lnTo>
                <a:lnTo>
                  <a:pt x="1657" y="812"/>
                </a:lnTo>
                <a:close/>
                <a:moveTo>
                  <a:pt x="1674" y="812"/>
                </a:moveTo>
                <a:lnTo>
                  <a:pt x="1681" y="812"/>
                </a:lnTo>
                <a:lnTo>
                  <a:pt x="1681" y="805"/>
                </a:lnTo>
                <a:lnTo>
                  <a:pt x="1674" y="805"/>
                </a:lnTo>
                <a:lnTo>
                  <a:pt x="1674" y="812"/>
                </a:lnTo>
                <a:close/>
                <a:moveTo>
                  <a:pt x="1690" y="812"/>
                </a:moveTo>
                <a:lnTo>
                  <a:pt x="1698" y="812"/>
                </a:lnTo>
                <a:lnTo>
                  <a:pt x="1698" y="805"/>
                </a:lnTo>
                <a:lnTo>
                  <a:pt x="1690" y="805"/>
                </a:lnTo>
                <a:lnTo>
                  <a:pt x="1690" y="812"/>
                </a:lnTo>
                <a:close/>
                <a:moveTo>
                  <a:pt x="1707" y="812"/>
                </a:moveTo>
                <a:lnTo>
                  <a:pt x="1714" y="812"/>
                </a:lnTo>
                <a:lnTo>
                  <a:pt x="1714" y="805"/>
                </a:lnTo>
                <a:lnTo>
                  <a:pt x="1707" y="805"/>
                </a:lnTo>
                <a:lnTo>
                  <a:pt x="1707" y="812"/>
                </a:lnTo>
                <a:close/>
                <a:moveTo>
                  <a:pt x="1724" y="812"/>
                </a:moveTo>
                <a:lnTo>
                  <a:pt x="1731" y="812"/>
                </a:lnTo>
                <a:lnTo>
                  <a:pt x="1731" y="805"/>
                </a:lnTo>
                <a:lnTo>
                  <a:pt x="1724" y="805"/>
                </a:lnTo>
                <a:lnTo>
                  <a:pt x="1724" y="812"/>
                </a:lnTo>
                <a:close/>
                <a:moveTo>
                  <a:pt x="1740" y="812"/>
                </a:moveTo>
                <a:lnTo>
                  <a:pt x="1747" y="812"/>
                </a:lnTo>
                <a:lnTo>
                  <a:pt x="1747" y="805"/>
                </a:lnTo>
                <a:lnTo>
                  <a:pt x="1740" y="805"/>
                </a:lnTo>
                <a:lnTo>
                  <a:pt x="1740" y="812"/>
                </a:lnTo>
                <a:close/>
                <a:moveTo>
                  <a:pt x="1757" y="812"/>
                </a:moveTo>
                <a:lnTo>
                  <a:pt x="1764" y="812"/>
                </a:lnTo>
                <a:lnTo>
                  <a:pt x="1764" y="805"/>
                </a:lnTo>
                <a:lnTo>
                  <a:pt x="1757" y="805"/>
                </a:lnTo>
                <a:lnTo>
                  <a:pt x="1757" y="812"/>
                </a:lnTo>
                <a:close/>
                <a:moveTo>
                  <a:pt x="1773" y="812"/>
                </a:moveTo>
                <a:lnTo>
                  <a:pt x="1780" y="812"/>
                </a:lnTo>
                <a:lnTo>
                  <a:pt x="1780" y="805"/>
                </a:lnTo>
                <a:lnTo>
                  <a:pt x="1773" y="805"/>
                </a:lnTo>
                <a:lnTo>
                  <a:pt x="1773" y="812"/>
                </a:lnTo>
                <a:close/>
                <a:moveTo>
                  <a:pt x="1790" y="812"/>
                </a:moveTo>
                <a:lnTo>
                  <a:pt x="1797" y="812"/>
                </a:lnTo>
                <a:lnTo>
                  <a:pt x="1797" y="805"/>
                </a:lnTo>
                <a:lnTo>
                  <a:pt x="1790" y="805"/>
                </a:lnTo>
                <a:lnTo>
                  <a:pt x="1790" y="812"/>
                </a:lnTo>
                <a:close/>
                <a:moveTo>
                  <a:pt x="1806" y="812"/>
                </a:moveTo>
                <a:lnTo>
                  <a:pt x="1814" y="812"/>
                </a:lnTo>
                <a:lnTo>
                  <a:pt x="1814" y="805"/>
                </a:lnTo>
                <a:lnTo>
                  <a:pt x="1806" y="805"/>
                </a:lnTo>
                <a:lnTo>
                  <a:pt x="1806" y="812"/>
                </a:lnTo>
                <a:close/>
                <a:moveTo>
                  <a:pt x="1823" y="812"/>
                </a:moveTo>
                <a:lnTo>
                  <a:pt x="1830" y="812"/>
                </a:lnTo>
                <a:lnTo>
                  <a:pt x="1830" y="805"/>
                </a:lnTo>
                <a:lnTo>
                  <a:pt x="1823" y="805"/>
                </a:lnTo>
                <a:lnTo>
                  <a:pt x="1823" y="812"/>
                </a:lnTo>
                <a:close/>
                <a:moveTo>
                  <a:pt x="1840" y="812"/>
                </a:moveTo>
                <a:lnTo>
                  <a:pt x="1847" y="812"/>
                </a:lnTo>
                <a:lnTo>
                  <a:pt x="1847" y="805"/>
                </a:lnTo>
                <a:lnTo>
                  <a:pt x="1840" y="805"/>
                </a:lnTo>
                <a:lnTo>
                  <a:pt x="1840" y="812"/>
                </a:lnTo>
                <a:close/>
                <a:moveTo>
                  <a:pt x="1856" y="812"/>
                </a:moveTo>
                <a:lnTo>
                  <a:pt x="1863" y="812"/>
                </a:lnTo>
                <a:lnTo>
                  <a:pt x="1863" y="805"/>
                </a:lnTo>
                <a:lnTo>
                  <a:pt x="1856" y="805"/>
                </a:lnTo>
                <a:lnTo>
                  <a:pt x="1856" y="812"/>
                </a:lnTo>
                <a:close/>
                <a:moveTo>
                  <a:pt x="1873" y="812"/>
                </a:moveTo>
                <a:lnTo>
                  <a:pt x="1880" y="812"/>
                </a:lnTo>
                <a:lnTo>
                  <a:pt x="1880" y="805"/>
                </a:lnTo>
                <a:lnTo>
                  <a:pt x="1873" y="805"/>
                </a:lnTo>
                <a:lnTo>
                  <a:pt x="1873" y="812"/>
                </a:lnTo>
                <a:close/>
                <a:moveTo>
                  <a:pt x="1889" y="812"/>
                </a:moveTo>
                <a:lnTo>
                  <a:pt x="1896" y="812"/>
                </a:lnTo>
                <a:lnTo>
                  <a:pt x="1896" y="805"/>
                </a:lnTo>
                <a:lnTo>
                  <a:pt x="1889" y="805"/>
                </a:lnTo>
                <a:lnTo>
                  <a:pt x="1889" y="812"/>
                </a:lnTo>
                <a:close/>
                <a:moveTo>
                  <a:pt x="1908" y="812"/>
                </a:moveTo>
                <a:lnTo>
                  <a:pt x="1915" y="812"/>
                </a:lnTo>
                <a:lnTo>
                  <a:pt x="1915" y="805"/>
                </a:lnTo>
                <a:lnTo>
                  <a:pt x="1908" y="805"/>
                </a:lnTo>
                <a:lnTo>
                  <a:pt x="1908" y="812"/>
                </a:lnTo>
                <a:close/>
                <a:moveTo>
                  <a:pt x="1925" y="812"/>
                </a:moveTo>
                <a:lnTo>
                  <a:pt x="1932" y="812"/>
                </a:lnTo>
                <a:lnTo>
                  <a:pt x="1932" y="805"/>
                </a:lnTo>
                <a:lnTo>
                  <a:pt x="1925" y="805"/>
                </a:lnTo>
                <a:lnTo>
                  <a:pt x="1925" y="812"/>
                </a:lnTo>
                <a:close/>
                <a:moveTo>
                  <a:pt x="1941" y="812"/>
                </a:moveTo>
                <a:lnTo>
                  <a:pt x="1949" y="812"/>
                </a:lnTo>
                <a:lnTo>
                  <a:pt x="1949" y="805"/>
                </a:lnTo>
                <a:lnTo>
                  <a:pt x="1941" y="805"/>
                </a:lnTo>
                <a:lnTo>
                  <a:pt x="1941" y="812"/>
                </a:lnTo>
                <a:close/>
                <a:moveTo>
                  <a:pt x="2074" y="812"/>
                </a:moveTo>
                <a:lnTo>
                  <a:pt x="2081" y="812"/>
                </a:lnTo>
                <a:lnTo>
                  <a:pt x="2081" y="805"/>
                </a:lnTo>
                <a:lnTo>
                  <a:pt x="2074" y="805"/>
                </a:lnTo>
                <a:lnTo>
                  <a:pt x="2074" y="812"/>
                </a:lnTo>
                <a:close/>
                <a:moveTo>
                  <a:pt x="2091" y="812"/>
                </a:moveTo>
                <a:lnTo>
                  <a:pt x="2098" y="812"/>
                </a:lnTo>
                <a:lnTo>
                  <a:pt x="2098" y="805"/>
                </a:lnTo>
                <a:lnTo>
                  <a:pt x="2091" y="805"/>
                </a:lnTo>
                <a:lnTo>
                  <a:pt x="2091" y="812"/>
                </a:lnTo>
                <a:close/>
                <a:moveTo>
                  <a:pt x="2107" y="812"/>
                </a:moveTo>
                <a:lnTo>
                  <a:pt x="2114" y="812"/>
                </a:lnTo>
                <a:lnTo>
                  <a:pt x="2114" y="805"/>
                </a:lnTo>
                <a:lnTo>
                  <a:pt x="2107" y="805"/>
                </a:lnTo>
                <a:lnTo>
                  <a:pt x="2107" y="812"/>
                </a:lnTo>
                <a:close/>
                <a:moveTo>
                  <a:pt x="2124" y="812"/>
                </a:moveTo>
                <a:lnTo>
                  <a:pt x="2131" y="812"/>
                </a:lnTo>
                <a:lnTo>
                  <a:pt x="2131" y="805"/>
                </a:lnTo>
                <a:lnTo>
                  <a:pt x="2124" y="805"/>
                </a:lnTo>
                <a:lnTo>
                  <a:pt x="2124" y="812"/>
                </a:lnTo>
                <a:close/>
                <a:moveTo>
                  <a:pt x="2140" y="812"/>
                </a:moveTo>
                <a:lnTo>
                  <a:pt x="2147" y="812"/>
                </a:lnTo>
                <a:lnTo>
                  <a:pt x="2147" y="805"/>
                </a:lnTo>
                <a:lnTo>
                  <a:pt x="2140" y="805"/>
                </a:lnTo>
                <a:lnTo>
                  <a:pt x="2140" y="812"/>
                </a:lnTo>
                <a:close/>
                <a:moveTo>
                  <a:pt x="2159" y="812"/>
                </a:moveTo>
                <a:lnTo>
                  <a:pt x="2164" y="812"/>
                </a:lnTo>
                <a:lnTo>
                  <a:pt x="2164" y="805"/>
                </a:lnTo>
                <a:lnTo>
                  <a:pt x="2159" y="805"/>
                </a:lnTo>
                <a:lnTo>
                  <a:pt x="2159" y="812"/>
                </a:lnTo>
                <a:close/>
                <a:moveTo>
                  <a:pt x="2176" y="812"/>
                </a:moveTo>
                <a:lnTo>
                  <a:pt x="2183" y="812"/>
                </a:lnTo>
                <a:lnTo>
                  <a:pt x="2183" y="805"/>
                </a:lnTo>
                <a:lnTo>
                  <a:pt x="2176" y="805"/>
                </a:lnTo>
                <a:lnTo>
                  <a:pt x="2176" y="812"/>
                </a:lnTo>
                <a:close/>
                <a:moveTo>
                  <a:pt x="2242" y="812"/>
                </a:moveTo>
                <a:lnTo>
                  <a:pt x="2249" y="812"/>
                </a:lnTo>
                <a:lnTo>
                  <a:pt x="2249" y="805"/>
                </a:lnTo>
                <a:lnTo>
                  <a:pt x="2242" y="805"/>
                </a:lnTo>
                <a:lnTo>
                  <a:pt x="2242" y="812"/>
                </a:lnTo>
                <a:close/>
                <a:moveTo>
                  <a:pt x="2259" y="812"/>
                </a:moveTo>
                <a:lnTo>
                  <a:pt x="2266" y="812"/>
                </a:lnTo>
                <a:lnTo>
                  <a:pt x="2266" y="805"/>
                </a:lnTo>
                <a:lnTo>
                  <a:pt x="2259" y="805"/>
                </a:lnTo>
                <a:lnTo>
                  <a:pt x="2259" y="812"/>
                </a:lnTo>
                <a:close/>
                <a:moveTo>
                  <a:pt x="2275" y="812"/>
                </a:moveTo>
                <a:lnTo>
                  <a:pt x="2282" y="812"/>
                </a:lnTo>
                <a:lnTo>
                  <a:pt x="2282" y="805"/>
                </a:lnTo>
                <a:lnTo>
                  <a:pt x="2275" y="805"/>
                </a:lnTo>
                <a:lnTo>
                  <a:pt x="2275" y="812"/>
                </a:lnTo>
                <a:close/>
                <a:moveTo>
                  <a:pt x="2292" y="812"/>
                </a:moveTo>
                <a:lnTo>
                  <a:pt x="2299" y="812"/>
                </a:lnTo>
                <a:lnTo>
                  <a:pt x="2299" y="805"/>
                </a:lnTo>
                <a:lnTo>
                  <a:pt x="2292" y="805"/>
                </a:lnTo>
                <a:lnTo>
                  <a:pt x="2292" y="812"/>
                </a:lnTo>
                <a:close/>
                <a:moveTo>
                  <a:pt x="2308" y="812"/>
                </a:moveTo>
                <a:lnTo>
                  <a:pt x="2316" y="812"/>
                </a:lnTo>
                <a:lnTo>
                  <a:pt x="2316" y="805"/>
                </a:lnTo>
                <a:lnTo>
                  <a:pt x="2308" y="805"/>
                </a:lnTo>
                <a:lnTo>
                  <a:pt x="2308" y="812"/>
                </a:lnTo>
                <a:close/>
                <a:moveTo>
                  <a:pt x="2325" y="812"/>
                </a:moveTo>
                <a:lnTo>
                  <a:pt x="2332" y="812"/>
                </a:lnTo>
                <a:lnTo>
                  <a:pt x="2332" y="805"/>
                </a:lnTo>
                <a:lnTo>
                  <a:pt x="2325" y="805"/>
                </a:lnTo>
                <a:lnTo>
                  <a:pt x="2325" y="812"/>
                </a:lnTo>
                <a:close/>
                <a:moveTo>
                  <a:pt x="2342" y="812"/>
                </a:moveTo>
                <a:lnTo>
                  <a:pt x="2349" y="812"/>
                </a:lnTo>
                <a:lnTo>
                  <a:pt x="2349" y="805"/>
                </a:lnTo>
                <a:lnTo>
                  <a:pt x="2342" y="805"/>
                </a:lnTo>
                <a:lnTo>
                  <a:pt x="2342" y="812"/>
                </a:lnTo>
                <a:close/>
                <a:moveTo>
                  <a:pt x="2375" y="812"/>
                </a:moveTo>
                <a:lnTo>
                  <a:pt x="2382" y="812"/>
                </a:lnTo>
                <a:lnTo>
                  <a:pt x="2382" y="805"/>
                </a:lnTo>
                <a:lnTo>
                  <a:pt x="2375" y="805"/>
                </a:lnTo>
                <a:lnTo>
                  <a:pt x="2375" y="812"/>
                </a:lnTo>
                <a:close/>
                <a:moveTo>
                  <a:pt x="2391" y="812"/>
                </a:moveTo>
                <a:lnTo>
                  <a:pt x="2398" y="812"/>
                </a:lnTo>
                <a:lnTo>
                  <a:pt x="2398" y="805"/>
                </a:lnTo>
                <a:lnTo>
                  <a:pt x="2391" y="805"/>
                </a:lnTo>
                <a:lnTo>
                  <a:pt x="2391" y="812"/>
                </a:lnTo>
                <a:close/>
                <a:moveTo>
                  <a:pt x="2477" y="812"/>
                </a:moveTo>
                <a:lnTo>
                  <a:pt x="2484" y="812"/>
                </a:lnTo>
                <a:lnTo>
                  <a:pt x="2484" y="805"/>
                </a:lnTo>
                <a:lnTo>
                  <a:pt x="2477" y="805"/>
                </a:lnTo>
                <a:lnTo>
                  <a:pt x="2477" y="812"/>
                </a:lnTo>
                <a:close/>
                <a:moveTo>
                  <a:pt x="2493" y="812"/>
                </a:moveTo>
                <a:lnTo>
                  <a:pt x="2500" y="812"/>
                </a:lnTo>
                <a:lnTo>
                  <a:pt x="2500" y="805"/>
                </a:lnTo>
                <a:lnTo>
                  <a:pt x="2493" y="805"/>
                </a:lnTo>
                <a:lnTo>
                  <a:pt x="2493" y="812"/>
                </a:lnTo>
                <a:close/>
                <a:moveTo>
                  <a:pt x="585" y="829"/>
                </a:moveTo>
                <a:lnTo>
                  <a:pt x="592" y="829"/>
                </a:lnTo>
                <a:lnTo>
                  <a:pt x="592" y="822"/>
                </a:lnTo>
                <a:lnTo>
                  <a:pt x="585" y="822"/>
                </a:lnTo>
                <a:lnTo>
                  <a:pt x="585" y="829"/>
                </a:lnTo>
                <a:close/>
                <a:moveTo>
                  <a:pt x="601" y="829"/>
                </a:moveTo>
                <a:lnTo>
                  <a:pt x="608" y="829"/>
                </a:lnTo>
                <a:lnTo>
                  <a:pt x="608" y="822"/>
                </a:lnTo>
                <a:lnTo>
                  <a:pt x="601" y="822"/>
                </a:lnTo>
                <a:lnTo>
                  <a:pt x="601" y="829"/>
                </a:lnTo>
                <a:close/>
                <a:moveTo>
                  <a:pt x="620" y="829"/>
                </a:moveTo>
                <a:lnTo>
                  <a:pt x="625" y="829"/>
                </a:lnTo>
                <a:lnTo>
                  <a:pt x="625" y="822"/>
                </a:lnTo>
                <a:lnTo>
                  <a:pt x="620" y="822"/>
                </a:lnTo>
                <a:lnTo>
                  <a:pt x="620" y="829"/>
                </a:lnTo>
                <a:close/>
                <a:moveTo>
                  <a:pt x="637" y="829"/>
                </a:moveTo>
                <a:lnTo>
                  <a:pt x="644" y="829"/>
                </a:lnTo>
                <a:lnTo>
                  <a:pt x="644" y="822"/>
                </a:lnTo>
                <a:lnTo>
                  <a:pt x="637" y="822"/>
                </a:lnTo>
                <a:lnTo>
                  <a:pt x="637" y="829"/>
                </a:lnTo>
                <a:close/>
                <a:moveTo>
                  <a:pt x="653" y="829"/>
                </a:moveTo>
                <a:lnTo>
                  <a:pt x="660" y="829"/>
                </a:lnTo>
                <a:lnTo>
                  <a:pt x="660" y="822"/>
                </a:lnTo>
                <a:lnTo>
                  <a:pt x="653" y="822"/>
                </a:lnTo>
                <a:lnTo>
                  <a:pt x="653" y="829"/>
                </a:lnTo>
                <a:close/>
                <a:moveTo>
                  <a:pt x="670" y="829"/>
                </a:moveTo>
                <a:lnTo>
                  <a:pt x="677" y="829"/>
                </a:lnTo>
                <a:lnTo>
                  <a:pt x="677" y="822"/>
                </a:lnTo>
                <a:lnTo>
                  <a:pt x="670" y="822"/>
                </a:lnTo>
                <a:lnTo>
                  <a:pt x="670" y="829"/>
                </a:lnTo>
                <a:close/>
                <a:moveTo>
                  <a:pt x="686" y="829"/>
                </a:moveTo>
                <a:lnTo>
                  <a:pt x="693" y="829"/>
                </a:lnTo>
                <a:lnTo>
                  <a:pt x="693" y="822"/>
                </a:lnTo>
                <a:lnTo>
                  <a:pt x="686" y="822"/>
                </a:lnTo>
                <a:lnTo>
                  <a:pt x="686" y="829"/>
                </a:lnTo>
                <a:close/>
                <a:moveTo>
                  <a:pt x="703" y="829"/>
                </a:moveTo>
                <a:lnTo>
                  <a:pt x="710" y="829"/>
                </a:lnTo>
                <a:lnTo>
                  <a:pt x="710" y="822"/>
                </a:lnTo>
                <a:lnTo>
                  <a:pt x="703" y="822"/>
                </a:lnTo>
                <a:lnTo>
                  <a:pt x="703" y="829"/>
                </a:lnTo>
                <a:close/>
                <a:moveTo>
                  <a:pt x="720" y="829"/>
                </a:moveTo>
                <a:lnTo>
                  <a:pt x="727" y="829"/>
                </a:lnTo>
                <a:lnTo>
                  <a:pt x="727" y="822"/>
                </a:lnTo>
                <a:lnTo>
                  <a:pt x="720" y="822"/>
                </a:lnTo>
                <a:lnTo>
                  <a:pt x="720" y="829"/>
                </a:lnTo>
                <a:close/>
                <a:moveTo>
                  <a:pt x="802" y="829"/>
                </a:moveTo>
                <a:lnTo>
                  <a:pt x="810" y="829"/>
                </a:lnTo>
                <a:lnTo>
                  <a:pt x="810" y="822"/>
                </a:lnTo>
                <a:lnTo>
                  <a:pt x="802" y="822"/>
                </a:lnTo>
                <a:lnTo>
                  <a:pt x="802" y="829"/>
                </a:lnTo>
                <a:close/>
                <a:moveTo>
                  <a:pt x="819" y="829"/>
                </a:moveTo>
                <a:lnTo>
                  <a:pt x="826" y="829"/>
                </a:lnTo>
                <a:lnTo>
                  <a:pt x="826" y="822"/>
                </a:lnTo>
                <a:lnTo>
                  <a:pt x="819" y="822"/>
                </a:lnTo>
                <a:lnTo>
                  <a:pt x="819" y="829"/>
                </a:lnTo>
                <a:close/>
                <a:moveTo>
                  <a:pt x="852" y="829"/>
                </a:moveTo>
                <a:lnTo>
                  <a:pt x="859" y="829"/>
                </a:lnTo>
                <a:lnTo>
                  <a:pt x="859" y="822"/>
                </a:lnTo>
                <a:lnTo>
                  <a:pt x="852" y="822"/>
                </a:lnTo>
                <a:lnTo>
                  <a:pt x="852" y="829"/>
                </a:lnTo>
                <a:close/>
                <a:moveTo>
                  <a:pt x="888" y="829"/>
                </a:moveTo>
                <a:lnTo>
                  <a:pt x="895" y="829"/>
                </a:lnTo>
                <a:lnTo>
                  <a:pt x="895" y="822"/>
                </a:lnTo>
                <a:lnTo>
                  <a:pt x="888" y="822"/>
                </a:lnTo>
                <a:lnTo>
                  <a:pt x="888" y="829"/>
                </a:lnTo>
                <a:close/>
                <a:moveTo>
                  <a:pt x="904" y="829"/>
                </a:moveTo>
                <a:lnTo>
                  <a:pt x="911" y="829"/>
                </a:lnTo>
                <a:lnTo>
                  <a:pt x="911" y="822"/>
                </a:lnTo>
                <a:lnTo>
                  <a:pt x="904" y="822"/>
                </a:lnTo>
                <a:lnTo>
                  <a:pt x="904" y="829"/>
                </a:lnTo>
                <a:close/>
                <a:moveTo>
                  <a:pt x="937" y="829"/>
                </a:moveTo>
                <a:lnTo>
                  <a:pt x="944" y="829"/>
                </a:lnTo>
                <a:lnTo>
                  <a:pt x="944" y="822"/>
                </a:lnTo>
                <a:lnTo>
                  <a:pt x="937" y="822"/>
                </a:lnTo>
                <a:lnTo>
                  <a:pt x="937" y="829"/>
                </a:lnTo>
                <a:close/>
                <a:moveTo>
                  <a:pt x="1321" y="829"/>
                </a:moveTo>
                <a:lnTo>
                  <a:pt x="1328" y="829"/>
                </a:lnTo>
                <a:lnTo>
                  <a:pt x="1328" y="822"/>
                </a:lnTo>
                <a:lnTo>
                  <a:pt x="1321" y="822"/>
                </a:lnTo>
                <a:lnTo>
                  <a:pt x="1321" y="829"/>
                </a:lnTo>
                <a:close/>
                <a:moveTo>
                  <a:pt x="1338" y="829"/>
                </a:moveTo>
                <a:lnTo>
                  <a:pt x="1345" y="829"/>
                </a:lnTo>
                <a:lnTo>
                  <a:pt x="1345" y="822"/>
                </a:lnTo>
                <a:lnTo>
                  <a:pt x="1338" y="822"/>
                </a:lnTo>
                <a:lnTo>
                  <a:pt x="1338" y="829"/>
                </a:lnTo>
                <a:close/>
                <a:moveTo>
                  <a:pt x="1354" y="829"/>
                </a:moveTo>
                <a:lnTo>
                  <a:pt x="1361" y="829"/>
                </a:lnTo>
                <a:lnTo>
                  <a:pt x="1361" y="822"/>
                </a:lnTo>
                <a:lnTo>
                  <a:pt x="1354" y="822"/>
                </a:lnTo>
                <a:lnTo>
                  <a:pt x="1354" y="829"/>
                </a:lnTo>
                <a:close/>
                <a:moveTo>
                  <a:pt x="1371" y="829"/>
                </a:moveTo>
                <a:lnTo>
                  <a:pt x="1378" y="829"/>
                </a:lnTo>
                <a:lnTo>
                  <a:pt x="1378" y="822"/>
                </a:lnTo>
                <a:lnTo>
                  <a:pt x="1371" y="822"/>
                </a:lnTo>
                <a:lnTo>
                  <a:pt x="1371" y="829"/>
                </a:lnTo>
                <a:close/>
                <a:moveTo>
                  <a:pt x="1390" y="829"/>
                </a:moveTo>
                <a:lnTo>
                  <a:pt x="1394" y="829"/>
                </a:lnTo>
                <a:lnTo>
                  <a:pt x="1394" y="822"/>
                </a:lnTo>
                <a:lnTo>
                  <a:pt x="1390" y="822"/>
                </a:lnTo>
                <a:lnTo>
                  <a:pt x="1390" y="829"/>
                </a:lnTo>
                <a:close/>
                <a:moveTo>
                  <a:pt x="1406" y="829"/>
                </a:moveTo>
                <a:lnTo>
                  <a:pt x="1413" y="829"/>
                </a:lnTo>
                <a:lnTo>
                  <a:pt x="1413" y="822"/>
                </a:lnTo>
                <a:lnTo>
                  <a:pt x="1406" y="822"/>
                </a:lnTo>
                <a:lnTo>
                  <a:pt x="1406" y="829"/>
                </a:lnTo>
                <a:close/>
                <a:moveTo>
                  <a:pt x="1423" y="829"/>
                </a:moveTo>
                <a:lnTo>
                  <a:pt x="1430" y="829"/>
                </a:lnTo>
                <a:lnTo>
                  <a:pt x="1430" y="822"/>
                </a:lnTo>
                <a:lnTo>
                  <a:pt x="1423" y="822"/>
                </a:lnTo>
                <a:lnTo>
                  <a:pt x="1423" y="829"/>
                </a:lnTo>
                <a:close/>
                <a:moveTo>
                  <a:pt x="1439" y="829"/>
                </a:moveTo>
                <a:lnTo>
                  <a:pt x="1447" y="829"/>
                </a:lnTo>
                <a:lnTo>
                  <a:pt x="1447" y="822"/>
                </a:lnTo>
                <a:lnTo>
                  <a:pt x="1439" y="822"/>
                </a:lnTo>
                <a:lnTo>
                  <a:pt x="1439" y="829"/>
                </a:lnTo>
                <a:close/>
                <a:moveTo>
                  <a:pt x="1456" y="829"/>
                </a:moveTo>
                <a:lnTo>
                  <a:pt x="1463" y="829"/>
                </a:lnTo>
                <a:lnTo>
                  <a:pt x="1463" y="822"/>
                </a:lnTo>
                <a:lnTo>
                  <a:pt x="1456" y="822"/>
                </a:lnTo>
                <a:lnTo>
                  <a:pt x="1456" y="829"/>
                </a:lnTo>
                <a:close/>
                <a:moveTo>
                  <a:pt x="1473" y="829"/>
                </a:moveTo>
                <a:lnTo>
                  <a:pt x="1480" y="829"/>
                </a:lnTo>
                <a:lnTo>
                  <a:pt x="1480" y="822"/>
                </a:lnTo>
                <a:lnTo>
                  <a:pt x="1473" y="822"/>
                </a:lnTo>
                <a:lnTo>
                  <a:pt x="1473" y="829"/>
                </a:lnTo>
                <a:close/>
                <a:moveTo>
                  <a:pt x="1489" y="829"/>
                </a:moveTo>
                <a:lnTo>
                  <a:pt x="1496" y="829"/>
                </a:lnTo>
                <a:lnTo>
                  <a:pt x="1496" y="822"/>
                </a:lnTo>
                <a:lnTo>
                  <a:pt x="1489" y="822"/>
                </a:lnTo>
                <a:lnTo>
                  <a:pt x="1489" y="829"/>
                </a:lnTo>
                <a:close/>
                <a:moveTo>
                  <a:pt x="1506" y="829"/>
                </a:moveTo>
                <a:lnTo>
                  <a:pt x="1513" y="829"/>
                </a:lnTo>
                <a:lnTo>
                  <a:pt x="1513" y="822"/>
                </a:lnTo>
                <a:lnTo>
                  <a:pt x="1506" y="822"/>
                </a:lnTo>
                <a:lnTo>
                  <a:pt x="1506" y="829"/>
                </a:lnTo>
                <a:close/>
                <a:moveTo>
                  <a:pt x="1522" y="829"/>
                </a:moveTo>
                <a:lnTo>
                  <a:pt x="1529" y="829"/>
                </a:lnTo>
                <a:lnTo>
                  <a:pt x="1529" y="822"/>
                </a:lnTo>
                <a:lnTo>
                  <a:pt x="1522" y="822"/>
                </a:lnTo>
                <a:lnTo>
                  <a:pt x="1522" y="829"/>
                </a:lnTo>
                <a:close/>
                <a:moveTo>
                  <a:pt x="1539" y="829"/>
                </a:moveTo>
                <a:lnTo>
                  <a:pt x="1546" y="829"/>
                </a:lnTo>
                <a:lnTo>
                  <a:pt x="1546" y="822"/>
                </a:lnTo>
                <a:lnTo>
                  <a:pt x="1539" y="822"/>
                </a:lnTo>
                <a:lnTo>
                  <a:pt x="1539" y="829"/>
                </a:lnTo>
                <a:close/>
                <a:moveTo>
                  <a:pt x="1555" y="829"/>
                </a:moveTo>
                <a:lnTo>
                  <a:pt x="1563" y="829"/>
                </a:lnTo>
                <a:lnTo>
                  <a:pt x="1563" y="822"/>
                </a:lnTo>
                <a:lnTo>
                  <a:pt x="1555" y="822"/>
                </a:lnTo>
                <a:lnTo>
                  <a:pt x="1555" y="829"/>
                </a:lnTo>
                <a:close/>
                <a:moveTo>
                  <a:pt x="1572" y="829"/>
                </a:moveTo>
                <a:lnTo>
                  <a:pt x="1579" y="829"/>
                </a:lnTo>
                <a:lnTo>
                  <a:pt x="1579" y="822"/>
                </a:lnTo>
                <a:lnTo>
                  <a:pt x="1572" y="822"/>
                </a:lnTo>
                <a:lnTo>
                  <a:pt x="1572" y="829"/>
                </a:lnTo>
                <a:close/>
                <a:moveTo>
                  <a:pt x="1589" y="829"/>
                </a:moveTo>
                <a:lnTo>
                  <a:pt x="1596" y="829"/>
                </a:lnTo>
                <a:lnTo>
                  <a:pt x="1596" y="822"/>
                </a:lnTo>
                <a:lnTo>
                  <a:pt x="1589" y="822"/>
                </a:lnTo>
                <a:lnTo>
                  <a:pt x="1589" y="829"/>
                </a:lnTo>
                <a:close/>
                <a:moveTo>
                  <a:pt x="1605" y="829"/>
                </a:moveTo>
                <a:lnTo>
                  <a:pt x="1612" y="829"/>
                </a:lnTo>
                <a:lnTo>
                  <a:pt x="1612" y="822"/>
                </a:lnTo>
                <a:lnTo>
                  <a:pt x="1605" y="822"/>
                </a:lnTo>
                <a:lnTo>
                  <a:pt x="1605" y="829"/>
                </a:lnTo>
                <a:close/>
                <a:moveTo>
                  <a:pt x="1622" y="829"/>
                </a:moveTo>
                <a:lnTo>
                  <a:pt x="1629" y="829"/>
                </a:lnTo>
                <a:lnTo>
                  <a:pt x="1629" y="822"/>
                </a:lnTo>
                <a:lnTo>
                  <a:pt x="1622" y="822"/>
                </a:lnTo>
                <a:lnTo>
                  <a:pt x="1622" y="829"/>
                </a:lnTo>
                <a:close/>
                <a:moveTo>
                  <a:pt x="1638" y="829"/>
                </a:moveTo>
                <a:lnTo>
                  <a:pt x="1645" y="829"/>
                </a:lnTo>
                <a:lnTo>
                  <a:pt x="1645" y="822"/>
                </a:lnTo>
                <a:lnTo>
                  <a:pt x="1638" y="822"/>
                </a:lnTo>
                <a:lnTo>
                  <a:pt x="1638" y="829"/>
                </a:lnTo>
                <a:close/>
                <a:moveTo>
                  <a:pt x="1657" y="829"/>
                </a:moveTo>
                <a:lnTo>
                  <a:pt x="1664" y="829"/>
                </a:lnTo>
                <a:lnTo>
                  <a:pt x="1664" y="822"/>
                </a:lnTo>
                <a:lnTo>
                  <a:pt x="1657" y="822"/>
                </a:lnTo>
                <a:lnTo>
                  <a:pt x="1657" y="829"/>
                </a:lnTo>
                <a:close/>
                <a:moveTo>
                  <a:pt x="1674" y="829"/>
                </a:moveTo>
                <a:lnTo>
                  <a:pt x="1681" y="829"/>
                </a:lnTo>
                <a:lnTo>
                  <a:pt x="1681" y="822"/>
                </a:lnTo>
                <a:lnTo>
                  <a:pt x="1674" y="822"/>
                </a:lnTo>
                <a:lnTo>
                  <a:pt x="1674" y="829"/>
                </a:lnTo>
                <a:close/>
                <a:moveTo>
                  <a:pt x="1690" y="829"/>
                </a:moveTo>
                <a:lnTo>
                  <a:pt x="1698" y="829"/>
                </a:lnTo>
                <a:lnTo>
                  <a:pt x="1698" y="822"/>
                </a:lnTo>
                <a:lnTo>
                  <a:pt x="1690" y="822"/>
                </a:lnTo>
                <a:lnTo>
                  <a:pt x="1690" y="829"/>
                </a:lnTo>
                <a:close/>
                <a:moveTo>
                  <a:pt x="1707" y="829"/>
                </a:moveTo>
                <a:lnTo>
                  <a:pt x="1714" y="829"/>
                </a:lnTo>
                <a:lnTo>
                  <a:pt x="1714" y="822"/>
                </a:lnTo>
                <a:lnTo>
                  <a:pt x="1707" y="822"/>
                </a:lnTo>
                <a:lnTo>
                  <a:pt x="1707" y="829"/>
                </a:lnTo>
                <a:close/>
                <a:moveTo>
                  <a:pt x="1724" y="829"/>
                </a:moveTo>
                <a:lnTo>
                  <a:pt x="1731" y="829"/>
                </a:lnTo>
                <a:lnTo>
                  <a:pt x="1731" y="822"/>
                </a:lnTo>
                <a:lnTo>
                  <a:pt x="1724" y="822"/>
                </a:lnTo>
                <a:lnTo>
                  <a:pt x="1724" y="829"/>
                </a:lnTo>
                <a:close/>
                <a:moveTo>
                  <a:pt x="1740" y="829"/>
                </a:moveTo>
                <a:lnTo>
                  <a:pt x="1747" y="829"/>
                </a:lnTo>
                <a:lnTo>
                  <a:pt x="1747" y="822"/>
                </a:lnTo>
                <a:lnTo>
                  <a:pt x="1740" y="822"/>
                </a:lnTo>
                <a:lnTo>
                  <a:pt x="1740" y="829"/>
                </a:lnTo>
                <a:close/>
                <a:moveTo>
                  <a:pt x="1757" y="829"/>
                </a:moveTo>
                <a:lnTo>
                  <a:pt x="1764" y="829"/>
                </a:lnTo>
                <a:lnTo>
                  <a:pt x="1764" y="822"/>
                </a:lnTo>
                <a:lnTo>
                  <a:pt x="1757" y="822"/>
                </a:lnTo>
                <a:lnTo>
                  <a:pt x="1757" y="829"/>
                </a:lnTo>
                <a:close/>
                <a:moveTo>
                  <a:pt x="1773" y="829"/>
                </a:moveTo>
                <a:lnTo>
                  <a:pt x="1780" y="829"/>
                </a:lnTo>
                <a:lnTo>
                  <a:pt x="1780" y="822"/>
                </a:lnTo>
                <a:lnTo>
                  <a:pt x="1773" y="822"/>
                </a:lnTo>
                <a:lnTo>
                  <a:pt x="1773" y="829"/>
                </a:lnTo>
                <a:close/>
                <a:moveTo>
                  <a:pt x="1790" y="829"/>
                </a:moveTo>
                <a:lnTo>
                  <a:pt x="1797" y="829"/>
                </a:lnTo>
                <a:lnTo>
                  <a:pt x="1797" y="822"/>
                </a:lnTo>
                <a:lnTo>
                  <a:pt x="1790" y="822"/>
                </a:lnTo>
                <a:lnTo>
                  <a:pt x="1790" y="829"/>
                </a:lnTo>
                <a:close/>
                <a:moveTo>
                  <a:pt x="1806" y="829"/>
                </a:moveTo>
                <a:lnTo>
                  <a:pt x="1814" y="829"/>
                </a:lnTo>
                <a:lnTo>
                  <a:pt x="1814" y="822"/>
                </a:lnTo>
                <a:lnTo>
                  <a:pt x="1806" y="822"/>
                </a:lnTo>
                <a:lnTo>
                  <a:pt x="1806" y="829"/>
                </a:lnTo>
                <a:close/>
                <a:moveTo>
                  <a:pt x="1823" y="829"/>
                </a:moveTo>
                <a:lnTo>
                  <a:pt x="1830" y="829"/>
                </a:lnTo>
                <a:lnTo>
                  <a:pt x="1830" y="822"/>
                </a:lnTo>
                <a:lnTo>
                  <a:pt x="1823" y="822"/>
                </a:lnTo>
                <a:lnTo>
                  <a:pt x="1823" y="829"/>
                </a:lnTo>
                <a:close/>
                <a:moveTo>
                  <a:pt x="1840" y="829"/>
                </a:moveTo>
                <a:lnTo>
                  <a:pt x="1847" y="829"/>
                </a:lnTo>
                <a:lnTo>
                  <a:pt x="1847" y="822"/>
                </a:lnTo>
                <a:lnTo>
                  <a:pt x="1840" y="822"/>
                </a:lnTo>
                <a:lnTo>
                  <a:pt x="1840" y="829"/>
                </a:lnTo>
                <a:close/>
                <a:moveTo>
                  <a:pt x="1856" y="829"/>
                </a:moveTo>
                <a:lnTo>
                  <a:pt x="1863" y="829"/>
                </a:lnTo>
                <a:lnTo>
                  <a:pt x="1863" y="822"/>
                </a:lnTo>
                <a:lnTo>
                  <a:pt x="1856" y="822"/>
                </a:lnTo>
                <a:lnTo>
                  <a:pt x="1856" y="829"/>
                </a:lnTo>
                <a:close/>
                <a:moveTo>
                  <a:pt x="1873" y="829"/>
                </a:moveTo>
                <a:lnTo>
                  <a:pt x="1880" y="829"/>
                </a:lnTo>
                <a:lnTo>
                  <a:pt x="1880" y="822"/>
                </a:lnTo>
                <a:lnTo>
                  <a:pt x="1873" y="822"/>
                </a:lnTo>
                <a:lnTo>
                  <a:pt x="1873" y="829"/>
                </a:lnTo>
                <a:close/>
                <a:moveTo>
                  <a:pt x="1889" y="829"/>
                </a:moveTo>
                <a:lnTo>
                  <a:pt x="1896" y="829"/>
                </a:lnTo>
                <a:lnTo>
                  <a:pt x="1896" y="822"/>
                </a:lnTo>
                <a:lnTo>
                  <a:pt x="1889" y="822"/>
                </a:lnTo>
                <a:lnTo>
                  <a:pt x="1889" y="829"/>
                </a:lnTo>
                <a:close/>
                <a:moveTo>
                  <a:pt x="1908" y="829"/>
                </a:moveTo>
                <a:lnTo>
                  <a:pt x="1915" y="829"/>
                </a:lnTo>
                <a:lnTo>
                  <a:pt x="1915" y="822"/>
                </a:lnTo>
                <a:lnTo>
                  <a:pt x="1908" y="822"/>
                </a:lnTo>
                <a:lnTo>
                  <a:pt x="1908" y="829"/>
                </a:lnTo>
                <a:close/>
                <a:moveTo>
                  <a:pt x="1925" y="829"/>
                </a:moveTo>
                <a:lnTo>
                  <a:pt x="1932" y="829"/>
                </a:lnTo>
                <a:lnTo>
                  <a:pt x="1932" y="822"/>
                </a:lnTo>
                <a:lnTo>
                  <a:pt x="1925" y="822"/>
                </a:lnTo>
                <a:lnTo>
                  <a:pt x="1925" y="829"/>
                </a:lnTo>
                <a:close/>
                <a:moveTo>
                  <a:pt x="2074" y="829"/>
                </a:moveTo>
                <a:lnTo>
                  <a:pt x="2081" y="829"/>
                </a:lnTo>
                <a:lnTo>
                  <a:pt x="2081" y="822"/>
                </a:lnTo>
                <a:lnTo>
                  <a:pt x="2074" y="822"/>
                </a:lnTo>
                <a:lnTo>
                  <a:pt x="2074" y="829"/>
                </a:lnTo>
                <a:close/>
                <a:moveTo>
                  <a:pt x="2091" y="829"/>
                </a:moveTo>
                <a:lnTo>
                  <a:pt x="2098" y="829"/>
                </a:lnTo>
                <a:lnTo>
                  <a:pt x="2098" y="822"/>
                </a:lnTo>
                <a:lnTo>
                  <a:pt x="2091" y="822"/>
                </a:lnTo>
                <a:lnTo>
                  <a:pt x="2091" y="829"/>
                </a:lnTo>
                <a:close/>
                <a:moveTo>
                  <a:pt x="2107" y="829"/>
                </a:moveTo>
                <a:lnTo>
                  <a:pt x="2114" y="829"/>
                </a:lnTo>
                <a:lnTo>
                  <a:pt x="2114" y="822"/>
                </a:lnTo>
                <a:lnTo>
                  <a:pt x="2107" y="822"/>
                </a:lnTo>
                <a:lnTo>
                  <a:pt x="2107" y="829"/>
                </a:lnTo>
                <a:close/>
                <a:moveTo>
                  <a:pt x="2124" y="829"/>
                </a:moveTo>
                <a:lnTo>
                  <a:pt x="2131" y="829"/>
                </a:lnTo>
                <a:lnTo>
                  <a:pt x="2131" y="822"/>
                </a:lnTo>
                <a:lnTo>
                  <a:pt x="2124" y="822"/>
                </a:lnTo>
                <a:lnTo>
                  <a:pt x="2124" y="829"/>
                </a:lnTo>
                <a:close/>
                <a:moveTo>
                  <a:pt x="2140" y="829"/>
                </a:moveTo>
                <a:lnTo>
                  <a:pt x="2147" y="829"/>
                </a:lnTo>
                <a:lnTo>
                  <a:pt x="2147" y="822"/>
                </a:lnTo>
                <a:lnTo>
                  <a:pt x="2140" y="822"/>
                </a:lnTo>
                <a:lnTo>
                  <a:pt x="2140" y="829"/>
                </a:lnTo>
                <a:close/>
                <a:moveTo>
                  <a:pt x="2159" y="829"/>
                </a:moveTo>
                <a:lnTo>
                  <a:pt x="2164" y="829"/>
                </a:lnTo>
                <a:lnTo>
                  <a:pt x="2164" y="822"/>
                </a:lnTo>
                <a:lnTo>
                  <a:pt x="2159" y="822"/>
                </a:lnTo>
                <a:lnTo>
                  <a:pt x="2159" y="829"/>
                </a:lnTo>
                <a:close/>
                <a:moveTo>
                  <a:pt x="2242" y="829"/>
                </a:moveTo>
                <a:lnTo>
                  <a:pt x="2249" y="829"/>
                </a:lnTo>
                <a:lnTo>
                  <a:pt x="2249" y="822"/>
                </a:lnTo>
                <a:lnTo>
                  <a:pt x="2242" y="822"/>
                </a:lnTo>
                <a:lnTo>
                  <a:pt x="2242" y="829"/>
                </a:lnTo>
                <a:close/>
                <a:moveTo>
                  <a:pt x="2259" y="829"/>
                </a:moveTo>
                <a:lnTo>
                  <a:pt x="2266" y="829"/>
                </a:lnTo>
                <a:lnTo>
                  <a:pt x="2266" y="822"/>
                </a:lnTo>
                <a:lnTo>
                  <a:pt x="2259" y="822"/>
                </a:lnTo>
                <a:lnTo>
                  <a:pt x="2259" y="829"/>
                </a:lnTo>
                <a:close/>
                <a:moveTo>
                  <a:pt x="2275" y="829"/>
                </a:moveTo>
                <a:lnTo>
                  <a:pt x="2282" y="829"/>
                </a:lnTo>
                <a:lnTo>
                  <a:pt x="2282" y="822"/>
                </a:lnTo>
                <a:lnTo>
                  <a:pt x="2275" y="822"/>
                </a:lnTo>
                <a:lnTo>
                  <a:pt x="2275" y="829"/>
                </a:lnTo>
                <a:close/>
                <a:moveTo>
                  <a:pt x="2292" y="829"/>
                </a:moveTo>
                <a:lnTo>
                  <a:pt x="2299" y="829"/>
                </a:lnTo>
                <a:lnTo>
                  <a:pt x="2299" y="822"/>
                </a:lnTo>
                <a:lnTo>
                  <a:pt x="2292" y="822"/>
                </a:lnTo>
                <a:lnTo>
                  <a:pt x="2292" y="829"/>
                </a:lnTo>
                <a:close/>
                <a:moveTo>
                  <a:pt x="2308" y="829"/>
                </a:moveTo>
                <a:lnTo>
                  <a:pt x="2316" y="829"/>
                </a:lnTo>
                <a:lnTo>
                  <a:pt x="2316" y="822"/>
                </a:lnTo>
                <a:lnTo>
                  <a:pt x="2308" y="822"/>
                </a:lnTo>
                <a:lnTo>
                  <a:pt x="2308" y="829"/>
                </a:lnTo>
                <a:close/>
                <a:moveTo>
                  <a:pt x="2325" y="829"/>
                </a:moveTo>
                <a:lnTo>
                  <a:pt x="2332" y="829"/>
                </a:lnTo>
                <a:lnTo>
                  <a:pt x="2332" y="822"/>
                </a:lnTo>
                <a:lnTo>
                  <a:pt x="2325" y="822"/>
                </a:lnTo>
                <a:lnTo>
                  <a:pt x="2325" y="829"/>
                </a:lnTo>
                <a:close/>
                <a:moveTo>
                  <a:pt x="2342" y="829"/>
                </a:moveTo>
                <a:lnTo>
                  <a:pt x="2349" y="829"/>
                </a:lnTo>
                <a:lnTo>
                  <a:pt x="2349" y="822"/>
                </a:lnTo>
                <a:lnTo>
                  <a:pt x="2342" y="822"/>
                </a:lnTo>
                <a:lnTo>
                  <a:pt x="2342" y="829"/>
                </a:lnTo>
                <a:close/>
                <a:moveTo>
                  <a:pt x="2358" y="829"/>
                </a:moveTo>
                <a:lnTo>
                  <a:pt x="2365" y="829"/>
                </a:lnTo>
                <a:lnTo>
                  <a:pt x="2365" y="822"/>
                </a:lnTo>
                <a:lnTo>
                  <a:pt x="2358" y="822"/>
                </a:lnTo>
                <a:lnTo>
                  <a:pt x="2358" y="829"/>
                </a:lnTo>
                <a:close/>
                <a:moveTo>
                  <a:pt x="2460" y="829"/>
                </a:moveTo>
                <a:lnTo>
                  <a:pt x="2467" y="829"/>
                </a:lnTo>
                <a:lnTo>
                  <a:pt x="2467" y="822"/>
                </a:lnTo>
                <a:lnTo>
                  <a:pt x="2460" y="822"/>
                </a:lnTo>
                <a:lnTo>
                  <a:pt x="2460" y="829"/>
                </a:lnTo>
                <a:close/>
                <a:moveTo>
                  <a:pt x="2477" y="829"/>
                </a:moveTo>
                <a:lnTo>
                  <a:pt x="2484" y="829"/>
                </a:lnTo>
                <a:lnTo>
                  <a:pt x="2484" y="822"/>
                </a:lnTo>
                <a:lnTo>
                  <a:pt x="2477" y="822"/>
                </a:lnTo>
                <a:lnTo>
                  <a:pt x="2477" y="829"/>
                </a:lnTo>
                <a:close/>
                <a:moveTo>
                  <a:pt x="2493" y="829"/>
                </a:moveTo>
                <a:lnTo>
                  <a:pt x="2500" y="829"/>
                </a:lnTo>
                <a:lnTo>
                  <a:pt x="2500" y="822"/>
                </a:lnTo>
                <a:lnTo>
                  <a:pt x="2493" y="822"/>
                </a:lnTo>
                <a:lnTo>
                  <a:pt x="2493" y="829"/>
                </a:lnTo>
                <a:close/>
                <a:moveTo>
                  <a:pt x="620" y="845"/>
                </a:moveTo>
                <a:lnTo>
                  <a:pt x="625" y="845"/>
                </a:lnTo>
                <a:lnTo>
                  <a:pt x="625" y="838"/>
                </a:lnTo>
                <a:lnTo>
                  <a:pt x="620" y="838"/>
                </a:lnTo>
                <a:lnTo>
                  <a:pt x="620" y="845"/>
                </a:lnTo>
                <a:close/>
                <a:moveTo>
                  <a:pt x="637" y="845"/>
                </a:moveTo>
                <a:lnTo>
                  <a:pt x="644" y="845"/>
                </a:lnTo>
                <a:lnTo>
                  <a:pt x="644" y="838"/>
                </a:lnTo>
                <a:lnTo>
                  <a:pt x="637" y="838"/>
                </a:lnTo>
                <a:lnTo>
                  <a:pt x="637" y="845"/>
                </a:lnTo>
                <a:close/>
                <a:moveTo>
                  <a:pt x="653" y="845"/>
                </a:moveTo>
                <a:lnTo>
                  <a:pt x="660" y="845"/>
                </a:lnTo>
                <a:lnTo>
                  <a:pt x="660" y="838"/>
                </a:lnTo>
                <a:lnTo>
                  <a:pt x="653" y="838"/>
                </a:lnTo>
                <a:lnTo>
                  <a:pt x="653" y="845"/>
                </a:lnTo>
                <a:close/>
                <a:moveTo>
                  <a:pt x="670" y="845"/>
                </a:moveTo>
                <a:lnTo>
                  <a:pt x="677" y="845"/>
                </a:lnTo>
                <a:lnTo>
                  <a:pt x="677" y="838"/>
                </a:lnTo>
                <a:lnTo>
                  <a:pt x="670" y="838"/>
                </a:lnTo>
                <a:lnTo>
                  <a:pt x="670" y="845"/>
                </a:lnTo>
                <a:close/>
                <a:moveTo>
                  <a:pt x="686" y="845"/>
                </a:moveTo>
                <a:lnTo>
                  <a:pt x="693" y="845"/>
                </a:lnTo>
                <a:lnTo>
                  <a:pt x="693" y="838"/>
                </a:lnTo>
                <a:lnTo>
                  <a:pt x="686" y="838"/>
                </a:lnTo>
                <a:lnTo>
                  <a:pt x="686" y="845"/>
                </a:lnTo>
                <a:close/>
                <a:moveTo>
                  <a:pt x="703" y="845"/>
                </a:moveTo>
                <a:lnTo>
                  <a:pt x="710" y="845"/>
                </a:lnTo>
                <a:lnTo>
                  <a:pt x="710" y="838"/>
                </a:lnTo>
                <a:lnTo>
                  <a:pt x="703" y="838"/>
                </a:lnTo>
                <a:lnTo>
                  <a:pt x="703" y="845"/>
                </a:lnTo>
                <a:close/>
                <a:moveTo>
                  <a:pt x="720" y="845"/>
                </a:moveTo>
                <a:lnTo>
                  <a:pt x="727" y="845"/>
                </a:lnTo>
                <a:lnTo>
                  <a:pt x="727" y="838"/>
                </a:lnTo>
                <a:lnTo>
                  <a:pt x="720" y="838"/>
                </a:lnTo>
                <a:lnTo>
                  <a:pt x="720" y="845"/>
                </a:lnTo>
                <a:close/>
                <a:moveTo>
                  <a:pt x="736" y="845"/>
                </a:moveTo>
                <a:lnTo>
                  <a:pt x="743" y="845"/>
                </a:lnTo>
                <a:lnTo>
                  <a:pt x="743" y="838"/>
                </a:lnTo>
                <a:lnTo>
                  <a:pt x="736" y="838"/>
                </a:lnTo>
                <a:lnTo>
                  <a:pt x="736" y="845"/>
                </a:lnTo>
                <a:close/>
                <a:moveTo>
                  <a:pt x="753" y="845"/>
                </a:moveTo>
                <a:lnTo>
                  <a:pt x="760" y="845"/>
                </a:lnTo>
                <a:lnTo>
                  <a:pt x="760" y="838"/>
                </a:lnTo>
                <a:lnTo>
                  <a:pt x="753" y="838"/>
                </a:lnTo>
                <a:lnTo>
                  <a:pt x="753" y="845"/>
                </a:lnTo>
                <a:close/>
                <a:moveTo>
                  <a:pt x="937" y="845"/>
                </a:moveTo>
                <a:lnTo>
                  <a:pt x="944" y="845"/>
                </a:lnTo>
                <a:lnTo>
                  <a:pt x="944" y="838"/>
                </a:lnTo>
                <a:lnTo>
                  <a:pt x="937" y="838"/>
                </a:lnTo>
                <a:lnTo>
                  <a:pt x="937" y="845"/>
                </a:lnTo>
                <a:close/>
                <a:moveTo>
                  <a:pt x="1304" y="845"/>
                </a:moveTo>
                <a:lnTo>
                  <a:pt x="1312" y="845"/>
                </a:lnTo>
                <a:lnTo>
                  <a:pt x="1312" y="838"/>
                </a:lnTo>
                <a:lnTo>
                  <a:pt x="1304" y="838"/>
                </a:lnTo>
                <a:lnTo>
                  <a:pt x="1304" y="845"/>
                </a:lnTo>
                <a:close/>
                <a:moveTo>
                  <a:pt x="1321" y="845"/>
                </a:moveTo>
                <a:lnTo>
                  <a:pt x="1328" y="845"/>
                </a:lnTo>
                <a:lnTo>
                  <a:pt x="1328" y="838"/>
                </a:lnTo>
                <a:lnTo>
                  <a:pt x="1321" y="838"/>
                </a:lnTo>
                <a:lnTo>
                  <a:pt x="1321" y="845"/>
                </a:lnTo>
                <a:close/>
                <a:moveTo>
                  <a:pt x="1338" y="845"/>
                </a:moveTo>
                <a:lnTo>
                  <a:pt x="1345" y="845"/>
                </a:lnTo>
                <a:lnTo>
                  <a:pt x="1345" y="838"/>
                </a:lnTo>
                <a:lnTo>
                  <a:pt x="1338" y="838"/>
                </a:lnTo>
                <a:lnTo>
                  <a:pt x="1338" y="845"/>
                </a:lnTo>
                <a:close/>
                <a:moveTo>
                  <a:pt x="1354" y="845"/>
                </a:moveTo>
                <a:lnTo>
                  <a:pt x="1361" y="845"/>
                </a:lnTo>
                <a:lnTo>
                  <a:pt x="1361" y="838"/>
                </a:lnTo>
                <a:lnTo>
                  <a:pt x="1354" y="838"/>
                </a:lnTo>
                <a:lnTo>
                  <a:pt x="1354" y="845"/>
                </a:lnTo>
                <a:close/>
                <a:moveTo>
                  <a:pt x="1371" y="845"/>
                </a:moveTo>
                <a:lnTo>
                  <a:pt x="1378" y="845"/>
                </a:lnTo>
                <a:lnTo>
                  <a:pt x="1378" y="838"/>
                </a:lnTo>
                <a:lnTo>
                  <a:pt x="1371" y="838"/>
                </a:lnTo>
                <a:lnTo>
                  <a:pt x="1371" y="845"/>
                </a:lnTo>
                <a:close/>
                <a:moveTo>
                  <a:pt x="1390" y="845"/>
                </a:moveTo>
                <a:lnTo>
                  <a:pt x="1394" y="845"/>
                </a:lnTo>
                <a:lnTo>
                  <a:pt x="1394" y="838"/>
                </a:lnTo>
                <a:lnTo>
                  <a:pt x="1390" y="838"/>
                </a:lnTo>
                <a:lnTo>
                  <a:pt x="1390" y="845"/>
                </a:lnTo>
                <a:close/>
                <a:moveTo>
                  <a:pt x="1406" y="845"/>
                </a:moveTo>
                <a:lnTo>
                  <a:pt x="1413" y="845"/>
                </a:lnTo>
                <a:lnTo>
                  <a:pt x="1413" y="838"/>
                </a:lnTo>
                <a:lnTo>
                  <a:pt x="1406" y="838"/>
                </a:lnTo>
                <a:lnTo>
                  <a:pt x="1406" y="845"/>
                </a:lnTo>
                <a:close/>
                <a:moveTo>
                  <a:pt x="1423" y="845"/>
                </a:moveTo>
                <a:lnTo>
                  <a:pt x="1430" y="845"/>
                </a:lnTo>
                <a:lnTo>
                  <a:pt x="1430" y="838"/>
                </a:lnTo>
                <a:lnTo>
                  <a:pt x="1423" y="838"/>
                </a:lnTo>
                <a:lnTo>
                  <a:pt x="1423" y="845"/>
                </a:lnTo>
                <a:close/>
                <a:moveTo>
                  <a:pt x="1439" y="845"/>
                </a:moveTo>
                <a:lnTo>
                  <a:pt x="1447" y="845"/>
                </a:lnTo>
                <a:lnTo>
                  <a:pt x="1447" y="838"/>
                </a:lnTo>
                <a:lnTo>
                  <a:pt x="1439" y="838"/>
                </a:lnTo>
                <a:lnTo>
                  <a:pt x="1439" y="845"/>
                </a:lnTo>
                <a:close/>
                <a:moveTo>
                  <a:pt x="1456" y="845"/>
                </a:moveTo>
                <a:lnTo>
                  <a:pt x="1463" y="845"/>
                </a:lnTo>
                <a:lnTo>
                  <a:pt x="1463" y="838"/>
                </a:lnTo>
                <a:lnTo>
                  <a:pt x="1456" y="838"/>
                </a:lnTo>
                <a:lnTo>
                  <a:pt x="1456" y="845"/>
                </a:lnTo>
                <a:close/>
                <a:moveTo>
                  <a:pt x="1473" y="845"/>
                </a:moveTo>
                <a:lnTo>
                  <a:pt x="1480" y="845"/>
                </a:lnTo>
                <a:lnTo>
                  <a:pt x="1480" y="838"/>
                </a:lnTo>
                <a:lnTo>
                  <a:pt x="1473" y="838"/>
                </a:lnTo>
                <a:lnTo>
                  <a:pt x="1473" y="845"/>
                </a:lnTo>
                <a:close/>
                <a:moveTo>
                  <a:pt x="1489" y="845"/>
                </a:moveTo>
                <a:lnTo>
                  <a:pt x="1496" y="845"/>
                </a:lnTo>
                <a:lnTo>
                  <a:pt x="1496" y="838"/>
                </a:lnTo>
                <a:lnTo>
                  <a:pt x="1489" y="838"/>
                </a:lnTo>
                <a:lnTo>
                  <a:pt x="1489" y="845"/>
                </a:lnTo>
                <a:close/>
                <a:moveTo>
                  <a:pt x="1506" y="845"/>
                </a:moveTo>
                <a:lnTo>
                  <a:pt x="1513" y="845"/>
                </a:lnTo>
                <a:lnTo>
                  <a:pt x="1513" y="838"/>
                </a:lnTo>
                <a:lnTo>
                  <a:pt x="1506" y="838"/>
                </a:lnTo>
                <a:lnTo>
                  <a:pt x="1506" y="845"/>
                </a:lnTo>
                <a:close/>
                <a:moveTo>
                  <a:pt x="1522" y="845"/>
                </a:moveTo>
                <a:lnTo>
                  <a:pt x="1529" y="845"/>
                </a:lnTo>
                <a:lnTo>
                  <a:pt x="1529" y="838"/>
                </a:lnTo>
                <a:lnTo>
                  <a:pt x="1522" y="838"/>
                </a:lnTo>
                <a:lnTo>
                  <a:pt x="1522" y="845"/>
                </a:lnTo>
                <a:close/>
                <a:moveTo>
                  <a:pt x="1539" y="845"/>
                </a:moveTo>
                <a:lnTo>
                  <a:pt x="1546" y="845"/>
                </a:lnTo>
                <a:lnTo>
                  <a:pt x="1546" y="838"/>
                </a:lnTo>
                <a:lnTo>
                  <a:pt x="1539" y="838"/>
                </a:lnTo>
                <a:lnTo>
                  <a:pt x="1539" y="845"/>
                </a:lnTo>
                <a:close/>
                <a:moveTo>
                  <a:pt x="1555" y="845"/>
                </a:moveTo>
                <a:lnTo>
                  <a:pt x="1563" y="845"/>
                </a:lnTo>
                <a:lnTo>
                  <a:pt x="1563" y="838"/>
                </a:lnTo>
                <a:lnTo>
                  <a:pt x="1555" y="838"/>
                </a:lnTo>
                <a:lnTo>
                  <a:pt x="1555" y="845"/>
                </a:lnTo>
                <a:close/>
                <a:moveTo>
                  <a:pt x="1572" y="845"/>
                </a:moveTo>
                <a:lnTo>
                  <a:pt x="1579" y="845"/>
                </a:lnTo>
                <a:lnTo>
                  <a:pt x="1579" y="838"/>
                </a:lnTo>
                <a:lnTo>
                  <a:pt x="1572" y="838"/>
                </a:lnTo>
                <a:lnTo>
                  <a:pt x="1572" y="845"/>
                </a:lnTo>
                <a:close/>
                <a:moveTo>
                  <a:pt x="1589" y="845"/>
                </a:moveTo>
                <a:lnTo>
                  <a:pt x="1596" y="845"/>
                </a:lnTo>
                <a:lnTo>
                  <a:pt x="1596" y="838"/>
                </a:lnTo>
                <a:lnTo>
                  <a:pt x="1589" y="838"/>
                </a:lnTo>
                <a:lnTo>
                  <a:pt x="1589" y="845"/>
                </a:lnTo>
                <a:close/>
                <a:moveTo>
                  <a:pt x="1605" y="845"/>
                </a:moveTo>
                <a:lnTo>
                  <a:pt x="1612" y="845"/>
                </a:lnTo>
                <a:lnTo>
                  <a:pt x="1612" y="838"/>
                </a:lnTo>
                <a:lnTo>
                  <a:pt x="1605" y="838"/>
                </a:lnTo>
                <a:lnTo>
                  <a:pt x="1605" y="845"/>
                </a:lnTo>
                <a:close/>
                <a:moveTo>
                  <a:pt x="1622" y="845"/>
                </a:moveTo>
                <a:lnTo>
                  <a:pt x="1629" y="845"/>
                </a:lnTo>
                <a:lnTo>
                  <a:pt x="1629" y="838"/>
                </a:lnTo>
                <a:lnTo>
                  <a:pt x="1622" y="838"/>
                </a:lnTo>
                <a:lnTo>
                  <a:pt x="1622" y="845"/>
                </a:lnTo>
                <a:close/>
                <a:moveTo>
                  <a:pt x="1638" y="845"/>
                </a:moveTo>
                <a:lnTo>
                  <a:pt x="1645" y="845"/>
                </a:lnTo>
                <a:lnTo>
                  <a:pt x="1645" y="838"/>
                </a:lnTo>
                <a:lnTo>
                  <a:pt x="1638" y="838"/>
                </a:lnTo>
                <a:lnTo>
                  <a:pt x="1638" y="845"/>
                </a:lnTo>
                <a:close/>
                <a:moveTo>
                  <a:pt x="1657" y="845"/>
                </a:moveTo>
                <a:lnTo>
                  <a:pt x="1664" y="845"/>
                </a:lnTo>
                <a:lnTo>
                  <a:pt x="1664" y="838"/>
                </a:lnTo>
                <a:lnTo>
                  <a:pt x="1657" y="838"/>
                </a:lnTo>
                <a:lnTo>
                  <a:pt x="1657" y="845"/>
                </a:lnTo>
                <a:close/>
                <a:moveTo>
                  <a:pt x="1674" y="845"/>
                </a:moveTo>
                <a:lnTo>
                  <a:pt x="1681" y="845"/>
                </a:lnTo>
                <a:lnTo>
                  <a:pt x="1681" y="838"/>
                </a:lnTo>
                <a:lnTo>
                  <a:pt x="1674" y="838"/>
                </a:lnTo>
                <a:lnTo>
                  <a:pt x="1674" y="845"/>
                </a:lnTo>
                <a:close/>
                <a:moveTo>
                  <a:pt x="1690" y="845"/>
                </a:moveTo>
                <a:lnTo>
                  <a:pt x="1698" y="845"/>
                </a:lnTo>
                <a:lnTo>
                  <a:pt x="1698" y="838"/>
                </a:lnTo>
                <a:lnTo>
                  <a:pt x="1690" y="838"/>
                </a:lnTo>
                <a:lnTo>
                  <a:pt x="1690" y="845"/>
                </a:lnTo>
                <a:close/>
                <a:moveTo>
                  <a:pt x="1707" y="845"/>
                </a:moveTo>
                <a:lnTo>
                  <a:pt x="1714" y="845"/>
                </a:lnTo>
                <a:lnTo>
                  <a:pt x="1714" y="838"/>
                </a:lnTo>
                <a:lnTo>
                  <a:pt x="1707" y="838"/>
                </a:lnTo>
                <a:lnTo>
                  <a:pt x="1707" y="845"/>
                </a:lnTo>
                <a:close/>
                <a:moveTo>
                  <a:pt x="1724" y="845"/>
                </a:moveTo>
                <a:lnTo>
                  <a:pt x="1731" y="845"/>
                </a:lnTo>
                <a:lnTo>
                  <a:pt x="1731" y="838"/>
                </a:lnTo>
                <a:lnTo>
                  <a:pt x="1724" y="838"/>
                </a:lnTo>
                <a:lnTo>
                  <a:pt x="1724" y="845"/>
                </a:lnTo>
                <a:close/>
                <a:moveTo>
                  <a:pt x="1740" y="845"/>
                </a:moveTo>
                <a:lnTo>
                  <a:pt x="1747" y="845"/>
                </a:lnTo>
                <a:lnTo>
                  <a:pt x="1747" y="838"/>
                </a:lnTo>
                <a:lnTo>
                  <a:pt x="1740" y="838"/>
                </a:lnTo>
                <a:lnTo>
                  <a:pt x="1740" y="845"/>
                </a:lnTo>
                <a:close/>
                <a:moveTo>
                  <a:pt x="1757" y="845"/>
                </a:moveTo>
                <a:lnTo>
                  <a:pt x="1764" y="845"/>
                </a:lnTo>
                <a:lnTo>
                  <a:pt x="1764" y="838"/>
                </a:lnTo>
                <a:lnTo>
                  <a:pt x="1757" y="838"/>
                </a:lnTo>
                <a:lnTo>
                  <a:pt x="1757" y="845"/>
                </a:lnTo>
                <a:close/>
                <a:moveTo>
                  <a:pt x="1773" y="845"/>
                </a:moveTo>
                <a:lnTo>
                  <a:pt x="1780" y="845"/>
                </a:lnTo>
                <a:lnTo>
                  <a:pt x="1780" y="838"/>
                </a:lnTo>
                <a:lnTo>
                  <a:pt x="1773" y="838"/>
                </a:lnTo>
                <a:lnTo>
                  <a:pt x="1773" y="845"/>
                </a:lnTo>
                <a:close/>
                <a:moveTo>
                  <a:pt x="1790" y="845"/>
                </a:moveTo>
                <a:lnTo>
                  <a:pt x="1797" y="845"/>
                </a:lnTo>
                <a:lnTo>
                  <a:pt x="1797" y="838"/>
                </a:lnTo>
                <a:lnTo>
                  <a:pt x="1790" y="838"/>
                </a:lnTo>
                <a:lnTo>
                  <a:pt x="1790" y="845"/>
                </a:lnTo>
                <a:close/>
                <a:moveTo>
                  <a:pt x="1806" y="845"/>
                </a:moveTo>
                <a:lnTo>
                  <a:pt x="1814" y="845"/>
                </a:lnTo>
                <a:lnTo>
                  <a:pt x="1814" y="838"/>
                </a:lnTo>
                <a:lnTo>
                  <a:pt x="1806" y="838"/>
                </a:lnTo>
                <a:lnTo>
                  <a:pt x="1806" y="845"/>
                </a:lnTo>
                <a:close/>
                <a:moveTo>
                  <a:pt x="1823" y="845"/>
                </a:moveTo>
                <a:lnTo>
                  <a:pt x="1830" y="845"/>
                </a:lnTo>
                <a:lnTo>
                  <a:pt x="1830" y="838"/>
                </a:lnTo>
                <a:lnTo>
                  <a:pt x="1823" y="838"/>
                </a:lnTo>
                <a:lnTo>
                  <a:pt x="1823" y="845"/>
                </a:lnTo>
                <a:close/>
                <a:moveTo>
                  <a:pt x="1840" y="845"/>
                </a:moveTo>
                <a:lnTo>
                  <a:pt x="1847" y="845"/>
                </a:lnTo>
                <a:lnTo>
                  <a:pt x="1847" y="838"/>
                </a:lnTo>
                <a:lnTo>
                  <a:pt x="1840" y="838"/>
                </a:lnTo>
                <a:lnTo>
                  <a:pt x="1840" y="845"/>
                </a:lnTo>
                <a:close/>
                <a:moveTo>
                  <a:pt x="1856" y="845"/>
                </a:moveTo>
                <a:lnTo>
                  <a:pt x="1863" y="845"/>
                </a:lnTo>
                <a:lnTo>
                  <a:pt x="1863" y="838"/>
                </a:lnTo>
                <a:lnTo>
                  <a:pt x="1856" y="838"/>
                </a:lnTo>
                <a:lnTo>
                  <a:pt x="1856" y="845"/>
                </a:lnTo>
                <a:close/>
                <a:moveTo>
                  <a:pt x="1873" y="845"/>
                </a:moveTo>
                <a:lnTo>
                  <a:pt x="1880" y="845"/>
                </a:lnTo>
                <a:lnTo>
                  <a:pt x="1880" y="838"/>
                </a:lnTo>
                <a:lnTo>
                  <a:pt x="1873" y="838"/>
                </a:lnTo>
                <a:lnTo>
                  <a:pt x="1873" y="845"/>
                </a:lnTo>
                <a:close/>
                <a:moveTo>
                  <a:pt x="1889" y="845"/>
                </a:moveTo>
                <a:lnTo>
                  <a:pt x="1896" y="845"/>
                </a:lnTo>
                <a:lnTo>
                  <a:pt x="1896" y="838"/>
                </a:lnTo>
                <a:lnTo>
                  <a:pt x="1889" y="838"/>
                </a:lnTo>
                <a:lnTo>
                  <a:pt x="1889" y="845"/>
                </a:lnTo>
                <a:close/>
                <a:moveTo>
                  <a:pt x="2074" y="845"/>
                </a:moveTo>
                <a:lnTo>
                  <a:pt x="2081" y="845"/>
                </a:lnTo>
                <a:lnTo>
                  <a:pt x="2081" y="838"/>
                </a:lnTo>
                <a:lnTo>
                  <a:pt x="2074" y="838"/>
                </a:lnTo>
                <a:lnTo>
                  <a:pt x="2074" y="845"/>
                </a:lnTo>
                <a:close/>
                <a:moveTo>
                  <a:pt x="2091" y="845"/>
                </a:moveTo>
                <a:lnTo>
                  <a:pt x="2098" y="845"/>
                </a:lnTo>
                <a:lnTo>
                  <a:pt x="2098" y="838"/>
                </a:lnTo>
                <a:lnTo>
                  <a:pt x="2091" y="838"/>
                </a:lnTo>
                <a:lnTo>
                  <a:pt x="2091" y="845"/>
                </a:lnTo>
                <a:close/>
                <a:moveTo>
                  <a:pt x="2107" y="845"/>
                </a:moveTo>
                <a:lnTo>
                  <a:pt x="2114" y="845"/>
                </a:lnTo>
                <a:lnTo>
                  <a:pt x="2114" y="838"/>
                </a:lnTo>
                <a:lnTo>
                  <a:pt x="2107" y="838"/>
                </a:lnTo>
                <a:lnTo>
                  <a:pt x="2107" y="845"/>
                </a:lnTo>
                <a:close/>
                <a:moveTo>
                  <a:pt x="2124" y="845"/>
                </a:moveTo>
                <a:lnTo>
                  <a:pt x="2131" y="845"/>
                </a:lnTo>
                <a:lnTo>
                  <a:pt x="2131" y="838"/>
                </a:lnTo>
                <a:lnTo>
                  <a:pt x="2124" y="838"/>
                </a:lnTo>
                <a:lnTo>
                  <a:pt x="2124" y="845"/>
                </a:lnTo>
                <a:close/>
                <a:moveTo>
                  <a:pt x="2140" y="845"/>
                </a:moveTo>
                <a:lnTo>
                  <a:pt x="2147" y="845"/>
                </a:lnTo>
                <a:lnTo>
                  <a:pt x="2147" y="838"/>
                </a:lnTo>
                <a:lnTo>
                  <a:pt x="2140" y="838"/>
                </a:lnTo>
                <a:lnTo>
                  <a:pt x="2140" y="845"/>
                </a:lnTo>
                <a:close/>
                <a:moveTo>
                  <a:pt x="2259" y="845"/>
                </a:moveTo>
                <a:lnTo>
                  <a:pt x="2266" y="845"/>
                </a:lnTo>
                <a:lnTo>
                  <a:pt x="2266" y="838"/>
                </a:lnTo>
                <a:lnTo>
                  <a:pt x="2259" y="838"/>
                </a:lnTo>
                <a:lnTo>
                  <a:pt x="2259" y="845"/>
                </a:lnTo>
                <a:close/>
                <a:moveTo>
                  <a:pt x="2275" y="845"/>
                </a:moveTo>
                <a:lnTo>
                  <a:pt x="2282" y="845"/>
                </a:lnTo>
                <a:lnTo>
                  <a:pt x="2282" y="838"/>
                </a:lnTo>
                <a:lnTo>
                  <a:pt x="2275" y="838"/>
                </a:lnTo>
                <a:lnTo>
                  <a:pt x="2275" y="845"/>
                </a:lnTo>
                <a:close/>
                <a:moveTo>
                  <a:pt x="2292" y="845"/>
                </a:moveTo>
                <a:lnTo>
                  <a:pt x="2299" y="845"/>
                </a:lnTo>
                <a:lnTo>
                  <a:pt x="2299" y="838"/>
                </a:lnTo>
                <a:lnTo>
                  <a:pt x="2292" y="838"/>
                </a:lnTo>
                <a:lnTo>
                  <a:pt x="2292" y="845"/>
                </a:lnTo>
                <a:close/>
                <a:moveTo>
                  <a:pt x="2308" y="845"/>
                </a:moveTo>
                <a:lnTo>
                  <a:pt x="2316" y="845"/>
                </a:lnTo>
                <a:lnTo>
                  <a:pt x="2316" y="838"/>
                </a:lnTo>
                <a:lnTo>
                  <a:pt x="2308" y="838"/>
                </a:lnTo>
                <a:lnTo>
                  <a:pt x="2308" y="845"/>
                </a:lnTo>
                <a:close/>
                <a:moveTo>
                  <a:pt x="2325" y="845"/>
                </a:moveTo>
                <a:lnTo>
                  <a:pt x="2332" y="845"/>
                </a:lnTo>
                <a:lnTo>
                  <a:pt x="2332" y="838"/>
                </a:lnTo>
                <a:lnTo>
                  <a:pt x="2325" y="838"/>
                </a:lnTo>
                <a:lnTo>
                  <a:pt x="2325" y="845"/>
                </a:lnTo>
                <a:close/>
                <a:moveTo>
                  <a:pt x="2342" y="845"/>
                </a:moveTo>
                <a:lnTo>
                  <a:pt x="2349" y="845"/>
                </a:lnTo>
                <a:lnTo>
                  <a:pt x="2349" y="838"/>
                </a:lnTo>
                <a:lnTo>
                  <a:pt x="2342" y="838"/>
                </a:lnTo>
                <a:lnTo>
                  <a:pt x="2342" y="845"/>
                </a:lnTo>
                <a:close/>
                <a:moveTo>
                  <a:pt x="2358" y="845"/>
                </a:moveTo>
                <a:lnTo>
                  <a:pt x="2365" y="845"/>
                </a:lnTo>
                <a:lnTo>
                  <a:pt x="2365" y="838"/>
                </a:lnTo>
                <a:lnTo>
                  <a:pt x="2358" y="838"/>
                </a:lnTo>
                <a:lnTo>
                  <a:pt x="2358" y="845"/>
                </a:lnTo>
                <a:close/>
                <a:moveTo>
                  <a:pt x="2375" y="845"/>
                </a:moveTo>
                <a:lnTo>
                  <a:pt x="2382" y="845"/>
                </a:lnTo>
                <a:lnTo>
                  <a:pt x="2382" y="838"/>
                </a:lnTo>
                <a:lnTo>
                  <a:pt x="2375" y="838"/>
                </a:lnTo>
                <a:lnTo>
                  <a:pt x="2375" y="845"/>
                </a:lnTo>
                <a:close/>
                <a:moveTo>
                  <a:pt x="2460" y="845"/>
                </a:moveTo>
                <a:lnTo>
                  <a:pt x="2467" y="845"/>
                </a:lnTo>
                <a:lnTo>
                  <a:pt x="2467" y="838"/>
                </a:lnTo>
                <a:lnTo>
                  <a:pt x="2460" y="838"/>
                </a:lnTo>
                <a:lnTo>
                  <a:pt x="2460" y="845"/>
                </a:lnTo>
                <a:close/>
                <a:moveTo>
                  <a:pt x="2477" y="845"/>
                </a:moveTo>
                <a:lnTo>
                  <a:pt x="2484" y="845"/>
                </a:lnTo>
                <a:lnTo>
                  <a:pt x="2484" y="838"/>
                </a:lnTo>
                <a:lnTo>
                  <a:pt x="2477" y="838"/>
                </a:lnTo>
                <a:lnTo>
                  <a:pt x="2477" y="845"/>
                </a:lnTo>
                <a:close/>
                <a:moveTo>
                  <a:pt x="2493" y="845"/>
                </a:moveTo>
                <a:lnTo>
                  <a:pt x="2500" y="845"/>
                </a:lnTo>
                <a:lnTo>
                  <a:pt x="2500" y="838"/>
                </a:lnTo>
                <a:lnTo>
                  <a:pt x="2493" y="838"/>
                </a:lnTo>
                <a:lnTo>
                  <a:pt x="2493" y="845"/>
                </a:lnTo>
                <a:close/>
                <a:moveTo>
                  <a:pt x="686" y="862"/>
                </a:moveTo>
                <a:lnTo>
                  <a:pt x="693" y="862"/>
                </a:lnTo>
                <a:lnTo>
                  <a:pt x="693" y="857"/>
                </a:lnTo>
                <a:lnTo>
                  <a:pt x="686" y="857"/>
                </a:lnTo>
                <a:lnTo>
                  <a:pt x="686" y="862"/>
                </a:lnTo>
                <a:close/>
                <a:moveTo>
                  <a:pt x="703" y="862"/>
                </a:moveTo>
                <a:lnTo>
                  <a:pt x="710" y="862"/>
                </a:lnTo>
                <a:lnTo>
                  <a:pt x="710" y="857"/>
                </a:lnTo>
                <a:lnTo>
                  <a:pt x="703" y="857"/>
                </a:lnTo>
                <a:lnTo>
                  <a:pt x="703" y="862"/>
                </a:lnTo>
                <a:close/>
                <a:moveTo>
                  <a:pt x="720" y="862"/>
                </a:moveTo>
                <a:lnTo>
                  <a:pt x="727" y="862"/>
                </a:lnTo>
                <a:lnTo>
                  <a:pt x="727" y="857"/>
                </a:lnTo>
                <a:lnTo>
                  <a:pt x="720" y="857"/>
                </a:lnTo>
                <a:lnTo>
                  <a:pt x="720" y="862"/>
                </a:lnTo>
                <a:close/>
                <a:moveTo>
                  <a:pt x="736" y="862"/>
                </a:moveTo>
                <a:lnTo>
                  <a:pt x="743" y="862"/>
                </a:lnTo>
                <a:lnTo>
                  <a:pt x="743" y="857"/>
                </a:lnTo>
                <a:lnTo>
                  <a:pt x="736" y="857"/>
                </a:lnTo>
                <a:lnTo>
                  <a:pt x="736" y="862"/>
                </a:lnTo>
                <a:close/>
                <a:moveTo>
                  <a:pt x="753" y="862"/>
                </a:moveTo>
                <a:lnTo>
                  <a:pt x="760" y="862"/>
                </a:lnTo>
                <a:lnTo>
                  <a:pt x="760" y="857"/>
                </a:lnTo>
                <a:lnTo>
                  <a:pt x="753" y="857"/>
                </a:lnTo>
                <a:lnTo>
                  <a:pt x="753" y="862"/>
                </a:lnTo>
                <a:close/>
                <a:moveTo>
                  <a:pt x="1321" y="862"/>
                </a:moveTo>
                <a:lnTo>
                  <a:pt x="1328" y="862"/>
                </a:lnTo>
                <a:lnTo>
                  <a:pt x="1328" y="857"/>
                </a:lnTo>
                <a:lnTo>
                  <a:pt x="1321" y="857"/>
                </a:lnTo>
                <a:lnTo>
                  <a:pt x="1321" y="862"/>
                </a:lnTo>
                <a:close/>
                <a:moveTo>
                  <a:pt x="1338" y="862"/>
                </a:moveTo>
                <a:lnTo>
                  <a:pt x="1345" y="862"/>
                </a:lnTo>
                <a:lnTo>
                  <a:pt x="1345" y="857"/>
                </a:lnTo>
                <a:lnTo>
                  <a:pt x="1338" y="857"/>
                </a:lnTo>
                <a:lnTo>
                  <a:pt x="1338" y="862"/>
                </a:lnTo>
                <a:close/>
                <a:moveTo>
                  <a:pt x="1354" y="862"/>
                </a:moveTo>
                <a:lnTo>
                  <a:pt x="1361" y="862"/>
                </a:lnTo>
                <a:lnTo>
                  <a:pt x="1361" y="857"/>
                </a:lnTo>
                <a:lnTo>
                  <a:pt x="1354" y="857"/>
                </a:lnTo>
                <a:lnTo>
                  <a:pt x="1354" y="862"/>
                </a:lnTo>
                <a:close/>
                <a:moveTo>
                  <a:pt x="1371" y="862"/>
                </a:moveTo>
                <a:lnTo>
                  <a:pt x="1378" y="862"/>
                </a:lnTo>
                <a:lnTo>
                  <a:pt x="1378" y="857"/>
                </a:lnTo>
                <a:lnTo>
                  <a:pt x="1371" y="857"/>
                </a:lnTo>
                <a:lnTo>
                  <a:pt x="1371" y="862"/>
                </a:lnTo>
                <a:close/>
                <a:moveTo>
                  <a:pt x="1390" y="862"/>
                </a:moveTo>
                <a:lnTo>
                  <a:pt x="1394" y="862"/>
                </a:lnTo>
                <a:lnTo>
                  <a:pt x="1394" y="857"/>
                </a:lnTo>
                <a:lnTo>
                  <a:pt x="1390" y="857"/>
                </a:lnTo>
                <a:lnTo>
                  <a:pt x="1390" y="862"/>
                </a:lnTo>
                <a:close/>
                <a:moveTo>
                  <a:pt x="1406" y="862"/>
                </a:moveTo>
                <a:lnTo>
                  <a:pt x="1413" y="862"/>
                </a:lnTo>
                <a:lnTo>
                  <a:pt x="1413" y="857"/>
                </a:lnTo>
                <a:lnTo>
                  <a:pt x="1406" y="857"/>
                </a:lnTo>
                <a:lnTo>
                  <a:pt x="1406" y="862"/>
                </a:lnTo>
                <a:close/>
                <a:moveTo>
                  <a:pt x="1423" y="862"/>
                </a:moveTo>
                <a:lnTo>
                  <a:pt x="1430" y="862"/>
                </a:lnTo>
                <a:lnTo>
                  <a:pt x="1430" y="857"/>
                </a:lnTo>
                <a:lnTo>
                  <a:pt x="1423" y="857"/>
                </a:lnTo>
                <a:lnTo>
                  <a:pt x="1423" y="862"/>
                </a:lnTo>
                <a:close/>
                <a:moveTo>
                  <a:pt x="1439" y="862"/>
                </a:moveTo>
                <a:lnTo>
                  <a:pt x="1447" y="862"/>
                </a:lnTo>
                <a:lnTo>
                  <a:pt x="1447" y="857"/>
                </a:lnTo>
                <a:lnTo>
                  <a:pt x="1439" y="857"/>
                </a:lnTo>
                <a:lnTo>
                  <a:pt x="1439" y="862"/>
                </a:lnTo>
                <a:close/>
                <a:moveTo>
                  <a:pt x="1456" y="862"/>
                </a:moveTo>
                <a:lnTo>
                  <a:pt x="1463" y="862"/>
                </a:lnTo>
                <a:lnTo>
                  <a:pt x="1463" y="857"/>
                </a:lnTo>
                <a:lnTo>
                  <a:pt x="1456" y="857"/>
                </a:lnTo>
                <a:lnTo>
                  <a:pt x="1456" y="862"/>
                </a:lnTo>
                <a:close/>
                <a:moveTo>
                  <a:pt x="1473" y="862"/>
                </a:moveTo>
                <a:lnTo>
                  <a:pt x="1480" y="862"/>
                </a:lnTo>
                <a:lnTo>
                  <a:pt x="1480" y="857"/>
                </a:lnTo>
                <a:lnTo>
                  <a:pt x="1473" y="857"/>
                </a:lnTo>
                <a:lnTo>
                  <a:pt x="1473" y="862"/>
                </a:lnTo>
                <a:close/>
                <a:moveTo>
                  <a:pt x="1489" y="862"/>
                </a:moveTo>
                <a:lnTo>
                  <a:pt x="1496" y="862"/>
                </a:lnTo>
                <a:lnTo>
                  <a:pt x="1496" y="857"/>
                </a:lnTo>
                <a:lnTo>
                  <a:pt x="1489" y="857"/>
                </a:lnTo>
                <a:lnTo>
                  <a:pt x="1489" y="862"/>
                </a:lnTo>
                <a:close/>
                <a:moveTo>
                  <a:pt x="1506" y="862"/>
                </a:moveTo>
                <a:lnTo>
                  <a:pt x="1513" y="862"/>
                </a:lnTo>
                <a:lnTo>
                  <a:pt x="1513" y="857"/>
                </a:lnTo>
                <a:lnTo>
                  <a:pt x="1506" y="857"/>
                </a:lnTo>
                <a:lnTo>
                  <a:pt x="1506" y="862"/>
                </a:lnTo>
                <a:close/>
                <a:moveTo>
                  <a:pt x="1522" y="862"/>
                </a:moveTo>
                <a:lnTo>
                  <a:pt x="1529" y="862"/>
                </a:lnTo>
                <a:lnTo>
                  <a:pt x="1529" y="857"/>
                </a:lnTo>
                <a:lnTo>
                  <a:pt x="1522" y="857"/>
                </a:lnTo>
                <a:lnTo>
                  <a:pt x="1522" y="862"/>
                </a:lnTo>
                <a:close/>
                <a:moveTo>
                  <a:pt x="1539" y="862"/>
                </a:moveTo>
                <a:lnTo>
                  <a:pt x="1546" y="862"/>
                </a:lnTo>
                <a:lnTo>
                  <a:pt x="1546" y="857"/>
                </a:lnTo>
                <a:lnTo>
                  <a:pt x="1539" y="857"/>
                </a:lnTo>
                <a:lnTo>
                  <a:pt x="1539" y="862"/>
                </a:lnTo>
                <a:close/>
                <a:moveTo>
                  <a:pt x="1555" y="862"/>
                </a:moveTo>
                <a:lnTo>
                  <a:pt x="1563" y="862"/>
                </a:lnTo>
                <a:lnTo>
                  <a:pt x="1563" y="857"/>
                </a:lnTo>
                <a:lnTo>
                  <a:pt x="1555" y="857"/>
                </a:lnTo>
                <a:lnTo>
                  <a:pt x="1555" y="862"/>
                </a:lnTo>
                <a:close/>
                <a:moveTo>
                  <a:pt x="1572" y="862"/>
                </a:moveTo>
                <a:lnTo>
                  <a:pt x="1579" y="862"/>
                </a:lnTo>
                <a:lnTo>
                  <a:pt x="1579" y="857"/>
                </a:lnTo>
                <a:lnTo>
                  <a:pt x="1572" y="857"/>
                </a:lnTo>
                <a:lnTo>
                  <a:pt x="1572" y="862"/>
                </a:lnTo>
                <a:close/>
                <a:moveTo>
                  <a:pt x="1589" y="862"/>
                </a:moveTo>
                <a:lnTo>
                  <a:pt x="1596" y="862"/>
                </a:lnTo>
                <a:lnTo>
                  <a:pt x="1596" y="857"/>
                </a:lnTo>
                <a:lnTo>
                  <a:pt x="1589" y="857"/>
                </a:lnTo>
                <a:lnTo>
                  <a:pt x="1589" y="862"/>
                </a:lnTo>
                <a:close/>
                <a:moveTo>
                  <a:pt x="1605" y="862"/>
                </a:moveTo>
                <a:lnTo>
                  <a:pt x="1612" y="862"/>
                </a:lnTo>
                <a:lnTo>
                  <a:pt x="1612" y="857"/>
                </a:lnTo>
                <a:lnTo>
                  <a:pt x="1605" y="857"/>
                </a:lnTo>
                <a:lnTo>
                  <a:pt x="1605" y="862"/>
                </a:lnTo>
                <a:close/>
                <a:moveTo>
                  <a:pt x="1622" y="862"/>
                </a:moveTo>
                <a:lnTo>
                  <a:pt x="1629" y="862"/>
                </a:lnTo>
                <a:lnTo>
                  <a:pt x="1629" y="857"/>
                </a:lnTo>
                <a:lnTo>
                  <a:pt x="1622" y="857"/>
                </a:lnTo>
                <a:lnTo>
                  <a:pt x="1622" y="862"/>
                </a:lnTo>
                <a:close/>
                <a:moveTo>
                  <a:pt x="1638" y="862"/>
                </a:moveTo>
                <a:lnTo>
                  <a:pt x="1645" y="862"/>
                </a:lnTo>
                <a:lnTo>
                  <a:pt x="1645" y="857"/>
                </a:lnTo>
                <a:lnTo>
                  <a:pt x="1638" y="857"/>
                </a:lnTo>
                <a:lnTo>
                  <a:pt x="1638" y="862"/>
                </a:lnTo>
                <a:close/>
                <a:moveTo>
                  <a:pt x="1657" y="862"/>
                </a:moveTo>
                <a:lnTo>
                  <a:pt x="1664" y="862"/>
                </a:lnTo>
                <a:lnTo>
                  <a:pt x="1664" y="857"/>
                </a:lnTo>
                <a:lnTo>
                  <a:pt x="1657" y="857"/>
                </a:lnTo>
                <a:lnTo>
                  <a:pt x="1657" y="862"/>
                </a:lnTo>
                <a:close/>
                <a:moveTo>
                  <a:pt x="1674" y="862"/>
                </a:moveTo>
                <a:lnTo>
                  <a:pt x="1681" y="862"/>
                </a:lnTo>
                <a:lnTo>
                  <a:pt x="1681" y="857"/>
                </a:lnTo>
                <a:lnTo>
                  <a:pt x="1674" y="857"/>
                </a:lnTo>
                <a:lnTo>
                  <a:pt x="1674" y="862"/>
                </a:lnTo>
                <a:close/>
                <a:moveTo>
                  <a:pt x="1690" y="862"/>
                </a:moveTo>
                <a:lnTo>
                  <a:pt x="1698" y="862"/>
                </a:lnTo>
                <a:lnTo>
                  <a:pt x="1698" y="857"/>
                </a:lnTo>
                <a:lnTo>
                  <a:pt x="1690" y="857"/>
                </a:lnTo>
                <a:lnTo>
                  <a:pt x="1690" y="862"/>
                </a:lnTo>
                <a:close/>
                <a:moveTo>
                  <a:pt x="1707" y="862"/>
                </a:moveTo>
                <a:lnTo>
                  <a:pt x="1714" y="862"/>
                </a:lnTo>
                <a:lnTo>
                  <a:pt x="1714" y="857"/>
                </a:lnTo>
                <a:lnTo>
                  <a:pt x="1707" y="857"/>
                </a:lnTo>
                <a:lnTo>
                  <a:pt x="1707" y="862"/>
                </a:lnTo>
                <a:close/>
                <a:moveTo>
                  <a:pt x="1724" y="862"/>
                </a:moveTo>
                <a:lnTo>
                  <a:pt x="1731" y="862"/>
                </a:lnTo>
                <a:lnTo>
                  <a:pt x="1731" y="857"/>
                </a:lnTo>
                <a:lnTo>
                  <a:pt x="1724" y="857"/>
                </a:lnTo>
                <a:lnTo>
                  <a:pt x="1724" y="862"/>
                </a:lnTo>
                <a:close/>
                <a:moveTo>
                  <a:pt x="1740" y="862"/>
                </a:moveTo>
                <a:lnTo>
                  <a:pt x="1747" y="862"/>
                </a:lnTo>
                <a:lnTo>
                  <a:pt x="1747" y="857"/>
                </a:lnTo>
                <a:lnTo>
                  <a:pt x="1740" y="857"/>
                </a:lnTo>
                <a:lnTo>
                  <a:pt x="1740" y="862"/>
                </a:lnTo>
                <a:close/>
                <a:moveTo>
                  <a:pt x="1757" y="862"/>
                </a:moveTo>
                <a:lnTo>
                  <a:pt x="1764" y="862"/>
                </a:lnTo>
                <a:lnTo>
                  <a:pt x="1764" y="857"/>
                </a:lnTo>
                <a:lnTo>
                  <a:pt x="1757" y="857"/>
                </a:lnTo>
                <a:lnTo>
                  <a:pt x="1757" y="862"/>
                </a:lnTo>
                <a:close/>
                <a:moveTo>
                  <a:pt x="1773" y="862"/>
                </a:moveTo>
                <a:lnTo>
                  <a:pt x="1780" y="862"/>
                </a:lnTo>
                <a:lnTo>
                  <a:pt x="1780" y="857"/>
                </a:lnTo>
                <a:lnTo>
                  <a:pt x="1773" y="857"/>
                </a:lnTo>
                <a:lnTo>
                  <a:pt x="1773" y="862"/>
                </a:lnTo>
                <a:close/>
                <a:moveTo>
                  <a:pt x="1790" y="862"/>
                </a:moveTo>
                <a:lnTo>
                  <a:pt x="1797" y="862"/>
                </a:lnTo>
                <a:lnTo>
                  <a:pt x="1797" y="857"/>
                </a:lnTo>
                <a:lnTo>
                  <a:pt x="1790" y="857"/>
                </a:lnTo>
                <a:lnTo>
                  <a:pt x="1790" y="862"/>
                </a:lnTo>
                <a:close/>
                <a:moveTo>
                  <a:pt x="1806" y="862"/>
                </a:moveTo>
                <a:lnTo>
                  <a:pt x="1814" y="862"/>
                </a:lnTo>
                <a:lnTo>
                  <a:pt x="1814" y="857"/>
                </a:lnTo>
                <a:lnTo>
                  <a:pt x="1806" y="857"/>
                </a:lnTo>
                <a:lnTo>
                  <a:pt x="1806" y="862"/>
                </a:lnTo>
                <a:close/>
                <a:moveTo>
                  <a:pt x="1823" y="862"/>
                </a:moveTo>
                <a:lnTo>
                  <a:pt x="1830" y="862"/>
                </a:lnTo>
                <a:lnTo>
                  <a:pt x="1830" y="857"/>
                </a:lnTo>
                <a:lnTo>
                  <a:pt x="1823" y="857"/>
                </a:lnTo>
                <a:lnTo>
                  <a:pt x="1823" y="862"/>
                </a:lnTo>
                <a:close/>
                <a:moveTo>
                  <a:pt x="1840" y="862"/>
                </a:moveTo>
                <a:lnTo>
                  <a:pt x="1847" y="862"/>
                </a:lnTo>
                <a:lnTo>
                  <a:pt x="1847" y="857"/>
                </a:lnTo>
                <a:lnTo>
                  <a:pt x="1840" y="857"/>
                </a:lnTo>
                <a:lnTo>
                  <a:pt x="1840" y="862"/>
                </a:lnTo>
                <a:close/>
                <a:moveTo>
                  <a:pt x="1856" y="862"/>
                </a:moveTo>
                <a:lnTo>
                  <a:pt x="1863" y="862"/>
                </a:lnTo>
                <a:lnTo>
                  <a:pt x="1863" y="857"/>
                </a:lnTo>
                <a:lnTo>
                  <a:pt x="1856" y="857"/>
                </a:lnTo>
                <a:lnTo>
                  <a:pt x="1856" y="862"/>
                </a:lnTo>
                <a:close/>
                <a:moveTo>
                  <a:pt x="1873" y="862"/>
                </a:moveTo>
                <a:lnTo>
                  <a:pt x="1880" y="862"/>
                </a:lnTo>
                <a:lnTo>
                  <a:pt x="1880" y="857"/>
                </a:lnTo>
                <a:lnTo>
                  <a:pt x="1873" y="857"/>
                </a:lnTo>
                <a:lnTo>
                  <a:pt x="1873" y="862"/>
                </a:lnTo>
                <a:close/>
                <a:moveTo>
                  <a:pt x="2074" y="862"/>
                </a:moveTo>
                <a:lnTo>
                  <a:pt x="2081" y="862"/>
                </a:lnTo>
                <a:lnTo>
                  <a:pt x="2081" y="857"/>
                </a:lnTo>
                <a:lnTo>
                  <a:pt x="2074" y="857"/>
                </a:lnTo>
                <a:lnTo>
                  <a:pt x="2074" y="862"/>
                </a:lnTo>
                <a:close/>
                <a:moveTo>
                  <a:pt x="2091" y="862"/>
                </a:moveTo>
                <a:lnTo>
                  <a:pt x="2098" y="862"/>
                </a:lnTo>
                <a:lnTo>
                  <a:pt x="2098" y="857"/>
                </a:lnTo>
                <a:lnTo>
                  <a:pt x="2091" y="857"/>
                </a:lnTo>
                <a:lnTo>
                  <a:pt x="2091" y="862"/>
                </a:lnTo>
                <a:close/>
                <a:moveTo>
                  <a:pt x="2107" y="862"/>
                </a:moveTo>
                <a:lnTo>
                  <a:pt x="2114" y="862"/>
                </a:lnTo>
                <a:lnTo>
                  <a:pt x="2114" y="857"/>
                </a:lnTo>
                <a:lnTo>
                  <a:pt x="2107" y="857"/>
                </a:lnTo>
                <a:lnTo>
                  <a:pt x="2107" y="862"/>
                </a:lnTo>
                <a:close/>
                <a:moveTo>
                  <a:pt x="2124" y="862"/>
                </a:moveTo>
                <a:lnTo>
                  <a:pt x="2131" y="862"/>
                </a:lnTo>
                <a:lnTo>
                  <a:pt x="2131" y="857"/>
                </a:lnTo>
                <a:lnTo>
                  <a:pt x="2124" y="857"/>
                </a:lnTo>
                <a:lnTo>
                  <a:pt x="2124" y="862"/>
                </a:lnTo>
                <a:close/>
                <a:moveTo>
                  <a:pt x="2242" y="862"/>
                </a:moveTo>
                <a:lnTo>
                  <a:pt x="2249" y="862"/>
                </a:lnTo>
                <a:lnTo>
                  <a:pt x="2249" y="857"/>
                </a:lnTo>
                <a:lnTo>
                  <a:pt x="2242" y="857"/>
                </a:lnTo>
                <a:lnTo>
                  <a:pt x="2242" y="862"/>
                </a:lnTo>
                <a:close/>
                <a:moveTo>
                  <a:pt x="2275" y="862"/>
                </a:moveTo>
                <a:lnTo>
                  <a:pt x="2282" y="862"/>
                </a:lnTo>
                <a:lnTo>
                  <a:pt x="2282" y="857"/>
                </a:lnTo>
                <a:lnTo>
                  <a:pt x="2275" y="857"/>
                </a:lnTo>
                <a:lnTo>
                  <a:pt x="2275" y="862"/>
                </a:lnTo>
                <a:close/>
                <a:moveTo>
                  <a:pt x="2292" y="862"/>
                </a:moveTo>
                <a:lnTo>
                  <a:pt x="2299" y="862"/>
                </a:lnTo>
                <a:lnTo>
                  <a:pt x="2299" y="857"/>
                </a:lnTo>
                <a:lnTo>
                  <a:pt x="2292" y="857"/>
                </a:lnTo>
                <a:lnTo>
                  <a:pt x="2292" y="862"/>
                </a:lnTo>
                <a:close/>
                <a:moveTo>
                  <a:pt x="2308" y="862"/>
                </a:moveTo>
                <a:lnTo>
                  <a:pt x="2316" y="862"/>
                </a:lnTo>
                <a:lnTo>
                  <a:pt x="2316" y="857"/>
                </a:lnTo>
                <a:lnTo>
                  <a:pt x="2308" y="857"/>
                </a:lnTo>
                <a:lnTo>
                  <a:pt x="2308" y="862"/>
                </a:lnTo>
                <a:close/>
                <a:moveTo>
                  <a:pt x="2325" y="862"/>
                </a:moveTo>
                <a:lnTo>
                  <a:pt x="2332" y="862"/>
                </a:lnTo>
                <a:lnTo>
                  <a:pt x="2332" y="857"/>
                </a:lnTo>
                <a:lnTo>
                  <a:pt x="2325" y="857"/>
                </a:lnTo>
                <a:lnTo>
                  <a:pt x="2325" y="862"/>
                </a:lnTo>
                <a:close/>
                <a:moveTo>
                  <a:pt x="2342" y="862"/>
                </a:moveTo>
                <a:lnTo>
                  <a:pt x="2349" y="862"/>
                </a:lnTo>
                <a:lnTo>
                  <a:pt x="2349" y="857"/>
                </a:lnTo>
                <a:lnTo>
                  <a:pt x="2342" y="857"/>
                </a:lnTo>
                <a:lnTo>
                  <a:pt x="2342" y="862"/>
                </a:lnTo>
                <a:close/>
                <a:moveTo>
                  <a:pt x="2358" y="862"/>
                </a:moveTo>
                <a:lnTo>
                  <a:pt x="2365" y="862"/>
                </a:lnTo>
                <a:lnTo>
                  <a:pt x="2365" y="857"/>
                </a:lnTo>
                <a:lnTo>
                  <a:pt x="2358" y="857"/>
                </a:lnTo>
                <a:lnTo>
                  <a:pt x="2358" y="862"/>
                </a:lnTo>
                <a:close/>
                <a:moveTo>
                  <a:pt x="2375" y="862"/>
                </a:moveTo>
                <a:lnTo>
                  <a:pt x="2382" y="862"/>
                </a:lnTo>
                <a:lnTo>
                  <a:pt x="2382" y="857"/>
                </a:lnTo>
                <a:lnTo>
                  <a:pt x="2375" y="857"/>
                </a:lnTo>
                <a:lnTo>
                  <a:pt x="2375" y="862"/>
                </a:lnTo>
                <a:close/>
                <a:moveTo>
                  <a:pt x="2477" y="862"/>
                </a:moveTo>
                <a:lnTo>
                  <a:pt x="2484" y="862"/>
                </a:lnTo>
                <a:lnTo>
                  <a:pt x="2484" y="857"/>
                </a:lnTo>
                <a:lnTo>
                  <a:pt x="2477" y="857"/>
                </a:lnTo>
                <a:lnTo>
                  <a:pt x="2477" y="862"/>
                </a:lnTo>
                <a:close/>
                <a:moveTo>
                  <a:pt x="2493" y="862"/>
                </a:moveTo>
                <a:lnTo>
                  <a:pt x="2500" y="862"/>
                </a:lnTo>
                <a:lnTo>
                  <a:pt x="2500" y="857"/>
                </a:lnTo>
                <a:lnTo>
                  <a:pt x="2493" y="857"/>
                </a:lnTo>
                <a:lnTo>
                  <a:pt x="2493" y="862"/>
                </a:lnTo>
                <a:close/>
                <a:moveTo>
                  <a:pt x="2510" y="862"/>
                </a:moveTo>
                <a:lnTo>
                  <a:pt x="2517" y="862"/>
                </a:lnTo>
                <a:lnTo>
                  <a:pt x="2517" y="857"/>
                </a:lnTo>
                <a:lnTo>
                  <a:pt x="2510" y="857"/>
                </a:lnTo>
                <a:lnTo>
                  <a:pt x="2510" y="862"/>
                </a:lnTo>
                <a:close/>
                <a:moveTo>
                  <a:pt x="720" y="881"/>
                </a:moveTo>
                <a:lnTo>
                  <a:pt x="727" y="881"/>
                </a:lnTo>
                <a:lnTo>
                  <a:pt x="727" y="874"/>
                </a:lnTo>
                <a:lnTo>
                  <a:pt x="720" y="874"/>
                </a:lnTo>
                <a:lnTo>
                  <a:pt x="720" y="881"/>
                </a:lnTo>
                <a:close/>
                <a:moveTo>
                  <a:pt x="736" y="881"/>
                </a:moveTo>
                <a:lnTo>
                  <a:pt x="743" y="881"/>
                </a:lnTo>
                <a:lnTo>
                  <a:pt x="743" y="874"/>
                </a:lnTo>
                <a:lnTo>
                  <a:pt x="736" y="874"/>
                </a:lnTo>
                <a:lnTo>
                  <a:pt x="736" y="881"/>
                </a:lnTo>
                <a:close/>
                <a:moveTo>
                  <a:pt x="753" y="881"/>
                </a:moveTo>
                <a:lnTo>
                  <a:pt x="760" y="881"/>
                </a:lnTo>
                <a:lnTo>
                  <a:pt x="760" y="874"/>
                </a:lnTo>
                <a:lnTo>
                  <a:pt x="753" y="874"/>
                </a:lnTo>
                <a:lnTo>
                  <a:pt x="753" y="881"/>
                </a:lnTo>
                <a:close/>
                <a:moveTo>
                  <a:pt x="819" y="881"/>
                </a:moveTo>
                <a:lnTo>
                  <a:pt x="826" y="881"/>
                </a:lnTo>
                <a:lnTo>
                  <a:pt x="826" y="874"/>
                </a:lnTo>
                <a:lnTo>
                  <a:pt x="819" y="874"/>
                </a:lnTo>
                <a:lnTo>
                  <a:pt x="819" y="881"/>
                </a:lnTo>
                <a:close/>
                <a:moveTo>
                  <a:pt x="836" y="881"/>
                </a:moveTo>
                <a:lnTo>
                  <a:pt x="843" y="881"/>
                </a:lnTo>
                <a:lnTo>
                  <a:pt x="843" y="874"/>
                </a:lnTo>
                <a:lnTo>
                  <a:pt x="836" y="874"/>
                </a:lnTo>
                <a:lnTo>
                  <a:pt x="836" y="881"/>
                </a:lnTo>
                <a:close/>
                <a:moveTo>
                  <a:pt x="852" y="881"/>
                </a:moveTo>
                <a:lnTo>
                  <a:pt x="859" y="881"/>
                </a:lnTo>
                <a:lnTo>
                  <a:pt x="859" y="874"/>
                </a:lnTo>
                <a:lnTo>
                  <a:pt x="852" y="874"/>
                </a:lnTo>
                <a:lnTo>
                  <a:pt x="852" y="881"/>
                </a:lnTo>
                <a:close/>
                <a:moveTo>
                  <a:pt x="871" y="881"/>
                </a:moveTo>
                <a:lnTo>
                  <a:pt x="876" y="881"/>
                </a:lnTo>
                <a:lnTo>
                  <a:pt x="876" y="874"/>
                </a:lnTo>
                <a:lnTo>
                  <a:pt x="871" y="874"/>
                </a:lnTo>
                <a:lnTo>
                  <a:pt x="871" y="881"/>
                </a:lnTo>
                <a:close/>
                <a:moveTo>
                  <a:pt x="888" y="881"/>
                </a:moveTo>
                <a:lnTo>
                  <a:pt x="895" y="881"/>
                </a:lnTo>
                <a:lnTo>
                  <a:pt x="895" y="874"/>
                </a:lnTo>
                <a:lnTo>
                  <a:pt x="888" y="874"/>
                </a:lnTo>
                <a:lnTo>
                  <a:pt x="888" y="881"/>
                </a:lnTo>
                <a:close/>
                <a:moveTo>
                  <a:pt x="904" y="881"/>
                </a:moveTo>
                <a:lnTo>
                  <a:pt x="911" y="881"/>
                </a:lnTo>
                <a:lnTo>
                  <a:pt x="911" y="874"/>
                </a:lnTo>
                <a:lnTo>
                  <a:pt x="904" y="874"/>
                </a:lnTo>
                <a:lnTo>
                  <a:pt x="904" y="881"/>
                </a:lnTo>
                <a:close/>
                <a:moveTo>
                  <a:pt x="921" y="881"/>
                </a:moveTo>
                <a:lnTo>
                  <a:pt x="928" y="881"/>
                </a:lnTo>
                <a:lnTo>
                  <a:pt x="928" y="874"/>
                </a:lnTo>
                <a:lnTo>
                  <a:pt x="921" y="874"/>
                </a:lnTo>
                <a:lnTo>
                  <a:pt x="921" y="881"/>
                </a:lnTo>
                <a:close/>
                <a:moveTo>
                  <a:pt x="937" y="881"/>
                </a:moveTo>
                <a:lnTo>
                  <a:pt x="944" y="881"/>
                </a:lnTo>
                <a:lnTo>
                  <a:pt x="944" y="874"/>
                </a:lnTo>
                <a:lnTo>
                  <a:pt x="937" y="874"/>
                </a:lnTo>
                <a:lnTo>
                  <a:pt x="937" y="881"/>
                </a:lnTo>
                <a:close/>
                <a:moveTo>
                  <a:pt x="1321" y="881"/>
                </a:moveTo>
                <a:lnTo>
                  <a:pt x="1328" y="881"/>
                </a:lnTo>
                <a:lnTo>
                  <a:pt x="1328" y="874"/>
                </a:lnTo>
                <a:lnTo>
                  <a:pt x="1321" y="874"/>
                </a:lnTo>
                <a:lnTo>
                  <a:pt x="1321" y="881"/>
                </a:lnTo>
                <a:close/>
                <a:moveTo>
                  <a:pt x="1338" y="881"/>
                </a:moveTo>
                <a:lnTo>
                  <a:pt x="1345" y="881"/>
                </a:lnTo>
                <a:lnTo>
                  <a:pt x="1345" y="874"/>
                </a:lnTo>
                <a:lnTo>
                  <a:pt x="1338" y="874"/>
                </a:lnTo>
                <a:lnTo>
                  <a:pt x="1338" y="881"/>
                </a:lnTo>
                <a:close/>
                <a:moveTo>
                  <a:pt x="1354" y="881"/>
                </a:moveTo>
                <a:lnTo>
                  <a:pt x="1361" y="881"/>
                </a:lnTo>
                <a:lnTo>
                  <a:pt x="1361" y="874"/>
                </a:lnTo>
                <a:lnTo>
                  <a:pt x="1354" y="874"/>
                </a:lnTo>
                <a:lnTo>
                  <a:pt x="1354" y="881"/>
                </a:lnTo>
                <a:close/>
                <a:moveTo>
                  <a:pt x="1371" y="881"/>
                </a:moveTo>
                <a:lnTo>
                  <a:pt x="1378" y="881"/>
                </a:lnTo>
                <a:lnTo>
                  <a:pt x="1378" y="874"/>
                </a:lnTo>
                <a:lnTo>
                  <a:pt x="1371" y="874"/>
                </a:lnTo>
                <a:lnTo>
                  <a:pt x="1371" y="881"/>
                </a:lnTo>
                <a:close/>
                <a:moveTo>
                  <a:pt x="1390" y="881"/>
                </a:moveTo>
                <a:lnTo>
                  <a:pt x="1394" y="881"/>
                </a:lnTo>
                <a:lnTo>
                  <a:pt x="1394" y="874"/>
                </a:lnTo>
                <a:lnTo>
                  <a:pt x="1390" y="874"/>
                </a:lnTo>
                <a:lnTo>
                  <a:pt x="1390" y="881"/>
                </a:lnTo>
                <a:close/>
                <a:moveTo>
                  <a:pt x="1406" y="881"/>
                </a:moveTo>
                <a:lnTo>
                  <a:pt x="1413" y="881"/>
                </a:lnTo>
                <a:lnTo>
                  <a:pt x="1413" y="874"/>
                </a:lnTo>
                <a:lnTo>
                  <a:pt x="1406" y="874"/>
                </a:lnTo>
                <a:lnTo>
                  <a:pt x="1406" y="881"/>
                </a:lnTo>
                <a:close/>
                <a:moveTo>
                  <a:pt x="1423" y="881"/>
                </a:moveTo>
                <a:lnTo>
                  <a:pt x="1430" y="881"/>
                </a:lnTo>
                <a:lnTo>
                  <a:pt x="1430" y="874"/>
                </a:lnTo>
                <a:lnTo>
                  <a:pt x="1423" y="874"/>
                </a:lnTo>
                <a:lnTo>
                  <a:pt x="1423" y="881"/>
                </a:lnTo>
                <a:close/>
                <a:moveTo>
                  <a:pt x="1439" y="881"/>
                </a:moveTo>
                <a:lnTo>
                  <a:pt x="1447" y="881"/>
                </a:lnTo>
                <a:lnTo>
                  <a:pt x="1447" y="874"/>
                </a:lnTo>
                <a:lnTo>
                  <a:pt x="1439" y="874"/>
                </a:lnTo>
                <a:lnTo>
                  <a:pt x="1439" y="881"/>
                </a:lnTo>
                <a:close/>
                <a:moveTo>
                  <a:pt x="1456" y="881"/>
                </a:moveTo>
                <a:lnTo>
                  <a:pt x="1463" y="881"/>
                </a:lnTo>
                <a:lnTo>
                  <a:pt x="1463" y="874"/>
                </a:lnTo>
                <a:lnTo>
                  <a:pt x="1456" y="874"/>
                </a:lnTo>
                <a:lnTo>
                  <a:pt x="1456" y="881"/>
                </a:lnTo>
                <a:close/>
                <a:moveTo>
                  <a:pt x="1473" y="881"/>
                </a:moveTo>
                <a:lnTo>
                  <a:pt x="1480" y="881"/>
                </a:lnTo>
                <a:lnTo>
                  <a:pt x="1480" y="874"/>
                </a:lnTo>
                <a:lnTo>
                  <a:pt x="1473" y="874"/>
                </a:lnTo>
                <a:lnTo>
                  <a:pt x="1473" y="881"/>
                </a:lnTo>
                <a:close/>
                <a:moveTo>
                  <a:pt x="1489" y="881"/>
                </a:moveTo>
                <a:lnTo>
                  <a:pt x="1496" y="881"/>
                </a:lnTo>
                <a:lnTo>
                  <a:pt x="1496" y="874"/>
                </a:lnTo>
                <a:lnTo>
                  <a:pt x="1489" y="874"/>
                </a:lnTo>
                <a:lnTo>
                  <a:pt x="1489" y="881"/>
                </a:lnTo>
                <a:close/>
                <a:moveTo>
                  <a:pt x="1506" y="881"/>
                </a:moveTo>
                <a:lnTo>
                  <a:pt x="1513" y="881"/>
                </a:lnTo>
                <a:lnTo>
                  <a:pt x="1513" y="874"/>
                </a:lnTo>
                <a:lnTo>
                  <a:pt x="1506" y="874"/>
                </a:lnTo>
                <a:lnTo>
                  <a:pt x="1506" y="881"/>
                </a:lnTo>
                <a:close/>
                <a:moveTo>
                  <a:pt x="1522" y="881"/>
                </a:moveTo>
                <a:lnTo>
                  <a:pt x="1529" y="881"/>
                </a:lnTo>
                <a:lnTo>
                  <a:pt x="1529" y="874"/>
                </a:lnTo>
                <a:lnTo>
                  <a:pt x="1522" y="874"/>
                </a:lnTo>
                <a:lnTo>
                  <a:pt x="1522" y="881"/>
                </a:lnTo>
                <a:close/>
                <a:moveTo>
                  <a:pt x="1539" y="881"/>
                </a:moveTo>
                <a:lnTo>
                  <a:pt x="1546" y="881"/>
                </a:lnTo>
                <a:lnTo>
                  <a:pt x="1546" y="874"/>
                </a:lnTo>
                <a:lnTo>
                  <a:pt x="1539" y="874"/>
                </a:lnTo>
                <a:lnTo>
                  <a:pt x="1539" y="881"/>
                </a:lnTo>
                <a:close/>
                <a:moveTo>
                  <a:pt x="1555" y="881"/>
                </a:moveTo>
                <a:lnTo>
                  <a:pt x="1563" y="881"/>
                </a:lnTo>
                <a:lnTo>
                  <a:pt x="1563" y="874"/>
                </a:lnTo>
                <a:lnTo>
                  <a:pt x="1555" y="874"/>
                </a:lnTo>
                <a:lnTo>
                  <a:pt x="1555" y="881"/>
                </a:lnTo>
                <a:close/>
                <a:moveTo>
                  <a:pt x="1572" y="881"/>
                </a:moveTo>
                <a:lnTo>
                  <a:pt x="1579" y="881"/>
                </a:lnTo>
                <a:lnTo>
                  <a:pt x="1579" y="874"/>
                </a:lnTo>
                <a:lnTo>
                  <a:pt x="1572" y="874"/>
                </a:lnTo>
                <a:lnTo>
                  <a:pt x="1572" y="881"/>
                </a:lnTo>
                <a:close/>
                <a:moveTo>
                  <a:pt x="1589" y="881"/>
                </a:moveTo>
                <a:lnTo>
                  <a:pt x="1596" y="881"/>
                </a:lnTo>
                <a:lnTo>
                  <a:pt x="1596" y="874"/>
                </a:lnTo>
                <a:lnTo>
                  <a:pt x="1589" y="874"/>
                </a:lnTo>
                <a:lnTo>
                  <a:pt x="1589" y="881"/>
                </a:lnTo>
                <a:close/>
                <a:moveTo>
                  <a:pt x="1605" y="881"/>
                </a:moveTo>
                <a:lnTo>
                  <a:pt x="1612" y="881"/>
                </a:lnTo>
                <a:lnTo>
                  <a:pt x="1612" y="874"/>
                </a:lnTo>
                <a:lnTo>
                  <a:pt x="1605" y="874"/>
                </a:lnTo>
                <a:lnTo>
                  <a:pt x="1605" y="881"/>
                </a:lnTo>
                <a:close/>
                <a:moveTo>
                  <a:pt x="1622" y="881"/>
                </a:moveTo>
                <a:lnTo>
                  <a:pt x="1629" y="881"/>
                </a:lnTo>
                <a:lnTo>
                  <a:pt x="1629" y="874"/>
                </a:lnTo>
                <a:lnTo>
                  <a:pt x="1622" y="874"/>
                </a:lnTo>
                <a:lnTo>
                  <a:pt x="1622" y="881"/>
                </a:lnTo>
                <a:close/>
                <a:moveTo>
                  <a:pt x="1638" y="881"/>
                </a:moveTo>
                <a:lnTo>
                  <a:pt x="1645" y="881"/>
                </a:lnTo>
                <a:lnTo>
                  <a:pt x="1645" y="874"/>
                </a:lnTo>
                <a:lnTo>
                  <a:pt x="1638" y="874"/>
                </a:lnTo>
                <a:lnTo>
                  <a:pt x="1638" y="881"/>
                </a:lnTo>
                <a:close/>
                <a:moveTo>
                  <a:pt x="1657" y="881"/>
                </a:moveTo>
                <a:lnTo>
                  <a:pt x="1664" y="881"/>
                </a:lnTo>
                <a:lnTo>
                  <a:pt x="1664" y="874"/>
                </a:lnTo>
                <a:lnTo>
                  <a:pt x="1657" y="874"/>
                </a:lnTo>
                <a:lnTo>
                  <a:pt x="1657" y="881"/>
                </a:lnTo>
                <a:close/>
                <a:moveTo>
                  <a:pt x="1674" y="881"/>
                </a:moveTo>
                <a:lnTo>
                  <a:pt x="1681" y="881"/>
                </a:lnTo>
                <a:lnTo>
                  <a:pt x="1681" y="874"/>
                </a:lnTo>
                <a:lnTo>
                  <a:pt x="1674" y="874"/>
                </a:lnTo>
                <a:lnTo>
                  <a:pt x="1674" y="881"/>
                </a:lnTo>
                <a:close/>
                <a:moveTo>
                  <a:pt x="1690" y="881"/>
                </a:moveTo>
                <a:lnTo>
                  <a:pt x="1698" y="881"/>
                </a:lnTo>
                <a:lnTo>
                  <a:pt x="1698" y="874"/>
                </a:lnTo>
                <a:lnTo>
                  <a:pt x="1690" y="874"/>
                </a:lnTo>
                <a:lnTo>
                  <a:pt x="1690" y="881"/>
                </a:lnTo>
                <a:close/>
                <a:moveTo>
                  <a:pt x="1707" y="881"/>
                </a:moveTo>
                <a:lnTo>
                  <a:pt x="1714" y="881"/>
                </a:lnTo>
                <a:lnTo>
                  <a:pt x="1714" y="874"/>
                </a:lnTo>
                <a:lnTo>
                  <a:pt x="1707" y="874"/>
                </a:lnTo>
                <a:lnTo>
                  <a:pt x="1707" y="881"/>
                </a:lnTo>
                <a:close/>
                <a:moveTo>
                  <a:pt x="1724" y="881"/>
                </a:moveTo>
                <a:lnTo>
                  <a:pt x="1731" y="881"/>
                </a:lnTo>
                <a:lnTo>
                  <a:pt x="1731" y="874"/>
                </a:lnTo>
                <a:lnTo>
                  <a:pt x="1724" y="874"/>
                </a:lnTo>
                <a:lnTo>
                  <a:pt x="1724" y="881"/>
                </a:lnTo>
                <a:close/>
                <a:moveTo>
                  <a:pt x="1740" y="881"/>
                </a:moveTo>
                <a:lnTo>
                  <a:pt x="1747" y="881"/>
                </a:lnTo>
                <a:lnTo>
                  <a:pt x="1747" y="874"/>
                </a:lnTo>
                <a:lnTo>
                  <a:pt x="1740" y="874"/>
                </a:lnTo>
                <a:lnTo>
                  <a:pt x="1740" y="881"/>
                </a:lnTo>
                <a:close/>
                <a:moveTo>
                  <a:pt x="1757" y="881"/>
                </a:moveTo>
                <a:lnTo>
                  <a:pt x="1764" y="881"/>
                </a:lnTo>
                <a:lnTo>
                  <a:pt x="1764" y="874"/>
                </a:lnTo>
                <a:lnTo>
                  <a:pt x="1757" y="874"/>
                </a:lnTo>
                <a:lnTo>
                  <a:pt x="1757" y="881"/>
                </a:lnTo>
                <a:close/>
                <a:moveTo>
                  <a:pt x="1773" y="881"/>
                </a:moveTo>
                <a:lnTo>
                  <a:pt x="1780" y="881"/>
                </a:lnTo>
                <a:lnTo>
                  <a:pt x="1780" y="874"/>
                </a:lnTo>
                <a:lnTo>
                  <a:pt x="1773" y="874"/>
                </a:lnTo>
                <a:lnTo>
                  <a:pt x="1773" y="881"/>
                </a:lnTo>
                <a:close/>
                <a:moveTo>
                  <a:pt x="1790" y="881"/>
                </a:moveTo>
                <a:lnTo>
                  <a:pt x="1797" y="881"/>
                </a:lnTo>
                <a:lnTo>
                  <a:pt x="1797" y="874"/>
                </a:lnTo>
                <a:lnTo>
                  <a:pt x="1790" y="874"/>
                </a:lnTo>
                <a:lnTo>
                  <a:pt x="1790" y="881"/>
                </a:lnTo>
                <a:close/>
                <a:moveTo>
                  <a:pt x="1806" y="881"/>
                </a:moveTo>
                <a:lnTo>
                  <a:pt x="1814" y="881"/>
                </a:lnTo>
                <a:lnTo>
                  <a:pt x="1814" y="874"/>
                </a:lnTo>
                <a:lnTo>
                  <a:pt x="1806" y="874"/>
                </a:lnTo>
                <a:lnTo>
                  <a:pt x="1806" y="881"/>
                </a:lnTo>
                <a:close/>
                <a:moveTo>
                  <a:pt x="1823" y="881"/>
                </a:moveTo>
                <a:lnTo>
                  <a:pt x="1830" y="881"/>
                </a:lnTo>
                <a:lnTo>
                  <a:pt x="1830" y="874"/>
                </a:lnTo>
                <a:lnTo>
                  <a:pt x="1823" y="874"/>
                </a:lnTo>
                <a:lnTo>
                  <a:pt x="1823" y="881"/>
                </a:lnTo>
                <a:close/>
                <a:moveTo>
                  <a:pt x="1840" y="881"/>
                </a:moveTo>
                <a:lnTo>
                  <a:pt x="1847" y="881"/>
                </a:lnTo>
                <a:lnTo>
                  <a:pt x="1847" y="874"/>
                </a:lnTo>
                <a:lnTo>
                  <a:pt x="1840" y="874"/>
                </a:lnTo>
                <a:lnTo>
                  <a:pt x="1840" y="881"/>
                </a:lnTo>
                <a:close/>
                <a:moveTo>
                  <a:pt x="1856" y="881"/>
                </a:moveTo>
                <a:lnTo>
                  <a:pt x="1863" y="881"/>
                </a:lnTo>
                <a:lnTo>
                  <a:pt x="1863" y="874"/>
                </a:lnTo>
                <a:lnTo>
                  <a:pt x="1856" y="874"/>
                </a:lnTo>
                <a:lnTo>
                  <a:pt x="1856" y="881"/>
                </a:lnTo>
                <a:close/>
                <a:moveTo>
                  <a:pt x="1873" y="881"/>
                </a:moveTo>
                <a:lnTo>
                  <a:pt x="1880" y="881"/>
                </a:lnTo>
                <a:lnTo>
                  <a:pt x="1880" y="874"/>
                </a:lnTo>
                <a:lnTo>
                  <a:pt x="1873" y="874"/>
                </a:lnTo>
                <a:lnTo>
                  <a:pt x="1873" y="881"/>
                </a:lnTo>
                <a:close/>
                <a:moveTo>
                  <a:pt x="1889" y="881"/>
                </a:moveTo>
                <a:lnTo>
                  <a:pt x="1896" y="881"/>
                </a:lnTo>
                <a:lnTo>
                  <a:pt x="1896" y="874"/>
                </a:lnTo>
                <a:lnTo>
                  <a:pt x="1889" y="874"/>
                </a:lnTo>
                <a:lnTo>
                  <a:pt x="1889" y="881"/>
                </a:lnTo>
                <a:close/>
                <a:moveTo>
                  <a:pt x="2091" y="881"/>
                </a:moveTo>
                <a:lnTo>
                  <a:pt x="2098" y="881"/>
                </a:lnTo>
                <a:lnTo>
                  <a:pt x="2098" y="874"/>
                </a:lnTo>
                <a:lnTo>
                  <a:pt x="2091" y="874"/>
                </a:lnTo>
                <a:lnTo>
                  <a:pt x="2091" y="881"/>
                </a:lnTo>
                <a:close/>
                <a:moveTo>
                  <a:pt x="2107" y="881"/>
                </a:moveTo>
                <a:lnTo>
                  <a:pt x="2114" y="881"/>
                </a:lnTo>
                <a:lnTo>
                  <a:pt x="2114" y="874"/>
                </a:lnTo>
                <a:lnTo>
                  <a:pt x="2107" y="874"/>
                </a:lnTo>
                <a:lnTo>
                  <a:pt x="2107" y="881"/>
                </a:lnTo>
                <a:close/>
                <a:moveTo>
                  <a:pt x="2124" y="881"/>
                </a:moveTo>
                <a:lnTo>
                  <a:pt x="2131" y="881"/>
                </a:lnTo>
                <a:lnTo>
                  <a:pt x="2131" y="874"/>
                </a:lnTo>
                <a:lnTo>
                  <a:pt x="2124" y="874"/>
                </a:lnTo>
                <a:lnTo>
                  <a:pt x="2124" y="881"/>
                </a:lnTo>
                <a:close/>
                <a:moveTo>
                  <a:pt x="2242" y="881"/>
                </a:moveTo>
                <a:lnTo>
                  <a:pt x="2249" y="881"/>
                </a:lnTo>
                <a:lnTo>
                  <a:pt x="2249" y="874"/>
                </a:lnTo>
                <a:lnTo>
                  <a:pt x="2242" y="874"/>
                </a:lnTo>
                <a:lnTo>
                  <a:pt x="2242" y="881"/>
                </a:lnTo>
                <a:close/>
                <a:moveTo>
                  <a:pt x="2292" y="881"/>
                </a:moveTo>
                <a:lnTo>
                  <a:pt x="2299" y="881"/>
                </a:lnTo>
                <a:lnTo>
                  <a:pt x="2299" y="874"/>
                </a:lnTo>
                <a:lnTo>
                  <a:pt x="2292" y="874"/>
                </a:lnTo>
                <a:lnTo>
                  <a:pt x="2292" y="881"/>
                </a:lnTo>
                <a:close/>
                <a:moveTo>
                  <a:pt x="2308" y="881"/>
                </a:moveTo>
                <a:lnTo>
                  <a:pt x="2316" y="881"/>
                </a:lnTo>
                <a:lnTo>
                  <a:pt x="2316" y="874"/>
                </a:lnTo>
                <a:lnTo>
                  <a:pt x="2308" y="874"/>
                </a:lnTo>
                <a:lnTo>
                  <a:pt x="2308" y="881"/>
                </a:lnTo>
                <a:close/>
                <a:moveTo>
                  <a:pt x="2325" y="881"/>
                </a:moveTo>
                <a:lnTo>
                  <a:pt x="2332" y="881"/>
                </a:lnTo>
                <a:lnTo>
                  <a:pt x="2332" y="874"/>
                </a:lnTo>
                <a:lnTo>
                  <a:pt x="2325" y="874"/>
                </a:lnTo>
                <a:lnTo>
                  <a:pt x="2325" y="881"/>
                </a:lnTo>
                <a:close/>
                <a:moveTo>
                  <a:pt x="2342" y="881"/>
                </a:moveTo>
                <a:lnTo>
                  <a:pt x="2349" y="881"/>
                </a:lnTo>
                <a:lnTo>
                  <a:pt x="2349" y="874"/>
                </a:lnTo>
                <a:lnTo>
                  <a:pt x="2342" y="874"/>
                </a:lnTo>
                <a:lnTo>
                  <a:pt x="2342" y="881"/>
                </a:lnTo>
                <a:close/>
                <a:moveTo>
                  <a:pt x="2358" y="881"/>
                </a:moveTo>
                <a:lnTo>
                  <a:pt x="2365" y="881"/>
                </a:lnTo>
                <a:lnTo>
                  <a:pt x="2365" y="874"/>
                </a:lnTo>
                <a:lnTo>
                  <a:pt x="2358" y="874"/>
                </a:lnTo>
                <a:lnTo>
                  <a:pt x="2358" y="881"/>
                </a:lnTo>
                <a:close/>
                <a:moveTo>
                  <a:pt x="2375" y="881"/>
                </a:moveTo>
                <a:lnTo>
                  <a:pt x="2382" y="881"/>
                </a:lnTo>
                <a:lnTo>
                  <a:pt x="2382" y="874"/>
                </a:lnTo>
                <a:lnTo>
                  <a:pt x="2375" y="874"/>
                </a:lnTo>
                <a:lnTo>
                  <a:pt x="2375" y="881"/>
                </a:lnTo>
                <a:close/>
                <a:moveTo>
                  <a:pt x="2460" y="881"/>
                </a:moveTo>
                <a:lnTo>
                  <a:pt x="2467" y="881"/>
                </a:lnTo>
                <a:lnTo>
                  <a:pt x="2467" y="874"/>
                </a:lnTo>
                <a:lnTo>
                  <a:pt x="2460" y="874"/>
                </a:lnTo>
                <a:lnTo>
                  <a:pt x="2460" y="881"/>
                </a:lnTo>
                <a:close/>
                <a:moveTo>
                  <a:pt x="2477" y="881"/>
                </a:moveTo>
                <a:lnTo>
                  <a:pt x="2484" y="881"/>
                </a:lnTo>
                <a:lnTo>
                  <a:pt x="2484" y="874"/>
                </a:lnTo>
                <a:lnTo>
                  <a:pt x="2477" y="874"/>
                </a:lnTo>
                <a:lnTo>
                  <a:pt x="2477" y="881"/>
                </a:lnTo>
                <a:close/>
                <a:moveTo>
                  <a:pt x="2493" y="881"/>
                </a:moveTo>
                <a:lnTo>
                  <a:pt x="2500" y="881"/>
                </a:lnTo>
                <a:lnTo>
                  <a:pt x="2500" y="874"/>
                </a:lnTo>
                <a:lnTo>
                  <a:pt x="2493" y="874"/>
                </a:lnTo>
                <a:lnTo>
                  <a:pt x="2493" y="881"/>
                </a:lnTo>
                <a:close/>
                <a:moveTo>
                  <a:pt x="2510" y="881"/>
                </a:moveTo>
                <a:lnTo>
                  <a:pt x="2517" y="881"/>
                </a:lnTo>
                <a:lnTo>
                  <a:pt x="2517" y="874"/>
                </a:lnTo>
                <a:lnTo>
                  <a:pt x="2510" y="874"/>
                </a:lnTo>
                <a:lnTo>
                  <a:pt x="2510" y="881"/>
                </a:lnTo>
                <a:close/>
                <a:moveTo>
                  <a:pt x="736" y="898"/>
                </a:moveTo>
                <a:lnTo>
                  <a:pt x="743" y="898"/>
                </a:lnTo>
                <a:lnTo>
                  <a:pt x="743" y="890"/>
                </a:lnTo>
                <a:lnTo>
                  <a:pt x="736" y="890"/>
                </a:lnTo>
                <a:lnTo>
                  <a:pt x="736" y="898"/>
                </a:lnTo>
                <a:close/>
                <a:moveTo>
                  <a:pt x="753" y="898"/>
                </a:moveTo>
                <a:lnTo>
                  <a:pt x="760" y="898"/>
                </a:lnTo>
                <a:lnTo>
                  <a:pt x="760" y="890"/>
                </a:lnTo>
                <a:lnTo>
                  <a:pt x="753" y="890"/>
                </a:lnTo>
                <a:lnTo>
                  <a:pt x="753" y="898"/>
                </a:lnTo>
                <a:close/>
                <a:moveTo>
                  <a:pt x="769" y="898"/>
                </a:moveTo>
                <a:lnTo>
                  <a:pt x="776" y="898"/>
                </a:lnTo>
                <a:lnTo>
                  <a:pt x="776" y="890"/>
                </a:lnTo>
                <a:lnTo>
                  <a:pt x="769" y="890"/>
                </a:lnTo>
                <a:lnTo>
                  <a:pt x="769" y="898"/>
                </a:lnTo>
                <a:close/>
                <a:moveTo>
                  <a:pt x="786" y="898"/>
                </a:moveTo>
                <a:lnTo>
                  <a:pt x="793" y="898"/>
                </a:lnTo>
                <a:lnTo>
                  <a:pt x="793" y="890"/>
                </a:lnTo>
                <a:lnTo>
                  <a:pt x="786" y="890"/>
                </a:lnTo>
                <a:lnTo>
                  <a:pt x="786" y="898"/>
                </a:lnTo>
                <a:close/>
                <a:moveTo>
                  <a:pt x="802" y="898"/>
                </a:moveTo>
                <a:lnTo>
                  <a:pt x="810" y="898"/>
                </a:lnTo>
                <a:lnTo>
                  <a:pt x="810" y="890"/>
                </a:lnTo>
                <a:lnTo>
                  <a:pt x="802" y="890"/>
                </a:lnTo>
                <a:lnTo>
                  <a:pt x="802" y="898"/>
                </a:lnTo>
                <a:close/>
                <a:moveTo>
                  <a:pt x="819" y="898"/>
                </a:moveTo>
                <a:lnTo>
                  <a:pt x="826" y="898"/>
                </a:lnTo>
                <a:lnTo>
                  <a:pt x="826" y="890"/>
                </a:lnTo>
                <a:lnTo>
                  <a:pt x="819" y="890"/>
                </a:lnTo>
                <a:lnTo>
                  <a:pt x="819" y="898"/>
                </a:lnTo>
                <a:close/>
                <a:moveTo>
                  <a:pt x="836" y="898"/>
                </a:moveTo>
                <a:lnTo>
                  <a:pt x="843" y="898"/>
                </a:lnTo>
                <a:lnTo>
                  <a:pt x="843" y="890"/>
                </a:lnTo>
                <a:lnTo>
                  <a:pt x="836" y="890"/>
                </a:lnTo>
                <a:lnTo>
                  <a:pt x="836" y="898"/>
                </a:lnTo>
                <a:close/>
                <a:moveTo>
                  <a:pt x="852" y="898"/>
                </a:moveTo>
                <a:lnTo>
                  <a:pt x="859" y="898"/>
                </a:lnTo>
                <a:lnTo>
                  <a:pt x="859" y="890"/>
                </a:lnTo>
                <a:lnTo>
                  <a:pt x="852" y="890"/>
                </a:lnTo>
                <a:lnTo>
                  <a:pt x="852" y="898"/>
                </a:lnTo>
                <a:close/>
                <a:moveTo>
                  <a:pt x="871" y="898"/>
                </a:moveTo>
                <a:lnTo>
                  <a:pt x="876" y="898"/>
                </a:lnTo>
                <a:lnTo>
                  <a:pt x="876" y="890"/>
                </a:lnTo>
                <a:lnTo>
                  <a:pt x="871" y="890"/>
                </a:lnTo>
                <a:lnTo>
                  <a:pt x="871" y="898"/>
                </a:lnTo>
                <a:close/>
                <a:moveTo>
                  <a:pt x="888" y="898"/>
                </a:moveTo>
                <a:lnTo>
                  <a:pt x="895" y="898"/>
                </a:lnTo>
                <a:lnTo>
                  <a:pt x="895" y="890"/>
                </a:lnTo>
                <a:lnTo>
                  <a:pt x="888" y="890"/>
                </a:lnTo>
                <a:lnTo>
                  <a:pt x="888" y="898"/>
                </a:lnTo>
                <a:close/>
                <a:moveTo>
                  <a:pt x="904" y="898"/>
                </a:moveTo>
                <a:lnTo>
                  <a:pt x="911" y="898"/>
                </a:lnTo>
                <a:lnTo>
                  <a:pt x="911" y="890"/>
                </a:lnTo>
                <a:lnTo>
                  <a:pt x="904" y="890"/>
                </a:lnTo>
                <a:lnTo>
                  <a:pt x="904" y="898"/>
                </a:lnTo>
                <a:close/>
                <a:moveTo>
                  <a:pt x="921" y="898"/>
                </a:moveTo>
                <a:lnTo>
                  <a:pt x="928" y="898"/>
                </a:lnTo>
                <a:lnTo>
                  <a:pt x="928" y="890"/>
                </a:lnTo>
                <a:lnTo>
                  <a:pt x="921" y="890"/>
                </a:lnTo>
                <a:lnTo>
                  <a:pt x="921" y="898"/>
                </a:lnTo>
                <a:close/>
                <a:moveTo>
                  <a:pt x="937" y="898"/>
                </a:moveTo>
                <a:lnTo>
                  <a:pt x="944" y="898"/>
                </a:lnTo>
                <a:lnTo>
                  <a:pt x="944" y="890"/>
                </a:lnTo>
                <a:lnTo>
                  <a:pt x="937" y="890"/>
                </a:lnTo>
                <a:lnTo>
                  <a:pt x="937" y="898"/>
                </a:lnTo>
                <a:close/>
                <a:moveTo>
                  <a:pt x="954" y="898"/>
                </a:moveTo>
                <a:lnTo>
                  <a:pt x="961" y="898"/>
                </a:lnTo>
                <a:lnTo>
                  <a:pt x="961" y="890"/>
                </a:lnTo>
                <a:lnTo>
                  <a:pt x="954" y="890"/>
                </a:lnTo>
                <a:lnTo>
                  <a:pt x="954" y="898"/>
                </a:lnTo>
                <a:close/>
                <a:moveTo>
                  <a:pt x="1338" y="898"/>
                </a:moveTo>
                <a:lnTo>
                  <a:pt x="1345" y="898"/>
                </a:lnTo>
                <a:lnTo>
                  <a:pt x="1345" y="890"/>
                </a:lnTo>
                <a:lnTo>
                  <a:pt x="1338" y="890"/>
                </a:lnTo>
                <a:lnTo>
                  <a:pt x="1338" y="898"/>
                </a:lnTo>
                <a:close/>
                <a:moveTo>
                  <a:pt x="1354" y="898"/>
                </a:moveTo>
                <a:lnTo>
                  <a:pt x="1361" y="898"/>
                </a:lnTo>
                <a:lnTo>
                  <a:pt x="1361" y="890"/>
                </a:lnTo>
                <a:lnTo>
                  <a:pt x="1354" y="890"/>
                </a:lnTo>
                <a:lnTo>
                  <a:pt x="1354" y="898"/>
                </a:lnTo>
                <a:close/>
                <a:moveTo>
                  <a:pt x="1371" y="898"/>
                </a:moveTo>
                <a:lnTo>
                  <a:pt x="1378" y="898"/>
                </a:lnTo>
                <a:lnTo>
                  <a:pt x="1378" y="890"/>
                </a:lnTo>
                <a:lnTo>
                  <a:pt x="1371" y="890"/>
                </a:lnTo>
                <a:lnTo>
                  <a:pt x="1371" y="898"/>
                </a:lnTo>
                <a:close/>
                <a:moveTo>
                  <a:pt x="1390" y="898"/>
                </a:moveTo>
                <a:lnTo>
                  <a:pt x="1394" y="898"/>
                </a:lnTo>
                <a:lnTo>
                  <a:pt x="1394" y="890"/>
                </a:lnTo>
                <a:lnTo>
                  <a:pt x="1390" y="890"/>
                </a:lnTo>
                <a:lnTo>
                  <a:pt x="1390" y="898"/>
                </a:lnTo>
                <a:close/>
                <a:moveTo>
                  <a:pt x="1406" y="898"/>
                </a:moveTo>
                <a:lnTo>
                  <a:pt x="1413" y="898"/>
                </a:lnTo>
                <a:lnTo>
                  <a:pt x="1413" y="890"/>
                </a:lnTo>
                <a:lnTo>
                  <a:pt x="1406" y="890"/>
                </a:lnTo>
                <a:lnTo>
                  <a:pt x="1406" y="898"/>
                </a:lnTo>
                <a:close/>
                <a:moveTo>
                  <a:pt x="1423" y="898"/>
                </a:moveTo>
                <a:lnTo>
                  <a:pt x="1430" y="898"/>
                </a:lnTo>
                <a:lnTo>
                  <a:pt x="1430" y="890"/>
                </a:lnTo>
                <a:lnTo>
                  <a:pt x="1423" y="890"/>
                </a:lnTo>
                <a:lnTo>
                  <a:pt x="1423" y="898"/>
                </a:lnTo>
                <a:close/>
                <a:moveTo>
                  <a:pt x="1439" y="898"/>
                </a:moveTo>
                <a:lnTo>
                  <a:pt x="1447" y="898"/>
                </a:lnTo>
                <a:lnTo>
                  <a:pt x="1447" y="890"/>
                </a:lnTo>
                <a:lnTo>
                  <a:pt x="1439" y="890"/>
                </a:lnTo>
                <a:lnTo>
                  <a:pt x="1439" y="898"/>
                </a:lnTo>
                <a:close/>
                <a:moveTo>
                  <a:pt x="1456" y="898"/>
                </a:moveTo>
                <a:lnTo>
                  <a:pt x="1463" y="898"/>
                </a:lnTo>
                <a:lnTo>
                  <a:pt x="1463" y="890"/>
                </a:lnTo>
                <a:lnTo>
                  <a:pt x="1456" y="890"/>
                </a:lnTo>
                <a:lnTo>
                  <a:pt x="1456" y="898"/>
                </a:lnTo>
                <a:close/>
                <a:moveTo>
                  <a:pt x="1473" y="898"/>
                </a:moveTo>
                <a:lnTo>
                  <a:pt x="1480" y="898"/>
                </a:lnTo>
                <a:lnTo>
                  <a:pt x="1480" y="890"/>
                </a:lnTo>
                <a:lnTo>
                  <a:pt x="1473" y="890"/>
                </a:lnTo>
                <a:lnTo>
                  <a:pt x="1473" y="898"/>
                </a:lnTo>
                <a:close/>
                <a:moveTo>
                  <a:pt x="1489" y="898"/>
                </a:moveTo>
                <a:lnTo>
                  <a:pt x="1496" y="898"/>
                </a:lnTo>
                <a:lnTo>
                  <a:pt x="1496" y="890"/>
                </a:lnTo>
                <a:lnTo>
                  <a:pt x="1489" y="890"/>
                </a:lnTo>
                <a:lnTo>
                  <a:pt x="1489" y="898"/>
                </a:lnTo>
                <a:close/>
                <a:moveTo>
                  <a:pt x="1506" y="898"/>
                </a:moveTo>
                <a:lnTo>
                  <a:pt x="1513" y="898"/>
                </a:lnTo>
                <a:lnTo>
                  <a:pt x="1513" y="890"/>
                </a:lnTo>
                <a:lnTo>
                  <a:pt x="1506" y="890"/>
                </a:lnTo>
                <a:lnTo>
                  <a:pt x="1506" y="898"/>
                </a:lnTo>
                <a:close/>
                <a:moveTo>
                  <a:pt x="1522" y="898"/>
                </a:moveTo>
                <a:lnTo>
                  <a:pt x="1529" y="898"/>
                </a:lnTo>
                <a:lnTo>
                  <a:pt x="1529" y="890"/>
                </a:lnTo>
                <a:lnTo>
                  <a:pt x="1522" y="890"/>
                </a:lnTo>
                <a:lnTo>
                  <a:pt x="1522" y="898"/>
                </a:lnTo>
                <a:close/>
                <a:moveTo>
                  <a:pt x="1539" y="898"/>
                </a:moveTo>
                <a:lnTo>
                  <a:pt x="1546" y="898"/>
                </a:lnTo>
                <a:lnTo>
                  <a:pt x="1546" y="890"/>
                </a:lnTo>
                <a:lnTo>
                  <a:pt x="1539" y="890"/>
                </a:lnTo>
                <a:lnTo>
                  <a:pt x="1539" y="898"/>
                </a:lnTo>
                <a:close/>
                <a:moveTo>
                  <a:pt x="1555" y="898"/>
                </a:moveTo>
                <a:lnTo>
                  <a:pt x="1563" y="898"/>
                </a:lnTo>
                <a:lnTo>
                  <a:pt x="1563" y="890"/>
                </a:lnTo>
                <a:lnTo>
                  <a:pt x="1555" y="890"/>
                </a:lnTo>
                <a:lnTo>
                  <a:pt x="1555" y="898"/>
                </a:lnTo>
                <a:close/>
                <a:moveTo>
                  <a:pt x="1572" y="898"/>
                </a:moveTo>
                <a:lnTo>
                  <a:pt x="1579" y="898"/>
                </a:lnTo>
                <a:lnTo>
                  <a:pt x="1579" y="890"/>
                </a:lnTo>
                <a:lnTo>
                  <a:pt x="1572" y="890"/>
                </a:lnTo>
                <a:lnTo>
                  <a:pt x="1572" y="898"/>
                </a:lnTo>
                <a:close/>
                <a:moveTo>
                  <a:pt x="1589" y="898"/>
                </a:moveTo>
                <a:lnTo>
                  <a:pt x="1596" y="898"/>
                </a:lnTo>
                <a:lnTo>
                  <a:pt x="1596" y="890"/>
                </a:lnTo>
                <a:lnTo>
                  <a:pt x="1589" y="890"/>
                </a:lnTo>
                <a:lnTo>
                  <a:pt x="1589" y="898"/>
                </a:lnTo>
                <a:close/>
                <a:moveTo>
                  <a:pt x="1605" y="898"/>
                </a:moveTo>
                <a:lnTo>
                  <a:pt x="1612" y="898"/>
                </a:lnTo>
                <a:lnTo>
                  <a:pt x="1612" y="890"/>
                </a:lnTo>
                <a:lnTo>
                  <a:pt x="1605" y="890"/>
                </a:lnTo>
                <a:lnTo>
                  <a:pt x="1605" y="898"/>
                </a:lnTo>
                <a:close/>
                <a:moveTo>
                  <a:pt x="1622" y="898"/>
                </a:moveTo>
                <a:lnTo>
                  <a:pt x="1629" y="898"/>
                </a:lnTo>
                <a:lnTo>
                  <a:pt x="1629" y="890"/>
                </a:lnTo>
                <a:lnTo>
                  <a:pt x="1622" y="890"/>
                </a:lnTo>
                <a:lnTo>
                  <a:pt x="1622" y="898"/>
                </a:lnTo>
                <a:close/>
                <a:moveTo>
                  <a:pt x="1638" y="898"/>
                </a:moveTo>
                <a:lnTo>
                  <a:pt x="1645" y="898"/>
                </a:lnTo>
                <a:lnTo>
                  <a:pt x="1645" y="890"/>
                </a:lnTo>
                <a:lnTo>
                  <a:pt x="1638" y="890"/>
                </a:lnTo>
                <a:lnTo>
                  <a:pt x="1638" y="898"/>
                </a:lnTo>
                <a:close/>
                <a:moveTo>
                  <a:pt x="1657" y="898"/>
                </a:moveTo>
                <a:lnTo>
                  <a:pt x="1664" y="898"/>
                </a:lnTo>
                <a:lnTo>
                  <a:pt x="1664" y="890"/>
                </a:lnTo>
                <a:lnTo>
                  <a:pt x="1657" y="890"/>
                </a:lnTo>
                <a:lnTo>
                  <a:pt x="1657" y="898"/>
                </a:lnTo>
                <a:close/>
                <a:moveTo>
                  <a:pt x="1674" y="898"/>
                </a:moveTo>
                <a:lnTo>
                  <a:pt x="1681" y="898"/>
                </a:lnTo>
                <a:lnTo>
                  <a:pt x="1681" y="890"/>
                </a:lnTo>
                <a:lnTo>
                  <a:pt x="1674" y="890"/>
                </a:lnTo>
                <a:lnTo>
                  <a:pt x="1674" y="898"/>
                </a:lnTo>
                <a:close/>
                <a:moveTo>
                  <a:pt x="1690" y="898"/>
                </a:moveTo>
                <a:lnTo>
                  <a:pt x="1698" y="898"/>
                </a:lnTo>
                <a:lnTo>
                  <a:pt x="1698" y="890"/>
                </a:lnTo>
                <a:lnTo>
                  <a:pt x="1690" y="890"/>
                </a:lnTo>
                <a:lnTo>
                  <a:pt x="1690" y="898"/>
                </a:lnTo>
                <a:close/>
                <a:moveTo>
                  <a:pt x="1707" y="898"/>
                </a:moveTo>
                <a:lnTo>
                  <a:pt x="1714" y="898"/>
                </a:lnTo>
                <a:lnTo>
                  <a:pt x="1714" y="890"/>
                </a:lnTo>
                <a:lnTo>
                  <a:pt x="1707" y="890"/>
                </a:lnTo>
                <a:lnTo>
                  <a:pt x="1707" y="898"/>
                </a:lnTo>
                <a:close/>
                <a:moveTo>
                  <a:pt x="1724" y="898"/>
                </a:moveTo>
                <a:lnTo>
                  <a:pt x="1731" y="898"/>
                </a:lnTo>
                <a:lnTo>
                  <a:pt x="1731" y="890"/>
                </a:lnTo>
                <a:lnTo>
                  <a:pt x="1724" y="890"/>
                </a:lnTo>
                <a:lnTo>
                  <a:pt x="1724" y="898"/>
                </a:lnTo>
                <a:close/>
                <a:moveTo>
                  <a:pt x="1740" y="898"/>
                </a:moveTo>
                <a:lnTo>
                  <a:pt x="1747" y="898"/>
                </a:lnTo>
                <a:lnTo>
                  <a:pt x="1747" y="890"/>
                </a:lnTo>
                <a:lnTo>
                  <a:pt x="1740" y="890"/>
                </a:lnTo>
                <a:lnTo>
                  <a:pt x="1740" y="898"/>
                </a:lnTo>
                <a:close/>
                <a:moveTo>
                  <a:pt x="1757" y="898"/>
                </a:moveTo>
                <a:lnTo>
                  <a:pt x="1764" y="898"/>
                </a:lnTo>
                <a:lnTo>
                  <a:pt x="1764" y="890"/>
                </a:lnTo>
                <a:lnTo>
                  <a:pt x="1757" y="890"/>
                </a:lnTo>
                <a:lnTo>
                  <a:pt x="1757" y="898"/>
                </a:lnTo>
                <a:close/>
                <a:moveTo>
                  <a:pt x="1773" y="898"/>
                </a:moveTo>
                <a:lnTo>
                  <a:pt x="1780" y="898"/>
                </a:lnTo>
                <a:lnTo>
                  <a:pt x="1780" y="890"/>
                </a:lnTo>
                <a:lnTo>
                  <a:pt x="1773" y="890"/>
                </a:lnTo>
                <a:lnTo>
                  <a:pt x="1773" y="898"/>
                </a:lnTo>
                <a:close/>
                <a:moveTo>
                  <a:pt x="1790" y="898"/>
                </a:moveTo>
                <a:lnTo>
                  <a:pt x="1797" y="898"/>
                </a:lnTo>
                <a:lnTo>
                  <a:pt x="1797" y="890"/>
                </a:lnTo>
                <a:lnTo>
                  <a:pt x="1790" y="890"/>
                </a:lnTo>
                <a:lnTo>
                  <a:pt x="1790" y="898"/>
                </a:lnTo>
                <a:close/>
                <a:moveTo>
                  <a:pt x="1806" y="898"/>
                </a:moveTo>
                <a:lnTo>
                  <a:pt x="1814" y="898"/>
                </a:lnTo>
                <a:lnTo>
                  <a:pt x="1814" y="890"/>
                </a:lnTo>
                <a:lnTo>
                  <a:pt x="1806" y="890"/>
                </a:lnTo>
                <a:lnTo>
                  <a:pt x="1806" y="898"/>
                </a:lnTo>
                <a:close/>
                <a:moveTo>
                  <a:pt x="1823" y="898"/>
                </a:moveTo>
                <a:lnTo>
                  <a:pt x="1830" y="898"/>
                </a:lnTo>
                <a:lnTo>
                  <a:pt x="1830" y="890"/>
                </a:lnTo>
                <a:lnTo>
                  <a:pt x="1823" y="890"/>
                </a:lnTo>
                <a:lnTo>
                  <a:pt x="1823" y="898"/>
                </a:lnTo>
                <a:close/>
                <a:moveTo>
                  <a:pt x="1840" y="898"/>
                </a:moveTo>
                <a:lnTo>
                  <a:pt x="1847" y="898"/>
                </a:lnTo>
                <a:lnTo>
                  <a:pt x="1847" y="890"/>
                </a:lnTo>
                <a:lnTo>
                  <a:pt x="1840" y="890"/>
                </a:lnTo>
                <a:lnTo>
                  <a:pt x="1840" y="898"/>
                </a:lnTo>
                <a:close/>
                <a:moveTo>
                  <a:pt x="1856" y="898"/>
                </a:moveTo>
                <a:lnTo>
                  <a:pt x="1863" y="898"/>
                </a:lnTo>
                <a:lnTo>
                  <a:pt x="1863" y="890"/>
                </a:lnTo>
                <a:lnTo>
                  <a:pt x="1856" y="890"/>
                </a:lnTo>
                <a:lnTo>
                  <a:pt x="1856" y="898"/>
                </a:lnTo>
                <a:close/>
                <a:moveTo>
                  <a:pt x="1873" y="898"/>
                </a:moveTo>
                <a:lnTo>
                  <a:pt x="1880" y="898"/>
                </a:lnTo>
                <a:lnTo>
                  <a:pt x="1880" y="890"/>
                </a:lnTo>
                <a:lnTo>
                  <a:pt x="1873" y="890"/>
                </a:lnTo>
                <a:lnTo>
                  <a:pt x="1873" y="898"/>
                </a:lnTo>
                <a:close/>
                <a:moveTo>
                  <a:pt x="1889" y="898"/>
                </a:moveTo>
                <a:lnTo>
                  <a:pt x="1896" y="898"/>
                </a:lnTo>
                <a:lnTo>
                  <a:pt x="1896" y="890"/>
                </a:lnTo>
                <a:lnTo>
                  <a:pt x="1889" y="890"/>
                </a:lnTo>
                <a:lnTo>
                  <a:pt x="1889" y="898"/>
                </a:lnTo>
                <a:close/>
                <a:moveTo>
                  <a:pt x="2091" y="898"/>
                </a:moveTo>
                <a:lnTo>
                  <a:pt x="2098" y="898"/>
                </a:lnTo>
                <a:lnTo>
                  <a:pt x="2098" y="890"/>
                </a:lnTo>
                <a:lnTo>
                  <a:pt x="2091" y="890"/>
                </a:lnTo>
                <a:lnTo>
                  <a:pt x="2091" y="898"/>
                </a:lnTo>
                <a:close/>
                <a:moveTo>
                  <a:pt x="2107" y="898"/>
                </a:moveTo>
                <a:lnTo>
                  <a:pt x="2114" y="898"/>
                </a:lnTo>
                <a:lnTo>
                  <a:pt x="2114" y="890"/>
                </a:lnTo>
                <a:lnTo>
                  <a:pt x="2107" y="890"/>
                </a:lnTo>
                <a:lnTo>
                  <a:pt x="2107" y="898"/>
                </a:lnTo>
                <a:close/>
                <a:moveTo>
                  <a:pt x="2124" y="898"/>
                </a:moveTo>
                <a:lnTo>
                  <a:pt x="2131" y="898"/>
                </a:lnTo>
                <a:lnTo>
                  <a:pt x="2131" y="890"/>
                </a:lnTo>
                <a:lnTo>
                  <a:pt x="2124" y="890"/>
                </a:lnTo>
                <a:lnTo>
                  <a:pt x="2124" y="898"/>
                </a:lnTo>
                <a:close/>
                <a:moveTo>
                  <a:pt x="2140" y="898"/>
                </a:moveTo>
                <a:lnTo>
                  <a:pt x="2147" y="898"/>
                </a:lnTo>
                <a:lnTo>
                  <a:pt x="2147" y="890"/>
                </a:lnTo>
                <a:lnTo>
                  <a:pt x="2140" y="890"/>
                </a:lnTo>
                <a:lnTo>
                  <a:pt x="2140" y="898"/>
                </a:lnTo>
                <a:close/>
                <a:moveTo>
                  <a:pt x="2275" y="898"/>
                </a:moveTo>
                <a:lnTo>
                  <a:pt x="2282" y="898"/>
                </a:lnTo>
                <a:lnTo>
                  <a:pt x="2282" y="890"/>
                </a:lnTo>
                <a:lnTo>
                  <a:pt x="2275" y="890"/>
                </a:lnTo>
                <a:lnTo>
                  <a:pt x="2275" y="898"/>
                </a:lnTo>
                <a:close/>
                <a:moveTo>
                  <a:pt x="2292" y="898"/>
                </a:moveTo>
                <a:lnTo>
                  <a:pt x="2299" y="898"/>
                </a:lnTo>
                <a:lnTo>
                  <a:pt x="2299" y="890"/>
                </a:lnTo>
                <a:lnTo>
                  <a:pt x="2292" y="890"/>
                </a:lnTo>
                <a:lnTo>
                  <a:pt x="2292" y="898"/>
                </a:lnTo>
                <a:close/>
                <a:moveTo>
                  <a:pt x="2325" y="898"/>
                </a:moveTo>
                <a:lnTo>
                  <a:pt x="2332" y="898"/>
                </a:lnTo>
                <a:lnTo>
                  <a:pt x="2332" y="890"/>
                </a:lnTo>
                <a:lnTo>
                  <a:pt x="2325" y="890"/>
                </a:lnTo>
                <a:lnTo>
                  <a:pt x="2325" y="898"/>
                </a:lnTo>
                <a:close/>
                <a:moveTo>
                  <a:pt x="2342" y="898"/>
                </a:moveTo>
                <a:lnTo>
                  <a:pt x="2349" y="898"/>
                </a:lnTo>
                <a:lnTo>
                  <a:pt x="2349" y="890"/>
                </a:lnTo>
                <a:lnTo>
                  <a:pt x="2342" y="890"/>
                </a:lnTo>
                <a:lnTo>
                  <a:pt x="2342" y="898"/>
                </a:lnTo>
                <a:close/>
                <a:moveTo>
                  <a:pt x="2358" y="898"/>
                </a:moveTo>
                <a:lnTo>
                  <a:pt x="2365" y="898"/>
                </a:lnTo>
                <a:lnTo>
                  <a:pt x="2365" y="890"/>
                </a:lnTo>
                <a:lnTo>
                  <a:pt x="2358" y="890"/>
                </a:lnTo>
                <a:lnTo>
                  <a:pt x="2358" y="898"/>
                </a:lnTo>
                <a:close/>
                <a:moveTo>
                  <a:pt x="2443" y="898"/>
                </a:moveTo>
                <a:lnTo>
                  <a:pt x="2451" y="898"/>
                </a:lnTo>
                <a:lnTo>
                  <a:pt x="2451" y="890"/>
                </a:lnTo>
                <a:lnTo>
                  <a:pt x="2443" y="890"/>
                </a:lnTo>
                <a:lnTo>
                  <a:pt x="2443" y="898"/>
                </a:lnTo>
                <a:close/>
                <a:moveTo>
                  <a:pt x="2460" y="898"/>
                </a:moveTo>
                <a:lnTo>
                  <a:pt x="2467" y="898"/>
                </a:lnTo>
                <a:lnTo>
                  <a:pt x="2467" y="890"/>
                </a:lnTo>
                <a:lnTo>
                  <a:pt x="2460" y="890"/>
                </a:lnTo>
                <a:lnTo>
                  <a:pt x="2460" y="898"/>
                </a:lnTo>
                <a:close/>
                <a:moveTo>
                  <a:pt x="2477" y="898"/>
                </a:moveTo>
                <a:lnTo>
                  <a:pt x="2484" y="898"/>
                </a:lnTo>
                <a:lnTo>
                  <a:pt x="2484" y="890"/>
                </a:lnTo>
                <a:lnTo>
                  <a:pt x="2477" y="890"/>
                </a:lnTo>
                <a:lnTo>
                  <a:pt x="2477" y="898"/>
                </a:lnTo>
                <a:close/>
                <a:moveTo>
                  <a:pt x="2493" y="898"/>
                </a:moveTo>
                <a:lnTo>
                  <a:pt x="2500" y="898"/>
                </a:lnTo>
                <a:lnTo>
                  <a:pt x="2500" y="890"/>
                </a:lnTo>
                <a:lnTo>
                  <a:pt x="2493" y="890"/>
                </a:lnTo>
                <a:lnTo>
                  <a:pt x="2493" y="898"/>
                </a:lnTo>
                <a:close/>
                <a:moveTo>
                  <a:pt x="2510" y="898"/>
                </a:moveTo>
                <a:lnTo>
                  <a:pt x="2517" y="898"/>
                </a:lnTo>
                <a:lnTo>
                  <a:pt x="2517" y="890"/>
                </a:lnTo>
                <a:lnTo>
                  <a:pt x="2510" y="890"/>
                </a:lnTo>
                <a:lnTo>
                  <a:pt x="2510" y="898"/>
                </a:lnTo>
                <a:close/>
                <a:moveTo>
                  <a:pt x="2526" y="898"/>
                </a:moveTo>
                <a:lnTo>
                  <a:pt x="2533" y="898"/>
                </a:lnTo>
                <a:lnTo>
                  <a:pt x="2533" y="890"/>
                </a:lnTo>
                <a:lnTo>
                  <a:pt x="2526" y="890"/>
                </a:lnTo>
                <a:lnTo>
                  <a:pt x="2526" y="898"/>
                </a:lnTo>
                <a:close/>
                <a:moveTo>
                  <a:pt x="753" y="914"/>
                </a:moveTo>
                <a:lnTo>
                  <a:pt x="760" y="914"/>
                </a:lnTo>
                <a:lnTo>
                  <a:pt x="760" y="907"/>
                </a:lnTo>
                <a:lnTo>
                  <a:pt x="753" y="907"/>
                </a:lnTo>
                <a:lnTo>
                  <a:pt x="753" y="914"/>
                </a:lnTo>
                <a:close/>
                <a:moveTo>
                  <a:pt x="769" y="914"/>
                </a:moveTo>
                <a:lnTo>
                  <a:pt x="776" y="914"/>
                </a:lnTo>
                <a:lnTo>
                  <a:pt x="776" y="907"/>
                </a:lnTo>
                <a:lnTo>
                  <a:pt x="769" y="907"/>
                </a:lnTo>
                <a:lnTo>
                  <a:pt x="769" y="914"/>
                </a:lnTo>
                <a:close/>
                <a:moveTo>
                  <a:pt x="786" y="914"/>
                </a:moveTo>
                <a:lnTo>
                  <a:pt x="793" y="914"/>
                </a:lnTo>
                <a:lnTo>
                  <a:pt x="793" y="907"/>
                </a:lnTo>
                <a:lnTo>
                  <a:pt x="786" y="907"/>
                </a:lnTo>
                <a:lnTo>
                  <a:pt x="786" y="914"/>
                </a:lnTo>
                <a:close/>
                <a:moveTo>
                  <a:pt x="802" y="914"/>
                </a:moveTo>
                <a:lnTo>
                  <a:pt x="810" y="914"/>
                </a:lnTo>
                <a:lnTo>
                  <a:pt x="810" y="907"/>
                </a:lnTo>
                <a:lnTo>
                  <a:pt x="802" y="907"/>
                </a:lnTo>
                <a:lnTo>
                  <a:pt x="802" y="914"/>
                </a:lnTo>
                <a:close/>
                <a:moveTo>
                  <a:pt x="819" y="914"/>
                </a:moveTo>
                <a:lnTo>
                  <a:pt x="826" y="914"/>
                </a:lnTo>
                <a:lnTo>
                  <a:pt x="826" y="907"/>
                </a:lnTo>
                <a:lnTo>
                  <a:pt x="819" y="907"/>
                </a:lnTo>
                <a:lnTo>
                  <a:pt x="819" y="914"/>
                </a:lnTo>
                <a:close/>
                <a:moveTo>
                  <a:pt x="836" y="914"/>
                </a:moveTo>
                <a:lnTo>
                  <a:pt x="843" y="914"/>
                </a:lnTo>
                <a:lnTo>
                  <a:pt x="843" y="907"/>
                </a:lnTo>
                <a:lnTo>
                  <a:pt x="836" y="907"/>
                </a:lnTo>
                <a:lnTo>
                  <a:pt x="836" y="914"/>
                </a:lnTo>
                <a:close/>
                <a:moveTo>
                  <a:pt x="852" y="914"/>
                </a:moveTo>
                <a:lnTo>
                  <a:pt x="859" y="914"/>
                </a:lnTo>
                <a:lnTo>
                  <a:pt x="859" y="907"/>
                </a:lnTo>
                <a:lnTo>
                  <a:pt x="852" y="907"/>
                </a:lnTo>
                <a:lnTo>
                  <a:pt x="852" y="914"/>
                </a:lnTo>
                <a:close/>
                <a:moveTo>
                  <a:pt x="871" y="914"/>
                </a:moveTo>
                <a:lnTo>
                  <a:pt x="876" y="914"/>
                </a:lnTo>
                <a:lnTo>
                  <a:pt x="876" y="907"/>
                </a:lnTo>
                <a:lnTo>
                  <a:pt x="871" y="907"/>
                </a:lnTo>
                <a:lnTo>
                  <a:pt x="871" y="914"/>
                </a:lnTo>
                <a:close/>
                <a:moveTo>
                  <a:pt x="888" y="914"/>
                </a:moveTo>
                <a:lnTo>
                  <a:pt x="895" y="914"/>
                </a:lnTo>
                <a:lnTo>
                  <a:pt x="895" y="907"/>
                </a:lnTo>
                <a:lnTo>
                  <a:pt x="888" y="907"/>
                </a:lnTo>
                <a:lnTo>
                  <a:pt x="888" y="914"/>
                </a:lnTo>
                <a:close/>
                <a:moveTo>
                  <a:pt x="904" y="914"/>
                </a:moveTo>
                <a:lnTo>
                  <a:pt x="911" y="914"/>
                </a:lnTo>
                <a:lnTo>
                  <a:pt x="911" y="907"/>
                </a:lnTo>
                <a:lnTo>
                  <a:pt x="904" y="907"/>
                </a:lnTo>
                <a:lnTo>
                  <a:pt x="904" y="914"/>
                </a:lnTo>
                <a:close/>
                <a:moveTo>
                  <a:pt x="921" y="914"/>
                </a:moveTo>
                <a:lnTo>
                  <a:pt x="928" y="914"/>
                </a:lnTo>
                <a:lnTo>
                  <a:pt x="928" y="907"/>
                </a:lnTo>
                <a:lnTo>
                  <a:pt x="921" y="907"/>
                </a:lnTo>
                <a:lnTo>
                  <a:pt x="921" y="914"/>
                </a:lnTo>
                <a:close/>
                <a:moveTo>
                  <a:pt x="937" y="914"/>
                </a:moveTo>
                <a:lnTo>
                  <a:pt x="944" y="914"/>
                </a:lnTo>
                <a:lnTo>
                  <a:pt x="944" y="907"/>
                </a:lnTo>
                <a:lnTo>
                  <a:pt x="937" y="907"/>
                </a:lnTo>
                <a:lnTo>
                  <a:pt x="937" y="914"/>
                </a:lnTo>
                <a:close/>
                <a:moveTo>
                  <a:pt x="954" y="914"/>
                </a:moveTo>
                <a:lnTo>
                  <a:pt x="961" y="914"/>
                </a:lnTo>
                <a:lnTo>
                  <a:pt x="961" y="907"/>
                </a:lnTo>
                <a:lnTo>
                  <a:pt x="954" y="907"/>
                </a:lnTo>
                <a:lnTo>
                  <a:pt x="954" y="914"/>
                </a:lnTo>
                <a:close/>
                <a:moveTo>
                  <a:pt x="971" y="914"/>
                </a:moveTo>
                <a:lnTo>
                  <a:pt x="978" y="914"/>
                </a:lnTo>
                <a:lnTo>
                  <a:pt x="978" y="907"/>
                </a:lnTo>
                <a:lnTo>
                  <a:pt x="971" y="907"/>
                </a:lnTo>
                <a:lnTo>
                  <a:pt x="971" y="914"/>
                </a:lnTo>
                <a:close/>
                <a:moveTo>
                  <a:pt x="1338" y="914"/>
                </a:moveTo>
                <a:lnTo>
                  <a:pt x="1345" y="914"/>
                </a:lnTo>
                <a:lnTo>
                  <a:pt x="1345" y="907"/>
                </a:lnTo>
                <a:lnTo>
                  <a:pt x="1338" y="907"/>
                </a:lnTo>
                <a:lnTo>
                  <a:pt x="1338" y="914"/>
                </a:lnTo>
                <a:close/>
                <a:moveTo>
                  <a:pt x="1354" y="914"/>
                </a:moveTo>
                <a:lnTo>
                  <a:pt x="1361" y="914"/>
                </a:lnTo>
                <a:lnTo>
                  <a:pt x="1361" y="907"/>
                </a:lnTo>
                <a:lnTo>
                  <a:pt x="1354" y="907"/>
                </a:lnTo>
                <a:lnTo>
                  <a:pt x="1354" y="914"/>
                </a:lnTo>
                <a:close/>
                <a:moveTo>
                  <a:pt x="1371" y="914"/>
                </a:moveTo>
                <a:lnTo>
                  <a:pt x="1378" y="914"/>
                </a:lnTo>
                <a:lnTo>
                  <a:pt x="1378" y="907"/>
                </a:lnTo>
                <a:lnTo>
                  <a:pt x="1371" y="907"/>
                </a:lnTo>
                <a:lnTo>
                  <a:pt x="1371" y="914"/>
                </a:lnTo>
                <a:close/>
                <a:moveTo>
                  <a:pt x="1390" y="914"/>
                </a:moveTo>
                <a:lnTo>
                  <a:pt x="1394" y="914"/>
                </a:lnTo>
                <a:lnTo>
                  <a:pt x="1394" y="907"/>
                </a:lnTo>
                <a:lnTo>
                  <a:pt x="1390" y="907"/>
                </a:lnTo>
                <a:lnTo>
                  <a:pt x="1390" y="914"/>
                </a:lnTo>
                <a:close/>
                <a:moveTo>
                  <a:pt x="1406" y="914"/>
                </a:moveTo>
                <a:lnTo>
                  <a:pt x="1413" y="914"/>
                </a:lnTo>
                <a:lnTo>
                  <a:pt x="1413" y="907"/>
                </a:lnTo>
                <a:lnTo>
                  <a:pt x="1406" y="907"/>
                </a:lnTo>
                <a:lnTo>
                  <a:pt x="1406" y="914"/>
                </a:lnTo>
                <a:close/>
                <a:moveTo>
                  <a:pt x="1423" y="914"/>
                </a:moveTo>
                <a:lnTo>
                  <a:pt x="1430" y="914"/>
                </a:lnTo>
                <a:lnTo>
                  <a:pt x="1430" y="907"/>
                </a:lnTo>
                <a:lnTo>
                  <a:pt x="1423" y="907"/>
                </a:lnTo>
                <a:lnTo>
                  <a:pt x="1423" y="914"/>
                </a:lnTo>
                <a:close/>
                <a:moveTo>
                  <a:pt x="1439" y="914"/>
                </a:moveTo>
                <a:lnTo>
                  <a:pt x="1447" y="914"/>
                </a:lnTo>
                <a:lnTo>
                  <a:pt x="1447" y="907"/>
                </a:lnTo>
                <a:lnTo>
                  <a:pt x="1439" y="907"/>
                </a:lnTo>
                <a:lnTo>
                  <a:pt x="1439" y="914"/>
                </a:lnTo>
                <a:close/>
                <a:moveTo>
                  <a:pt x="1456" y="914"/>
                </a:moveTo>
                <a:lnTo>
                  <a:pt x="1463" y="914"/>
                </a:lnTo>
                <a:lnTo>
                  <a:pt x="1463" y="907"/>
                </a:lnTo>
                <a:lnTo>
                  <a:pt x="1456" y="907"/>
                </a:lnTo>
                <a:lnTo>
                  <a:pt x="1456" y="914"/>
                </a:lnTo>
                <a:close/>
                <a:moveTo>
                  <a:pt x="1473" y="914"/>
                </a:moveTo>
                <a:lnTo>
                  <a:pt x="1480" y="914"/>
                </a:lnTo>
                <a:lnTo>
                  <a:pt x="1480" y="907"/>
                </a:lnTo>
                <a:lnTo>
                  <a:pt x="1473" y="907"/>
                </a:lnTo>
                <a:lnTo>
                  <a:pt x="1473" y="914"/>
                </a:lnTo>
                <a:close/>
                <a:moveTo>
                  <a:pt x="1489" y="914"/>
                </a:moveTo>
                <a:lnTo>
                  <a:pt x="1496" y="914"/>
                </a:lnTo>
                <a:lnTo>
                  <a:pt x="1496" y="907"/>
                </a:lnTo>
                <a:lnTo>
                  <a:pt x="1489" y="907"/>
                </a:lnTo>
                <a:lnTo>
                  <a:pt x="1489" y="914"/>
                </a:lnTo>
                <a:close/>
                <a:moveTo>
                  <a:pt x="1506" y="914"/>
                </a:moveTo>
                <a:lnTo>
                  <a:pt x="1513" y="914"/>
                </a:lnTo>
                <a:lnTo>
                  <a:pt x="1513" y="907"/>
                </a:lnTo>
                <a:lnTo>
                  <a:pt x="1506" y="907"/>
                </a:lnTo>
                <a:lnTo>
                  <a:pt x="1506" y="914"/>
                </a:lnTo>
                <a:close/>
                <a:moveTo>
                  <a:pt x="1522" y="914"/>
                </a:moveTo>
                <a:lnTo>
                  <a:pt x="1529" y="914"/>
                </a:lnTo>
                <a:lnTo>
                  <a:pt x="1529" y="907"/>
                </a:lnTo>
                <a:lnTo>
                  <a:pt x="1522" y="907"/>
                </a:lnTo>
                <a:lnTo>
                  <a:pt x="1522" y="914"/>
                </a:lnTo>
                <a:close/>
                <a:moveTo>
                  <a:pt x="1539" y="914"/>
                </a:moveTo>
                <a:lnTo>
                  <a:pt x="1546" y="914"/>
                </a:lnTo>
                <a:lnTo>
                  <a:pt x="1546" y="907"/>
                </a:lnTo>
                <a:lnTo>
                  <a:pt x="1539" y="907"/>
                </a:lnTo>
                <a:lnTo>
                  <a:pt x="1539" y="914"/>
                </a:lnTo>
                <a:close/>
                <a:moveTo>
                  <a:pt x="1555" y="914"/>
                </a:moveTo>
                <a:lnTo>
                  <a:pt x="1563" y="914"/>
                </a:lnTo>
                <a:lnTo>
                  <a:pt x="1563" y="907"/>
                </a:lnTo>
                <a:lnTo>
                  <a:pt x="1555" y="907"/>
                </a:lnTo>
                <a:lnTo>
                  <a:pt x="1555" y="914"/>
                </a:lnTo>
                <a:close/>
                <a:moveTo>
                  <a:pt x="1572" y="914"/>
                </a:moveTo>
                <a:lnTo>
                  <a:pt x="1579" y="914"/>
                </a:lnTo>
                <a:lnTo>
                  <a:pt x="1579" y="907"/>
                </a:lnTo>
                <a:lnTo>
                  <a:pt x="1572" y="907"/>
                </a:lnTo>
                <a:lnTo>
                  <a:pt x="1572" y="914"/>
                </a:lnTo>
                <a:close/>
                <a:moveTo>
                  <a:pt x="1589" y="914"/>
                </a:moveTo>
                <a:lnTo>
                  <a:pt x="1596" y="914"/>
                </a:lnTo>
                <a:lnTo>
                  <a:pt x="1596" y="907"/>
                </a:lnTo>
                <a:lnTo>
                  <a:pt x="1589" y="907"/>
                </a:lnTo>
                <a:lnTo>
                  <a:pt x="1589" y="914"/>
                </a:lnTo>
                <a:close/>
                <a:moveTo>
                  <a:pt x="1605" y="914"/>
                </a:moveTo>
                <a:lnTo>
                  <a:pt x="1612" y="914"/>
                </a:lnTo>
                <a:lnTo>
                  <a:pt x="1612" y="907"/>
                </a:lnTo>
                <a:lnTo>
                  <a:pt x="1605" y="907"/>
                </a:lnTo>
                <a:lnTo>
                  <a:pt x="1605" y="914"/>
                </a:lnTo>
                <a:close/>
                <a:moveTo>
                  <a:pt x="1622" y="914"/>
                </a:moveTo>
                <a:lnTo>
                  <a:pt x="1629" y="914"/>
                </a:lnTo>
                <a:lnTo>
                  <a:pt x="1629" y="907"/>
                </a:lnTo>
                <a:lnTo>
                  <a:pt x="1622" y="907"/>
                </a:lnTo>
                <a:lnTo>
                  <a:pt x="1622" y="914"/>
                </a:lnTo>
                <a:close/>
                <a:moveTo>
                  <a:pt x="1638" y="914"/>
                </a:moveTo>
                <a:lnTo>
                  <a:pt x="1645" y="914"/>
                </a:lnTo>
                <a:lnTo>
                  <a:pt x="1645" y="907"/>
                </a:lnTo>
                <a:lnTo>
                  <a:pt x="1638" y="907"/>
                </a:lnTo>
                <a:lnTo>
                  <a:pt x="1638" y="914"/>
                </a:lnTo>
                <a:close/>
                <a:moveTo>
                  <a:pt x="1657" y="914"/>
                </a:moveTo>
                <a:lnTo>
                  <a:pt x="1664" y="914"/>
                </a:lnTo>
                <a:lnTo>
                  <a:pt x="1664" y="907"/>
                </a:lnTo>
                <a:lnTo>
                  <a:pt x="1657" y="907"/>
                </a:lnTo>
                <a:lnTo>
                  <a:pt x="1657" y="914"/>
                </a:lnTo>
                <a:close/>
                <a:moveTo>
                  <a:pt x="1674" y="914"/>
                </a:moveTo>
                <a:lnTo>
                  <a:pt x="1681" y="914"/>
                </a:lnTo>
                <a:lnTo>
                  <a:pt x="1681" y="907"/>
                </a:lnTo>
                <a:lnTo>
                  <a:pt x="1674" y="907"/>
                </a:lnTo>
                <a:lnTo>
                  <a:pt x="1674" y="914"/>
                </a:lnTo>
                <a:close/>
                <a:moveTo>
                  <a:pt x="1690" y="914"/>
                </a:moveTo>
                <a:lnTo>
                  <a:pt x="1698" y="914"/>
                </a:lnTo>
                <a:lnTo>
                  <a:pt x="1698" y="907"/>
                </a:lnTo>
                <a:lnTo>
                  <a:pt x="1690" y="907"/>
                </a:lnTo>
                <a:lnTo>
                  <a:pt x="1690" y="914"/>
                </a:lnTo>
                <a:close/>
                <a:moveTo>
                  <a:pt x="1707" y="914"/>
                </a:moveTo>
                <a:lnTo>
                  <a:pt x="1714" y="914"/>
                </a:lnTo>
                <a:lnTo>
                  <a:pt x="1714" y="907"/>
                </a:lnTo>
                <a:lnTo>
                  <a:pt x="1707" y="907"/>
                </a:lnTo>
                <a:lnTo>
                  <a:pt x="1707" y="914"/>
                </a:lnTo>
                <a:close/>
                <a:moveTo>
                  <a:pt x="1724" y="914"/>
                </a:moveTo>
                <a:lnTo>
                  <a:pt x="1731" y="914"/>
                </a:lnTo>
                <a:lnTo>
                  <a:pt x="1731" y="907"/>
                </a:lnTo>
                <a:lnTo>
                  <a:pt x="1724" y="907"/>
                </a:lnTo>
                <a:lnTo>
                  <a:pt x="1724" y="914"/>
                </a:lnTo>
                <a:close/>
                <a:moveTo>
                  <a:pt x="1740" y="914"/>
                </a:moveTo>
                <a:lnTo>
                  <a:pt x="1747" y="914"/>
                </a:lnTo>
                <a:lnTo>
                  <a:pt x="1747" y="907"/>
                </a:lnTo>
                <a:lnTo>
                  <a:pt x="1740" y="907"/>
                </a:lnTo>
                <a:lnTo>
                  <a:pt x="1740" y="914"/>
                </a:lnTo>
                <a:close/>
                <a:moveTo>
                  <a:pt x="1757" y="914"/>
                </a:moveTo>
                <a:lnTo>
                  <a:pt x="1764" y="914"/>
                </a:lnTo>
                <a:lnTo>
                  <a:pt x="1764" y="907"/>
                </a:lnTo>
                <a:lnTo>
                  <a:pt x="1757" y="907"/>
                </a:lnTo>
                <a:lnTo>
                  <a:pt x="1757" y="914"/>
                </a:lnTo>
                <a:close/>
                <a:moveTo>
                  <a:pt x="1773" y="914"/>
                </a:moveTo>
                <a:lnTo>
                  <a:pt x="1780" y="914"/>
                </a:lnTo>
                <a:lnTo>
                  <a:pt x="1780" y="907"/>
                </a:lnTo>
                <a:lnTo>
                  <a:pt x="1773" y="907"/>
                </a:lnTo>
                <a:lnTo>
                  <a:pt x="1773" y="914"/>
                </a:lnTo>
                <a:close/>
                <a:moveTo>
                  <a:pt x="1790" y="914"/>
                </a:moveTo>
                <a:lnTo>
                  <a:pt x="1797" y="914"/>
                </a:lnTo>
                <a:lnTo>
                  <a:pt x="1797" y="907"/>
                </a:lnTo>
                <a:lnTo>
                  <a:pt x="1790" y="907"/>
                </a:lnTo>
                <a:lnTo>
                  <a:pt x="1790" y="914"/>
                </a:lnTo>
                <a:close/>
                <a:moveTo>
                  <a:pt x="1806" y="914"/>
                </a:moveTo>
                <a:lnTo>
                  <a:pt x="1814" y="914"/>
                </a:lnTo>
                <a:lnTo>
                  <a:pt x="1814" y="907"/>
                </a:lnTo>
                <a:lnTo>
                  <a:pt x="1806" y="907"/>
                </a:lnTo>
                <a:lnTo>
                  <a:pt x="1806" y="914"/>
                </a:lnTo>
                <a:close/>
                <a:moveTo>
                  <a:pt x="1823" y="914"/>
                </a:moveTo>
                <a:lnTo>
                  <a:pt x="1830" y="914"/>
                </a:lnTo>
                <a:lnTo>
                  <a:pt x="1830" y="907"/>
                </a:lnTo>
                <a:lnTo>
                  <a:pt x="1823" y="907"/>
                </a:lnTo>
                <a:lnTo>
                  <a:pt x="1823" y="914"/>
                </a:lnTo>
                <a:close/>
                <a:moveTo>
                  <a:pt x="1840" y="914"/>
                </a:moveTo>
                <a:lnTo>
                  <a:pt x="1847" y="914"/>
                </a:lnTo>
                <a:lnTo>
                  <a:pt x="1847" y="907"/>
                </a:lnTo>
                <a:lnTo>
                  <a:pt x="1840" y="907"/>
                </a:lnTo>
                <a:lnTo>
                  <a:pt x="1840" y="914"/>
                </a:lnTo>
                <a:close/>
                <a:moveTo>
                  <a:pt x="1856" y="914"/>
                </a:moveTo>
                <a:lnTo>
                  <a:pt x="1863" y="914"/>
                </a:lnTo>
                <a:lnTo>
                  <a:pt x="1863" y="907"/>
                </a:lnTo>
                <a:lnTo>
                  <a:pt x="1856" y="907"/>
                </a:lnTo>
                <a:lnTo>
                  <a:pt x="1856" y="914"/>
                </a:lnTo>
                <a:close/>
                <a:moveTo>
                  <a:pt x="1873" y="914"/>
                </a:moveTo>
                <a:lnTo>
                  <a:pt x="1880" y="914"/>
                </a:lnTo>
                <a:lnTo>
                  <a:pt x="1880" y="907"/>
                </a:lnTo>
                <a:lnTo>
                  <a:pt x="1873" y="907"/>
                </a:lnTo>
                <a:lnTo>
                  <a:pt x="1873" y="914"/>
                </a:lnTo>
                <a:close/>
                <a:moveTo>
                  <a:pt x="2107" y="914"/>
                </a:moveTo>
                <a:lnTo>
                  <a:pt x="2114" y="914"/>
                </a:lnTo>
                <a:lnTo>
                  <a:pt x="2114" y="907"/>
                </a:lnTo>
                <a:lnTo>
                  <a:pt x="2107" y="907"/>
                </a:lnTo>
                <a:lnTo>
                  <a:pt x="2107" y="914"/>
                </a:lnTo>
                <a:close/>
                <a:moveTo>
                  <a:pt x="2124" y="914"/>
                </a:moveTo>
                <a:lnTo>
                  <a:pt x="2131" y="914"/>
                </a:lnTo>
                <a:lnTo>
                  <a:pt x="2131" y="907"/>
                </a:lnTo>
                <a:lnTo>
                  <a:pt x="2124" y="907"/>
                </a:lnTo>
                <a:lnTo>
                  <a:pt x="2124" y="914"/>
                </a:lnTo>
                <a:close/>
                <a:moveTo>
                  <a:pt x="2140" y="914"/>
                </a:moveTo>
                <a:lnTo>
                  <a:pt x="2147" y="914"/>
                </a:lnTo>
                <a:lnTo>
                  <a:pt x="2147" y="907"/>
                </a:lnTo>
                <a:lnTo>
                  <a:pt x="2140" y="907"/>
                </a:lnTo>
                <a:lnTo>
                  <a:pt x="2140" y="914"/>
                </a:lnTo>
                <a:close/>
                <a:moveTo>
                  <a:pt x="2292" y="914"/>
                </a:moveTo>
                <a:lnTo>
                  <a:pt x="2299" y="914"/>
                </a:lnTo>
                <a:lnTo>
                  <a:pt x="2299" y="907"/>
                </a:lnTo>
                <a:lnTo>
                  <a:pt x="2292" y="907"/>
                </a:lnTo>
                <a:lnTo>
                  <a:pt x="2292" y="914"/>
                </a:lnTo>
                <a:close/>
                <a:moveTo>
                  <a:pt x="2308" y="914"/>
                </a:moveTo>
                <a:lnTo>
                  <a:pt x="2316" y="914"/>
                </a:lnTo>
                <a:lnTo>
                  <a:pt x="2316" y="907"/>
                </a:lnTo>
                <a:lnTo>
                  <a:pt x="2308" y="907"/>
                </a:lnTo>
                <a:lnTo>
                  <a:pt x="2308" y="914"/>
                </a:lnTo>
                <a:close/>
                <a:moveTo>
                  <a:pt x="2443" y="914"/>
                </a:moveTo>
                <a:lnTo>
                  <a:pt x="2451" y="914"/>
                </a:lnTo>
                <a:lnTo>
                  <a:pt x="2451" y="907"/>
                </a:lnTo>
                <a:lnTo>
                  <a:pt x="2443" y="907"/>
                </a:lnTo>
                <a:lnTo>
                  <a:pt x="2443" y="914"/>
                </a:lnTo>
                <a:close/>
                <a:moveTo>
                  <a:pt x="2477" y="914"/>
                </a:moveTo>
                <a:lnTo>
                  <a:pt x="2484" y="914"/>
                </a:lnTo>
                <a:lnTo>
                  <a:pt x="2484" y="907"/>
                </a:lnTo>
                <a:lnTo>
                  <a:pt x="2477" y="907"/>
                </a:lnTo>
                <a:lnTo>
                  <a:pt x="2477" y="914"/>
                </a:lnTo>
                <a:close/>
                <a:moveTo>
                  <a:pt x="2493" y="914"/>
                </a:moveTo>
                <a:lnTo>
                  <a:pt x="2500" y="914"/>
                </a:lnTo>
                <a:lnTo>
                  <a:pt x="2500" y="907"/>
                </a:lnTo>
                <a:lnTo>
                  <a:pt x="2493" y="907"/>
                </a:lnTo>
                <a:lnTo>
                  <a:pt x="2493" y="914"/>
                </a:lnTo>
                <a:close/>
                <a:moveTo>
                  <a:pt x="2510" y="914"/>
                </a:moveTo>
                <a:lnTo>
                  <a:pt x="2517" y="914"/>
                </a:lnTo>
                <a:lnTo>
                  <a:pt x="2517" y="907"/>
                </a:lnTo>
                <a:lnTo>
                  <a:pt x="2510" y="907"/>
                </a:lnTo>
                <a:lnTo>
                  <a:pt x="2510" y="914"/>
                </a:lnTo>
                <a:close/>
                <a:moveTo>
                  <a:pt x="2526" y="914"/>
                </a:moveTo>
                <a:lnTo>
                  <a:pt x="2533" y="914"/>
                </a:lnTo>
                <a:lnTo>
                  <a:pt x="2533" y="907"/>
                </a:lnTo>
                <a:lnTo>
                  <a:pt x="2526" y="907"/>
                </a:lnTo>
                <a:lnTo>
                  <a:pt x="2526" y="914"/>
                </a:lnTo>
                <a:close/>
                <a:moveTo>
                  <a:pt x="802" y="931"/>
                </a:moveTo>
                <a:lnTo>
                  <a:pt x="810" y="931"/>
                </a:lnTo>
                <a:lnTo>
                  <a:pt x="810" y="924"/>
                </a:lnTo>
                <a:lnTo>
                  <a:pt x="802" y="924"/>
                </a:lnTo>
                <a:lnTo>
                  <a:pt x="802" y="931"/>
                </a:lnTo>
                <a:close/>
                <a:moveTo>
                  <a:pt x="819" y="931"/>
                </a:moveTo>
                <a:lnTo>
                  <a:pt x="826" y="931"/>
                </a:lnTo>
                <a:lnTo>
                  <a:pt x="826" y="924"/>
                </a:lnTo>
                <a:lnTo>
                  <a:pt x="819" y="924"/>
                </a:lnTo>
                <a:lnTo>
                  <a:pt x="819" y="931"/>
                </a:lnTo>
                <a:close/>
                <a:moveTo>
                  <a:pt x="836" y="931"/>
                </a:moveTo>
                <a:lnTo>
                  <a:pt x="843" y="931"/>
                </a:lnTo>
                <a:lnTo>
                  <a:pt x="843" y="924"/>
                </a:lnTo>
                <a:lnTo>
                  <a:pt x="836" y="924"/>
                </a:lnTo>
                <a:lnTo>
                  <a:pt x="836" y="931"/>
                </a:lnTo>
                <a:close/>
                <a:moveTo>
                  <a:pt x="852" y="931"/>
                </a:moveTo>
                <a:lnTo>
                  <a:pt x="859" y="931"/>
                </a:lnTo>
                <a:lnTo>
                  <a:pt x="859" y="924"/>
                </a:lnTo>
                <a:lnTo>
                  <a:pt x="852" y="924"/>
                </a:lnTo>
                <a:lnTo>
                  <a:pt x="852" y="931"/>
                </a:lnTo>
                <a:close/>
                <a:moveTo>
                  <a:pt x="871" y="931"/>
                </a:moveTo>
                <a:lnTo>
                  <a:pt x="876" y="931"/>
                </a:lnTo>
                <a:lnTo>
                  <a:pt x="876" y="924"/>
                </a:lnTo>
                <a:lnTo>
                  <a:pt x="871" y="924"/>
                </a:lnTo>
                <a:lnTo>
                  <a:pt x="871" y="931"/>
                </a:lnTo>
                <a:close/>
                <a:moveTo>
                  <a:pt x="888" y="931"/>
                </a:moveTo>
                <a:lnTo>
                  <a:pt x="895" y="931"/>
                </a:lnTo>
                <a:lnTo>
                  <a:pt x="895" y="924"/>
                </a:lnTo>
                <a:lnTo>
                  <a:pt x="888" y="924"/>
                </a:lnTo>
                <a:lnTo>
                  <a:pt x="888" y="931"/>
                </a:lnTo>
                <a:close/>
                <a:moveTo>
                  <a:pt x="904" y="931"/>
                </a:moveTo>
                <a:lnTo>
                  <a:pt x="911" y="931"/>
                </a:lnTo>
                <a:lnTo>
                  <a:pt x="911" y="924"/>
                </a:lnTo>
                <a:lnTo>
                  <a:pt x="904" y="924"/>
                </a:lnTo>
                <a:lnTo>
                  <a:pt x="904" y="931"/>
                </a:lnTo>
                <a:close/>
                <a:moveTo>
                  <a:pt x="921" y="931"/>
                </a:moveTo>
                <a:lnTo>
                  <a:pt x="928" y="931"/>
                </a:lnTo>
                <a:lnTo>
                  <a:pt x="928" y="924"/>
                </a:lnTo>
                <a:lnTo>
                  <a:pt x="921" y="924"/>
                </a:lnTo>
                <a:lnTo>
                  <a:pt x="921" y="931"/>
                </a:lnTo>
                <a:close/>
                <a:moveTo>
                  <a:pt x="937" y="931"/>
                </a:moveTo>
                <a:lnTo>
                  <a:pt x="944" y="931"/>
                </a:lnTo>
                <a:lnTo>
                  <a:pt x="944" y="924"/>
                </a:lnTo>
                <a:lnTo>
                  <a:pt x="937" y="924"/>
                </a:lnTo>
                <a:lnTo>
                  <a:pt x="937" y="931"/>
                </a:lnTo>
                <a:close/>
                <a:moveTo>
                  <a:pt x="954" y="931"/>
                </a:moveTo>
                <a:lnTo>
                  <a:pt x="961" y="931"/>
                </a:lnTo>
                <a:lnTo>
                  <a:pt x="961" y="924"/>
                </a:lnTo>
                <a:lnTo>
                  <a:pt x="954" y="924"/>
                </a:lnTo>
                <a:lnTo>
                  <a:pt x="954" y="931"/>
                </a:lnTo>
                <a:close/>
                <a:moveTo>
                  <a:pt x="971" y="931"/>
                </a:moveTo>
                <a:lnTo>
                  <a:pt x="978" y="931"/>
                </a:lnTo>
                <a:lnTo>
                  <a:pt x="978" y="924"/>
                </a:lnTo>
                <a:lnTo>
                  <a:pt x="971" y="924"/>
                </a:lnTo>
                <a:lnTo>
                  <a:pt x="971" y="931"/>
                </a:lnTo>
                <a:close/>
                <a:moveTo>
                  <a:pt x="987" y="931"/>
                </a:moveTo>
                <a:lnTo>
                  <a:pt x="994" y="931"/>
                </a:lnTo>
                <a:lnTo>
                  <a:pt x="994" y="924"/>
                </a:lnTo>
                <a:lnTo>
                  <a:pt x="987" y="924"/>
                </a:lnTo>
                <a:lnTo>
                  <a:pt x="987" y="931"/>
                </a:lnTo>
                <a:close/>
                <a:moveTo>
                  <a:pt x="1004" y="931"/>
                </a:moveTo>
                <a:lnTo>
                  <a:pt x="1011" y="931"/>
                </a:lnTo>
                <a:lnTo>
                  <a:pt x="1011" y="924"/>
                </a:lnTo>
                <a:lnTo>
                  <a:pt x="1004" y="924"/>
                </a:lnTo>
                <a:lnTo>
                  <a:pt x="1004" y="931"/>
                </a:lnTo>
                <a:close/>
                <a:moveTo>
                  <a:pt x="1020" y="931"/>
                </a:moveTo>
                <a:lnTo>
                  <a:pt x="1027" y="931"/>
                </a:lnTo>
                <a:lnTo>
                  <a:pt x="1027" y="924"/>
                </a:lnTo>
                <a:lnTo>
                  <a:pt x="1020" y="924"/>
                </a:lnTo>
                <a:lnTo>
                  <a:pt x="1020" y="931"/>
                </a:lnTo>
                <a:close/>
                <a:moveTo>
                  <a:pt x="1354" y="931"/>
                </a:moveTo>
                <a:lnTo>
                  <a:pt x="1361" y="931"/>
                </a:lnTo>
                <a:lnTo>
                  <a:pt x="1361" y="924"/>
                </a:lnTo>
                <a:lnTo>
                  <a:pt x="1354" y="924"/>
                </a:lnTo>
                <a:lnTo>
                  <a:pt x="1354" y="931"/>
                </a:lnTo>
                <a:close/>
                <a:moveTo>
                  <a:pt x="1371" y="931"/>
                </a:moveTo>
                <a:lnTo>
                  <a:pt x="1378" y="931"/>
                </a:lnTo>
                <a:lnTo>
                  <a:pt x="1378" y="924"/>
                </a:lnTo>
                <a:lnTo>
                  <a:pt x="1371" y="924"/>
                </a:lnTo>
                <a:lnTo>
                  <a:pt x="1371" y="931"/>
                </a:lnTo>
                <a:close/>
                <a:moveTo>
                  <a:pt x="1390" y="931"/>
                </a:moveTo>
                <a:lnTo>
                  <a:pt x="1394" y="931"/>
                </a:lnTo>
                <a:lnTo>
                  <a:pt x="1394" y="924"/>
                </a:lnTo>
                <a:lnTo>
                  <a:pt x="1390" y="924"/>
                </a:lnTo>
                <a:lnTo>
                  <a:pt x="1390" y="931"/>
                </a:lnTo>
                <a:close/>
                <a:moveTo>
                  <a:pt x="1406" y="931"/>
                </a:moveTo>
                <a:lnTo>
                  <a:pt x="1413" y="931"/>
                </a:lnTo>
                <a:lnTo>
                  <a:pt x="1413" y="924"/>
                </a:lnTo>
                <a:lnTo>
                  <a:pt x="1406" y="924"/>
                </a:lnTo>
                <a:lnTo>
                  <a:pt x="1406" y="931"/>
                </a:lnTo>
                <a:close/>
                <a:moveTo>
                  <a:pt x="1423" y="931"/>
                </a:moveTo>
                <a:lnTo>
                  <a:pt x="1430" y="931"/>
                </a:lnTo>
                <a:lnTo>
                  <a:pt x="1430" y="924"/>
                </a:lnTo>
                <a:lnTo>
                  <a:pt x="1423" y="924"/>
                </a:lnTo>
                <a:lnTo>
                  <a:pt x="1423" y="931"/>
                </a:lnTo>
                <a:close/>
                <a:moveTo>
                  <a:pt x="1439" y="931"/>
                </a:moveTo>
                <a:lnTo>
                  <a:pt x="1447" y="931"/>
                </a:lnTo>
                <a:lnTo>
                  <a:pt x="1447" y="924"/>
                </a:lnTo>
                <a:lnTo>
                  <a:pt x="1439" y="924"/>
                </a:lnTo>
                <a:lnTo>
                  <a:pt x="1439" y="931"/>
                </a:lnTo>
                <a:close/>
                <a:moveTo>
                  <a:pt x="1456" y="931"/>
                </a:moveTo>
                <a:lnTo>
                  <a:pt x="1463" y="931"/>
                </a:lnTo>
                <a:lnTo>
                  <a:pt x="1463" y="924"/>
                </a:lnTo>
                <a:lnTo>
                  <a:pt x="1456" y="924"/>
                </a:lnTo>
                <a:lnTo>
                  <a:pt x="1456" y="931"/>
                </a:lnTo>
                <a:close/>
                <a:moveTo>
                  <a:pt x="1473" y="931"/>
                </a:moveTo>
                <a:lnTo>
                  <a:pt x="1480" y="931"/>
                </a:lnTo>
                <a:lnTo>
                  <a:pt x="1480" y="924"/>
                </a:lnTo>
                <a:lnTo>
                  <a:pt x="1473" y="924"/>
                </a:lnTo>
                <a:lnTo>
                  <a:pt x="1473" y="931"/>
                </a:lnTo>
                <a:close/>
                <a:moveTo>
                  <a:pt x="1489" y="931"/>
                </a:moveTo>
                <a:lnTo>
                  <a:pt x="1496" y="931"/>
                </a:lnTo>
                <a:lnTo>
                  <a:pt x="1496" y="924"/>
                </a:lnTo>
                <a:lnTo>
                  <a:pt x="1489" y="924"/>
                </a:lnTo>
                <a:lnTo>
                  <a:pt x="1489" y="931"/>
                </a:lnTo>
                <a:close/>
                <a:moveTo>
                  <a:pt x="1506" y="931"/>
                </a:moveTo>
                <a:lnTo>
                  <a:pt x="1513" y="931"/>
                </a:lnTo>
                <a:lnTo>
                  <a:pt x="1513" y="924"/>
                </a:lnTo>
                <a:lnTo>
                  <a:pt x="1506" y="924"/>
                </a:lnTo>
                <a:lnTo>
                  <a:pt x="1506" y="931"/>
                </a:lnTo>
                <a:close/>
                <a:moveTo>
                  <a:pt x="1522" y="931"/>
                </a:moveTo>
                <a:lnTo>
                  <a:pt x="1529" y="931"/>
                </a:lnTo>
                <a:lnTo>
                  <a:pt x="1529" y="924"/>
                </a:lnTo>
                <a:lnTo>
                  <a:pt x="1522" y="924"/>
                </a:lnTo>
                <a:lnTo>
                  <a:pt x="1522" y="931"/>
                </a:lnTo>
                <a:close/>
                <a:moveTo>
                  <a:pt x="1539" y="931"/>
                </a:moveTo>
                <a:lnTo>
                  <a:pt x="1546" y="931"/>
                </a:lnTo>
                <a:lnTo>
                  <a:pt x="1546" y="924"/>
                </a:lnTo>
                <a:lnTo>
                  <a:pt x="1539" y="924"/>
                </a:lnTo>
                <a:lnTo>
                  <a:pt x="1539" y="931"/>
                </a:lnTo>
                <a:close/>
                <a:moveTo>
                  <a:pt x="1555" y="931"/>
                </a:moveTo>
                <a:lnTo>
                  <a:pt x="1563" y="931"/>
                </a:lnTo>
                <a:lnTo>
                  <a:pt x="1563" y="924"/>
                </a:lnTo>
                <a:lnTo>
                  <a:pt x="1555" y="924"/>
                </a:lnTo>
                <a:lnTo>
                  <a:pt x="1555" y="931"/>
                </a:lnTo>
                <a:close/>
                <a:moveTo>
                  <a:pt x="1572" y="931"/>
                </a:moveTo>
                <a:lnTo>
                  <a:pt x="1579" y="931"/>
                </a:lnTo>
                <a:lnTo>
                  <a:pt x="1579" y="924"/>
                </a:lnTo>
                <a:lnTo>
                  <a:pt x="1572" y="924"/>
                </a:lnTo>
                <a:lnTo>
                  <a:pt x="1572" y="931"/>
                </a:lnTo>
                <a:close/>
                <a:moveTo>
                  <a:pt x="1589" y="931"/>
                </a:moveTo>
                <a:lnTo>
                  <a:pt x="1596" y="931"/>
                </a:lnTo>
                <a:lnTo>
                  <a:pt x="1596" y="924"/>
                </a:lnTo>
                <a:lnTo>
                  <a:pt x="1589" y="924"/>
                </a:lnTo>
                <a:lnTo>
                  <a:pt x="1589" y="931"/>
                </a:lnTo>
                <a:close/>
                <a:moveTo>
                  <a:pt x="1605" y="931"/>
                </a:moveTo>
                <a:lnTo>
                  <a:pt x="1612" y="931"/>
                </a:lnTo>
                <a:lnTo>
                  <a:pt x="1612" y="924"/>
                </a:lnTo>
                <a:lnTo>
                  <a:pt x="1605" y="924"/>
                </a:lnTo>
                <a:lnTo>
                  <a:pt x="1605" y="931"/>
                </a:lnTo>
                <a:close/>
                <a:moveTo>
                  <a:pt x="1622" y="931"/>
                </a:moveTo>
                <a:lnTo>
                  <a:pt x="1629" y="931"/>
                </a:lnTo>
                <a:lnTo>
                  <a:pt x="1629" y="924"/>
                </a:lnTo>
                <a:lnTo>
                  <a:pt x="1622" y="924"/>
                </a:lnTo>
                <a:lnTo>
                  <a:pt x="1622" y="931"/>
                </a:lnTo>
                <a:close/>
                <a:moveTo>
                  <a:pt x="1638" y="931"/>
                </a:moveTo>
                <a:lnTo>
                  <a:pt x="1645" y="931"/>
                </a:lnTo>
                <a:lnTo>
                  <a:pt x="1645" y="924"/>
                </a:lnTo>
                <a:lnTo>
                  <a:pt x="1638" y="924"/>
                </a:lnTo>
                <a:lnTo>
                  <a:pt x="1638" y="931"/>
                </a:lnTo>
                <a:close/>
                <a:moveTo>
                  <a:pt x="1657" y="931"/>
                </a:moveTo>
                <a:lnTo>
                  <a:pt x="1664" y="931"/>
                </a:lnTo>
                <a:lnTo>
                  <a:pt x="1664" y="924"/>
                </a:lnTo>
                <a:lnTo>
                  <a:pt x="1657" y="924"/>
                </a:lnTo>
                <a:lnTo>
                  <a:pt x="1657" y="931"/>
                </a:lnTo>
                <a:close/>
                <a:moveTo>
                  <a:pt x="1674" y="931"/>
                </a:moveTo>
                <a:lnTo>
                  <a:pt x="1681" y="931"/>
                </a:lnTo>
                <a:lnTo>
                  <a:pt x="1681" y="924"/>
                </a:lnTo>
                <a:lnTo>
                  <a:pt x="1674" y="924"/>
                </a:lnTo>
                <a:lnTo>
                  <a:pt x="1674" y="931"/>
                </a:lnTo>
                <a:close/>
                <a:moveTo>
                  <a:pt x="1690" y="931"/>
                </a:moveTo>
                <a:lnTo>
                  <a:pt x="1698" y="931"/>
                </a:lnTo>
                <a:lnTo>
                  <a:pt x="1698" y="924"/>
                </a:lnTo>
                <a:lnTo>
                  <a:pt x="1690" y="924"/>
                </a:lnTo>
                <a:lnTo>
                  <a:pt x="1690" y="931"/>
                </a:lnTo>
                <a:close/>
                <a:moveTo>
                  <a:pt x="1707" y="931"/>
                </a:moveTo>
                <a:lnTo>
                  <a:pt x="1714" y="931"/>
                </a:lnTo>
                <a:lnTo>
                  <a:pt x="1714" y="924"/>
                </a:lnTo>
                <a:lnTo>
                  <a:pt x="1707" y="924"/>
                </a:lnTo>
                <a:lnTo>
                  <a:pt x="1707" y="931"/>
                </a:lnTo>
                <a:close/>
                <a:moveTo>
                  <a:pt x="1724" y="931"/>
                </a:moveTo>
                <a:lnTo>
                  <a:pt x="1731" y="931"/>
                </a:lnTo>
                <a:lnTo>
                  <a:pt x="1731" y="924"/>
                </a:lnTo>
                <a:lnTo>
                  <a:pt x="1724" y="924"/>
                </a:lnTo>
                <a:lnTo>
                  <a:pt x="1724" y="931"/>
                </a:lnTo>
                <a:close/>
                <a:moveTo>
                  <a:pt x="1740" y="931"/>
                </a:moveTo>
                <a:lnTo>
                  <a:pt x="1747" y="931"/>
                </a:lnTo>
                <a:lnTo>
                  <a:pt x="1747" y="924"/>
                </a:lnTo>
                <a:lnTo>
                  <a:pt x="1740" y="924"/>
                </a:lnTo>
                <a:lnTo>
                  <a:pt x="1740" y="931"/>
                </a:lnTo>
                <a:close/>
                <a:moveTo>
                  <a:pt x="1757" y="931"/>
                </a:moveTo>
                <a:lnTo>
                  <a:pt x="1764" y="931"/>
                </a:lnTo>
                <a:lnTo>
                  <a:pt x="1764" y="924"/>
                </a:lnTo>
                <a:lnTo>
                  <a:pt x="1757" y="924"/>
                </a:lnTo>
                <a:lnTo>
                  <a:pt x="1757" y="931"/>
                </a:lnTo>
                <a:close/>
                <a:moveTo>
                  <a:pt x="1773" y="931"/>
                </a:moveTo>
                <a:lnTo>
                  <a:pt x="1780" y="931"/>
                </a:lnTo>
                <a:lnTo>
                  <a:pt x="1780" y="924"/>
                </a:lnTo>
                <a:lnTo>
                  <a:pt x="1773" y="924"/>
                </a:lnTo>
                <a:lnTo>
                  <a:pt x="1773" y="931"/>
                </a:lnTo>
                <a:close/>
                <a:moveTo>
                  <a:pt x="1790" y="931"/>
                </a:moveTo>
                <a:lnTo>
                  <a:pt x="1797" y="931"/>
                </a:lnTo>
                <a:lnTo>
                  <a:pt x="1797" y="924"/>
                </a:lnTo>
                <a:lnTo>
                  <a:pt x="1790" y="924"/>
                </a:lnTo>
                <a:lnTo>
                  <a:pt x="1790" y="931"/>
                </a:lnTo>
                <a:close/>
                <a:moveTo>
                  <a:pt x="1806" y="931"/>
                </a:moveTo>
                <a:lnTo>
                  <a:pt x="1814" y="931"/>
                </a:lnTo>
                <a:lnTo>
                  <a:pt x="1814" y="924"/>
                </a:lnTo>
                <a:lnTo>
                  <a:pt x="1806" y="924"/>
                </a:lnTo>
                <a:lnTo>
                  <a:pt x="1806" y="931"/>
                </a:lnTo>
                <a:close/>
                <a:moveTo>
                  <a:pt x="1823" y="931"/>
                </a:moveTo>
                <a:lnTo>
                  <a:pt x="1830" y="931"/>
                </a:lnTo>
                <a:lnTo>
                  <a:pt x="1830" y="924"/>
                </a:lnTo>
                <a:lnTo>
                  <a:pt x="1823" y="924"/>
                </a:lnTo>
                <a:lnTo>
                  <a:pt x="1823" y="931"/>
                </a:lnTo>
                <a:close/>
                <a:moveTo>
                  <a:pt x="1840" y="931"/>
                </a:moveTo>
                <a:lnTo>
                  <a:pt x="1847" y="931"/>
                </a:lnTo>
                <a:lnTo>
                  <a:pt x="1847" y="924"/>
                </a:lnTo>
                <a:lnTo>
                  <a:pt x="1840" y="924"/>
                </a:lnTo>
                <a:lnTo>
                  <a:pt x="1840" y="931"/>
                </a:lnTo>
                <a:close/>
                <a:moveTo>
                  <a:pt x="1856" y="931"/>
                </a:moveTo>
                <a:lnTo>
                  <a:pt x="1863" y="931"/>
                </a:lnTo>
                <a:lnTo>
                  <a:pt x="1863" y="924"/>
                </a:lnTo>
                <a:lnTo>
                  <a:pt x="1856" y="924"/>
                </a:lnTo>
                <a:lnTo>
                  <a:pt x="1856" y="931"/>
                </a:lnTo>
                <a:close/>
                <a:moveTo>
                  <a:pt x="1873" y="931"/>
                </a:moveTo>
                <a:lnTo>
                  <a:pt x="1880" y="931"/>
                </a:lnTo>
                <a:lnTo>
                  <a:pt x="1880" y="924"/>
                </a:lnTo>
                <a:lnTo>
                  <a:pt x="1873" y="924"/>
                </a:lnTo>
                <a:lnTo>
                  <a:pt x="1873" y="931"/>
                </a:lnTo>
                <a:close/>
                <a:moveTo>
                  <a:pt x="2124" y="931"/>
                </a:moveTo>
                <a:lnTo>
                  <a:pt x="2131" y="931"/>
                </a:lnTo>
                <a:lnTo>
                  <a:pt x="2131" y="924"/>
                </a:lnTo>
                <a:lnTo>
                  <a:pt x="2124" y="924"/>
                </a:lnTo>
                <a:lnTo>
                  <a:pt x="2124" y="931"/>
                </a:lnTo>
                <a:close/>
                <a:moveTo>
                  <a:pt x="2140" y="931"/>
                </a:moveTo>
                <a:lnTo>
                  <a:pt x="2147" y="931"/>
                </a:lnTo>
                <a:lnTo>
                  <a:pt x="2147" y="924"/>
                </a:lnTo>
                <a:lnTo>
                  <a:pt x="2140" y="924"/>
                </a:lnTo>
                <a:lnTo>
                  <a:pt x="2140" y="931"/>
                </a:lnTo>
                <a:close/>
                <a:moveTo>
                  <a:pt x="2259" y="931"/>
                </a:moveTo>
                <a:lnTo>
                  <a:pt x="2266" y="931"/>
                </a:lnTo>
                <a:lnTo>
                  <a:pt x="2266" y="924"/>
                </a:lnTo>
                <a:lnTo>
                  <a:pt x="2259" y="924"/>
                </a:lnTo>
                <a:lnTo>
                  <a:pt x="2259" y="931"/>
                </a:lnTo>
                <a:close/>
                <a:moveTo>
                  <a:pt x="2275" y="931"/>
                </a:moveTo>
                <a:lnTo>
                  <a:pt x="2282" y="931"/>
                </a:lnTo>
                <a:lnTo>
                  <a:pt x="2282" y="924"/>
                </a:lnTo>
                <a:lnTo>
                  <a:pt x="2275" y="924"/>
                </a:lnTo>
                <a:lnTo>
                  <a:pt x="2275" y="931"/>
                </a:lnTo>
                <a:close/>
                <a:moveTo>
                  <a:pt x="2292" y="931"/>
                </a:moveTo>
                <a:lnTo>
                  <a:pt x="2299" y="931"/>
                </a:lnTo>
                <a:lnTo>
                  <a:pt x="2299" y="924"/>
                </a:lnTo>
                <a:lnTo>
                  <a:pt x="2292" y="924"/>
                </a:lnTo>
                <a:lnTo>
                  <a:pt x="2292" y="931"/>
                </a:lnTo>
                <a:close/>
                <a:moveTo>
                  <a:pt x="2308" y="931"/>
                </a:moveTo>
                <a:lnTo>
                  <a:pt x="2316" y="931"/>
                </a:lnTo>
                <a:lnTo>
                  <a:pt x="2316" y="924"/>
                </a:lnTo>
                <a:lnTo>
                  <a:pt x="2308" y="924"/>
                </a:lnTo>
                <a:lnTo>
                  <a:pt x="2308" y="931"/>
                </a:lnTo>
                <a:close/>
                <a:moveTo>
                  <a:pt x="2325" y="931"/>
                </a:moveTo>
                <a:lnTo>
                  <a:pt x="2332" y="931"/>
                </a:lnTo>
                <a:lnTo>
                  <a:pt x="2332" y="924"/>
                </a:lnTo>
                <a:lnTo>
                  <a:pt x="2325" y="924"/>
                </a:lnTo>
                <a:lnTo>
                  <a:pt x="2325" y="931"/>
                </a:lnTo>
                <a:close/>
                <a:moveTo>
                  <a:pt x="2408" y="931"/>
                </a:moveTo>
                <a:lnTo>
                  <a:pt x="2415" y="931"/>
                </a:lnTo>
                <a:lnTo>
                  <a:pt x="2415" y="924"/>
                </a:lnTo>
                <a:lnTo>
                  <a:pt x="2408" y="924"/>
                </a:lnTo>
                <a:lnTo>
                  <a:pt x="2408" y="931"/>
                </a:lnTo>
                <a:close/>
                <a:moveTo>
                  <a:pt x="2427" y="931"/>
                </a:moveTo>
                <a:lnTo>
                  <a:pt x="2434" y="931"/>
                </a:lnTo>
                <a:lnTo>
                  <a:pt x="2434" y="924"/>
                </a:lnTo>
                <a:lnTo>
                  <a:pt x="2427" y="924"/>
                </a:lnTo>
                <a:lnTo>
                  <a:pt x="2427" y="931"/>
                </a:lnTo>
                <a:close/>
                <a:moveTo>
                  <a:pt x="2443" y="931"/>
                </a:moveTo>
                <a:lnTo>
                  <a:pt x="2451" y="931"/>
                </a:lnTo>
                <a:lnTo>
                  <a:pt x="2451" y="924"/>
                </a:lnTo>
                <a:lnTo>
                  <a:pt x="2443" y="924"/>
                </a:lnTo>
                <a:lnTo>
                  <a:pt x="2443" y="931"/>
                </a:lnTo>
                <a:close/>
                <a:moveTo>
                  <a:pt x="2460" y="931"/>
                </a:moveTo>
                <a:lnTo>
                  <a:pt x="2467" y="931"/>
                </a:lnTo>
                <a:lnTo>
                  <a:pt x="2467" y="924"/>
                </a:lnTo>
                <a:lnTo>
                  <a:pt x="2460" y="924"/>
                </a:lnTo>
                <a:lnTo>
                  <a:pt x="2460" y="931"/>
                </a:lnTo>
                <a:close/>
                <a:moveTo>
                  <a:pt x="2477" y="931"/>
                </a:moveTo>
                <a:lnTo>
                  <a:pt x="2484" y="931"/>
                </a:lnTo>
                <a:lnTo>
                  <a:pt x="2484" y="924"/>
                </a:lnTo>
                <a:lnTo>
                  <a:pt x="2477" y="924"/>
                </a:lnTo>
                <a:lnTo>
                  <a:pt x="2477" y="931"/>
                </a:lnTo>
                <a:close/>
                <a:moveTo>
                  <a:pt x="2510" y="931"/>
                </a:moveTo>
                <a:lnTo>
                  <a:pt x="2517" y="931"/>
                </a:lnTo>
                <a:lnTo>
                  <a:pt x="2517" y="924"/>
                </a:lnTo>
                <a:lnTo>
                  <a:pt x="2510" y="924"/>
                </a:lnTo>
                <a:lnTo>
                  <a:pt x="2510" y="931"/>
                </a:lnTo>
                <a:close/>
                <a:moveTo>
                  <a:pt x="802" y="947"/>
                </a:moveTo>
                <a:lnTo>
                  <a:pt x="810" y="947"/>
                </a:lnTo>
                <a:lnTo>
                  <a:pt x="810" y="940"/>
                </a:lnTo>
                <a:lnTo>
                  <a:pt x="802" y="940"/>
                </a:lnTo>
                <a:lnTo>
                  <a:pt x="802" y="947"/>
                </a:lnTo>
                <a:close/>
                <a:moveTo>
                  <a:pt x="819" y="947"/>
                </a:moveTo>
                <a:lnTo>
                  <a:pt x="826" y="947"/>
                </a:lnTo>
                <a:lnTo>
                  <a:pt x="826" y="940"/>
                </a:lnTo>
                <a:lnTo>
                  <a:pt x="819" y="940"/>
                </a:lnTo>
                <a:lnTo>
                  <a:pt x="819" y="947"/>
                </a:lnTo>
                <a:close/>
                <a:moveTo>
                  <a:pt x="836" y="947"/>
                </a:moveTo>
                <a:lnTo>
                  <a:pt x="843" y="947"/>
                </a:lnTo>
                <a:lnTo>
                  <a:pt x="843" y="940"/>
                </a:lnTo>
                <a:lnTo>
                  <a:pt x="836" y="940"/>
                </a:lnTo>
                <a:lnTo>
                  <a:pt x="836" y="947"/>
                </a:lnTo>
                <a:close/>
                <a:moveTo>
                  <a:pt x="852" y="947"/>
                </a:moveTo>
                <a:lnTo>
                  <a:pt x="859" y="947"/>
                </a:lnTo>
                <a:lnTo>
                  <a:pt x="859" y="940"/>
                </a:lnTo>
                <a:lnTo>
                  <a:pt x="852" y="940"/>
                </a:lnTo>
                <a:lnTo>
                  <a:pt x="852" y="947"/>
                </a:lnTo>
                <a:close/>
                <a:moveTo>
                  <a:pt x="871" y="947"/>
                </a:moveTo>
                <a:lnTo>
                  <a:pt x="876" y="947"/>
                </a:lnTo>
                <a:lnTo>
                  <a:pt x="876" y="940"/>
                </a:lnTo>
                <a:lnTo>
                  <a:pt x="871" y="940"/>
                </a:lnTo>
                <a:lnTo>
                  <a:pt x="871" y="947"/>
                </a:lnTo>
                <a:close/>
                <a:moveTo>
                  <a:pt x="888" y="947"/>
                </a:moveTo>
                <a:lnTo>
                  <a:pt x="895" y="947"/>
                </a:lnTo>
                <a:lnTo>
                  <a:pt x="895" y="940"/>
                </a:lnTo>
                <a:lnTo>
                  <a:pt x="888" y="940"/>
                </a:lnTo>
                <a:lnTo>
                  <a:pt x="888" y="947"/>
                </a:lnTo>
                <a:close/>
                <a:moveTo>
                  <a:pt x="904" y="947"/>
                </a:moveTo>
                <a:lnTo>
                  <a:pt x="911" y="947"/>
                </a:lnTo>
                <a:lnTo>
                  <a:pt x="911" y="940"/>
                </a:lnTo>
                <a:lnTo>
                  <a:pt x="904" y="940"/>
                </a:lnTo>
                <a:lnTo>
                  <a:pt x="904" y="947"/>
                </a:lnTo>
                <a:close/>
                <a:moveTo>
                  <a:pt x="921" y="947"/>
                </a:moveTo>
                <a:lnTo>
                  <a:pt x="928" y="947"/>
                </a:lnTo>
                <a:lnTo>
                  <a:pt x="928" y="940"/>
                </a:lnTo>
                <a:lnTo>
                  <a:pt x="921" y="940"/>
                </a:lnTo>
                <a:lnTo>
                  <a:pt x="921" y="947"/>
                </a:lnTo>
                <a:close/>
                <a:moveTo>
                  <a:pt x="937" y="947"/>
                </a:moveTo>
                <a:lnTo>
                  <a:pt x="944" y="947"/>
                </a:lnTo>
                <a:lnTo>
                  <a:pt x="944" y="940"/>
                </a:lnTo>
                <a:lnTo>
                  <a:pt x="937" y="940"/>
                </a:lnTo>
                <a:lnTo>
                  <a:pt x="937" y="947"/>
                </a:lnTo>
                <a:close/>
                <a:moveTo>
                  <a:pt x="954" y="947"/>
                </a:moveTo>
                <a:lnTo>
                  <a:pt x="961" y="947"/>
                </a:lnTo>
                <a:lnTo>
                  <a:pt x="961" y="940"/>
                </a:lnTo>
                <a:lnTo>
                  <a:pt x="954" y="940"/>
                </a:lnTo>
                <a:lnTo>
                  <a:pt x="954" y="947"/>
                </a:lnTo>
                <a:close/>
                <a:moveTo>
                  <a:pt x="971" y="947"/>
                </a:moveTo>
                <a:lnTo>
                  <a:pt x="978" y="947"/>
                </a:lnTo>
                <a:lnTo>
                  <a:pt x="978" y="940"/>
                </a:lnTo>
                <a:lnTo>
                  <a:pt x="971" y="940"/>
                </a:lnTo>
                <a:lnTo>
                  <a:pt x="971" y="947"/>
                </a:lnTo>
                <a:close/>
                <a:moveTo>
                  <a:pt x="987" y="947"/>
                </a:moveTo>
                <a:lnTo>
                  <a:pt x="994" y="947"/>
                </a:lnTo>
                <a:lnTo>
                  <a:pt x="994" y="940"/>
                </a:lnTo>
                <a:lnTo>
                  <a:pt x="987" y="940"/>
                </a:lnTo>
                <a:lnTo>
                  <a:pt x="987" y="947"/>
                </a:lnTo>
                <a:close/>
                <a:moveTo>
                  <a:pt x="1004" y="947"/>
                </a:moveTo>
                <a:lnTo>
                  <a:pt x="1011" y="947"/>
                </a:lnTo>
                <a:lnTo>
                  <a:pt x="1011" y="940"/>
                </a:lnTo>
                <a:lnTo>
                  <a:pt x="1004" y="940"/>
                </a:lnTo>
                <a:lnTo>
                  <a:pt x="1004" y="947"/>
                </a:lnTo>
                <a:close/>
                <a:moveTo>
                  <a:pt x="1020" y="947"/>
                </a:moveTo>
                <a:lnTo>
                  <a:pt x="1027" y="947"/>
                </a:lnTo>
                <a:lnTo>
                  <a:pt x="1027" y="940"/>
                </a:lnTo>
                <a:lnTo>
                  <a:pt x="1020" y="940"/>
                </a:lnTo>
                <a:lnTo>
                  <a:pt x="1020" y="947"/>
                </a:lnTo>
                <a:close/>
                <a:moveTo>
                  <a:pt x="1390" y="947"/>
                </a:moveTo>
                <a:lnTo>
                  <a:pt x="1394" y="947"/>
                </a:lnTo>
                <a:lnTo>
                  <a:pt x="1394" y="940"/>
                </a:lnTo>
                <a:lnTo>
                  <a:pt x="1390" y="940"/>
                </a:lnTo>
                <a:lnTo>
                  <a:pt x="1390" y="947"/>
                </a:lnTo>
                <a:close/>
                <a:moveTo>
                  <a:pt x="1522" y="947"/>
                </a:moveTo>
                <a:lnTo>
                  <a:pt x="1529" y="947"/>
                </a:lnTo>
                <a:lnTo>
                  <a:pt x="1529" y="940"/>
                </a:lnTo>
                <a:lnTo>
                  <a:pt x="1522" y="940"/>
                </a:lnTo>
                <a:lnTo>
                  <a:pt x="1522" y="947"/>
                </a:lnTo>
                <a:close/>
                <a:moveTo>
                  <a:pt x="1539" y="947"/>
                </a:moveTo>
                <a:lnTo>
                  <a:pt x="1546" y="947"/>
                </a:lnTo>
                <a:lnTo>
                  <a:pt x="1546" y="940"/>
                </a:lnTo>
                <a:lnTo>
                  <a:pt x="1539" y="940"/>
                </a:lnTo>
                <a:lnTo>
                  <a:pt x="1539" y="947"/>
                </a:lnTo>
                <a:close/>
                <a:moveTo>
                  <a:pt x="1555" y="947"/>
                </a:moveTo>
                <a:lnTo>
                  <a:pt x="1563" y="947"/>
                </a:lnTo>
                <a:lnTo>
                  <a:pt x="1563" y="940"/>
                </a:lnTo>
                <a:lnTo>
                  <a:pt x="1555" y="940"/>
                </a:lnTo>
                <a:lnTo>
                  <a:pt x="1555" y="947"/>
                </a:lnTo>
                <a:close/>
                <a:moveTo>
                  <a:pt x="1572" y="947"/>
                </a:moveTo>
                <a:lnTo>
                  <a:pt x="1579" y="947"/>
                </a:lnTo>
                <a:lnTo>
                  <a:pt x="1579" y="940"/>
                </a:lnTo>
                <a:lnTo>
                  <a:pt x="1572" y="940"/>
                </a:lnTo>
                <a:lnTo>
                  <a:pt x="1572" y="947"/>
                </a:lnTo>
                <a:close/>
                <a:moveTo>
                  <a:pt x="1589" y="947"/>
                </a:moveTo>
                <a:lnTo>
                  <a:pt x="1596" y="947"/>
                </a:lnTo>
                <a:lnTo>
                  <a:pt x="1596" y="940"/>
                </a:lnTo>
                <a:lnTo>
                  <a:pt x="1589" y="940"/>
                </a:lnTo>
                <a:lnTo>
                  <a:pt x="1589" y="947"/>
                </a:lnTo>
                <a:close/>
                <a:moveTo>
                  <a:pt x="1605" y="947"/>
                </a:moveTo>
                <a:lnTo>
                  <a:pt x="1612" y="947"/>
                </a:lnTo>
                <a:lnTo>
                  <a:pt x="1612" y="940"/>
                </a:lnTo>
                <a:lnTo>
                  <a:pt x="1605" y="940"/>
                </a:lnTo>
                <a:lnTo>
                  <a:pt x="1605" y="947"/>
                </a:lnTo>
                <a:close/>
                <a:moveTo>
                  <a:pt x="1622" y="947"/>
                </a:moveTo>
                <a:lnTo>
                  <a:pt x="1629" y="947"/>
                </a:lnTo>
                <a:lnTo>
                  <a:pt x="1629" y="940"/>
                </a:lnTo>
                <a:lnTo>
                  <a:pt x="1622" y="940"/>
                </a:lnTo>
                <a:lnTo>
                  <a:pt x="1622" y="947"/>
                </a:lnTo>
                <a:close/>
                <a:moveTo>
                  <a:pt x="1638" y="947"/>
                </a:moveTo>
                <a:lnTo>
                  <a:pt x="1645" y="947"/>
                </a:lnTo>
                <a:lnTo>
                  <a:pt x="1645" y="940"/>
                </a:lnTo>
                <a:lnTo>
                  <a:pt x="1638" y="940"/>
                </a:lnTo>
                <a:lnTo>
                  <a:pt x="1638" y="947"/>
                </a:lnTo>
                <a:close/>
                <a:moveTo>
                  <a:pt x="1657" y="947"/>
                </a:moveTo>
                <a:lnTo>
                  <a:pt x="1664" y="947"/>
                </a:lnTo>
                <a:lnTo>
                  <a:pt x="1664" y="940"/>
                </a:lnTo>
                <a:lnTo>
                  <a:pt x="1657" y="940"/>
                </a:lnTo>
                <a:lnTo>
                  <a:pt x="1657" y="947"/>
                </a:lnTo>
                <a:close/>
                <a:moveTo>
                  <a:pt x="1674" y="947"/>
                </a:moveTo>
                <a:lnTo>
                  <a:pt x="1681" y="947"/>
                </a:lnTo>
                <a:lnTo>
                  <a:pt x="1681" y="940"/>
                </a:lnTo>
                <a:lnTo>
                  <a:pt x="1674" y="940"/>
                </a:lnTo>
                <a:lnTo>
                  <a:pt x="1674" y="947"/>
                </a:lnTo>
                <a:close/>
                <a:moveTo>
                  <a:pt x="1690" y="947"/>
                </a:moveTo>
                <a:lnTo>
                  <a:pt x="1698" y="947"/>
                </a:lnTo>
                <a:lnTo>
                  <a:pt x="1698" y="940"/>
                </a:lnTo>
                <a:lnTo>
                  <a:pt x="1690" y="940"/>
                </a:lnTo>
                <a:lnTo>
                  <a:pt x="1690" y="947"/>
                </a:lnTo>
                <a:close/>
                <a:moveTo>
                  <a:pt x="1707" y="947"/>
                </a:moveTo>
                <a:lnTo>
                  <a:pt x="1714" y="947"/>
                </a:lnTo>
                <a:lnTo>
                  <a:pt x="1714" y="940"/>
                </a:lnTo>
                <a:lnTo>
                  <a:pt x="1707" y="940"/>
                </a:lnTo>
                <a:lnTo>
                  <a:pt x="1707" y="947"/>
                </a:lnTo>
                <a:close/>
                <a:moveTo>
                  <a:pt x="1724" y="947"/>
                </a:moveTo>
                <a:lnTo>
                  <a:pt x="1731" y="947"/>
                </a:lnTo>
                <a:lnTo>
                  <a:pt x="1731" y="940"/>
                </a:lnTo>
                <a:lnTo>
                  <a:pt x="1724" y="940"/>
                </a:lnTo>
                <a:lnTo>
                  <a:pt x="1724" y="947"/>
                </a:lnTo>
                <a:close/>
                <a:moveTo>
                  <a:pt x="1740" y="947"/>
                </a:moveTo>
                <a:lnTo>
                  <a:pt x="1747" y="947"/>
                </a:lnTo>
                <a:lnTo>
                  <a:pt x="1747" y="940"/>
                </a:lnTo>
                <a:lnTo>
                  <a:pt x="1740" y="940"/>
                </a:lnTo>
                <a:lnTo>
                  <a:pt x="1740" y="947"/>
                </a:lnTo>
                <a:close/>
                <a:moveTo>
                  <a:pt x="1757" y="947"/>
                </a:moveTo>
                <a:lnTo>
                  <a:pt x="1764" y="947"/>
                </a:lnTo>
                <a:lnTo>
                  <a:pt x="1764" y="940"/>
                </a:lnTo>
                <a:lnTo>
                  <a:pt x="1757" y="940"/>
                </a:lnTo>
                <a:lnTo>
                  <a:pt x="1757" y="947"/>
                </a:lnTo>
                <a:close/>
                <a:moveTo>
                  <a:pt x="1773" y="947"/>
                </a:moveTo>
                <a:lnTo>
                  <a:pt x="1780" y="947"/>
                </a:lnTo>
                <a:lnTo>
                  <a:pt x="1780" y="940"/>
                </a:lnTo>
                <a:lnTo>
                  <a:pt x="1773" y="940"/>
                </a:lnTo>
                <a:lnTo>
                  <a:pt x="1773" y="947"/>
                </a:lnTo>
                <a:close/>
                <a:moveTo>
                  <a:pt x="1790" y="947"/>
                </a:moveTo>
                <a:lnTo>
                  <a:pt x="1797" y="947"/>
                </a:lnTo>
                <a:lnTo>
                  <a:pt x="1797" y="940"/>
                </a:lnTo>
                <a:lnTo>
                  <a:pt x="1790" y="940"/>
                </a:lnTo>
                <a:lnTo>
                  <a:pt x="1790" y="947"/>
                </a:lnTo>
                <a:close/>
                <a:moveTo>
                  <a:pt x="1806" y="947"/>
                </a:moveTo>
                <a:lnTo>
                  <a:pt x="1814" y="947"/>
                </a:lnTo>
                <a:lnTo>
                  <a:pt x="1814" y="940"/>
                </a:lnTo>
                <a:lnTo>
                  <a:pt x="1806" y="940"/>
                </a:lnTo>
                <a:lnTo>
                  <a:pt x="1806" y="947"/>
                </a:lnTo>
                <a:close/>
                <a:moveTo>
                  <a:pt x="1823" y="947"/>
                </a:moveTo>
                <a:lnTo>
                  <a:pt x="1830" y="947"/>
                </a:lnTo>
                <a:lnTo>
                  <a:pt x="1830" y="940"/>
                </a:lnTo>
                <a:lnTo>
                  <a:pt x="1823" y="940"/>
                </a:lnTo>
                <a:lnTo>
                  <a:pt x="1823" y="947"/>
                </a:lnTo>
                <a:close/>
                <a:moveTo>
                  <a:pt x="1840" y="947"/>
                </a:moveTo>
                <a:lnTo>
                  <a:pt x="1847" y="947"/>
                </a:lnTo>
                <a:lnTo>
                  <a:pt x="1847" y="940"/>
                </a:lnTo>
                <a:lnTo>
                  <a:pt x="1840" y="940"/>
                </a:lnTo>
                <a:lnTo>
                  <a:pt x="1840" y="947"/>
                </a:lnTo>
                <a:close/>
                <a:moveTo>
                  <a:pt x="1856" y="947"/>
                </a:moveTo>
                <a:lnTo>
                  <a:pt x="1863" y="947"/>
                </a:lnTo>
                <a:lnTo>
                  <a:pt x="1863" y="940"/>
                </a:lnTo>
                <a:lnTo>
                  <a:pt x="1856" y="940"/>
                </a:lnTo>
                <a:lnTo>
                  <a:pt x="1856" y="947"/>
                </a:lnTo>
                <a:close/>
                <a:moveTo>
                  <a:pt x="2259" y="947"/>
                </a:moveTo>
                <a:lnTo>
                  <a:pt x="2266" y="947"/>
                </a:lnTo>
                <a:lnTo>
                  <a:pt x="2266" y="940"/>
                </a:lnTo>
                <a:lnTo>
                  <a:pt x="2259" y="940"/>
                </a:lnTo>
                <a:lnTo>
                  <a:pt x="2259" y="947"/>
                </a:lnTo>
                <a:close/>
                <a:moveTo>
                  <a:pt x="2275" y="947"/>
                </a:moveTo>
                <a:lnTo>
                  <a:pt x="2282" y="947"/>
                </a:lnTo>
                <a:lnTo>
                  <a:pt x="2282" y="940"/>
                </a:lnTo>
                <a:lnTo>
                  <a:pt x="2275" y="940"/>
                </a:lnTo>
                <a:lnTo>
                  <a:pt x="2275" y="947"/>
                </a:lnTo>
                <a:close/>
                <a:moveTo>
                  <a:pt x="2292" y="947"/>
                </a:moveTo>
                <a:lnTo>
                  <a:pt x="2299" y="947"/>
                </a:lnTo>
                <a:lnTo>
                  <a:pt x="2299" y="940"/>
                </a:lnTo>
                <a:lnTo>
                  <a:pt x="2292" y="940"/>
                </a:lnTo>
                <a:lnTo>
                  <a:pt x="2292" y="947"/>
                </a:lnTo>
                <a:close/>
                <a:moveTo>
                  <a:pt x="2308" y="947"/>
                </a:moveTo>
                <a:lnTo>
                  <a:pt x="2316" y="947"/>
                </a:lnTo>
                <a:lnTo>
                  <a:pt x="2316" y="940"/>
                </a:lnTo>
                <a:lnTo>
                  <a:pt x="2308" y="940"/>
                </a:lnTo>
                <a:lnTo>
                  <a:pt x="2308" y="947"/>
                </a:lnTo>
                <a:close/>
                <a:moveTo>
                  <a:pt x="2325" y="947"/>
                </a:moveTo>
                <a:lnTo>
                  <a:pt x="2332" y="947"/>
                </a:lnTo>
                <a:lnTo>
                  <a:pt x="2332" y="940"/>
                </a:lnTo>
                <a:lnTo>
                  <a:pt x="2325" y="940"/>
                </a:lnTo>
                <a:lnTo>
                  <a:pt x="2325" y="947"/>
                </a:lnTo>
                <a:close/>
                <a:moveTo>
                  <a:pt x="2391" y="947"/>
                </a:moveTo>
                <a:lnTo>
                  <a:pt x="2398" y="947"/>
                </a:lnTo>
                <a:lnTo>
                  <a:pt x="2398" y="940"/>
                </a:lnTo>
                <a:lnTo>
                  <a:pt x="2391" y="940"/>
                </a:lnTo>
                <a:lnTo>
                  <a:pt x="2391" y="947"/>
                </a:lnTo>
                <a:close/>
                <a:moveTo>
                  <a:pt x="2408" y="947"/>
                </a:moveTo>
                <a:lnTo>
                  <a:pt x="2415" y="947"/>
                </a:lnTo>
                <a:lnTo>
                  <a:pt x="2415" y="940"/>
                </a:lnTo>
                <a:lnTo>
                  <a:pt x="2408" y="940"/>
                </a:lnTo>
                <a:lnTo>
                  <a:pt x="2408" y="947"/>
                </a:lnTo>
                <a:close/>
                <a:moveTo>
                  <a:pt x="2427" y="947"/>
                </a:moveTo>
                <a:lnTo>
                  <a:pt x="2434" y="947"/>
                </a:lnTo>
                <a:lnTo>
                  <a:pt x="2434" y="940"/>
                </a:lnTo>
                <a:lnTo>
                  <a:pt x="2427" y="940"/>
                </a:lnTo>
                <a:lnTo>
                  <a:pt x="2427" y="947"/>
                </a:lnTo>
                <a:close/>
                <a:moveTo>
                  <a:pt x="2443" y="947"/>
                </a:moveTo>
                <a:lnTo>
                  <a:pt x="2451" y="947"/>
                </a:lnTo>
                <a:lnTo>
                  <a:pt x="2451" y="940"/>
                </a:lnTo>
                <a:lnTo>
                  <a:pt x="2443" y="940"/>
                </a:lnTo>
                <a:lnTo>
                  <a:pt x="2443" y="947"/>
                </a:lnTo>
                <a:close/>
                <a:moveTo>
                  <a:pt x="2460" y="947"/>
                </a:moveTo>
                <a:lnTo>
                  <a:pt x="2467" y="947"/>
                </a:lnTo>
                <a:lnTo>
                  <a:pt x="2467" y="940"/>
                </a:lnTo>
                <a:lnTo>
                  <a:pt x="2460" y="940"/>
                </a:lnTo>
                <a:lnTo>
                  <a:pt x="2460" y="947"/>
                </a:lnTo>
                <a:close/>
                <a:moveTo>
                  <a:pt x="2526" y="947"/>
                </a:moveTo>
                <a:lnTo>
                  <a:pt x="2533" y="947"/>
                </a:lnTo>
                <a:lnTo>
                  <a:pt x="2533" y="940"/>
                </a:lnTo>
                <a:lnTo>
                  <a:pt x="2526" y="940"/>
                </a:lnTo>
                <a:lnTo>
                  <a:pt x="2526" y="947"/>
                </a:lnTo>
                <a:close/>
                <a:moveTo>
                  <a:pt x="2543" y="947"/>
                </a:moveTo>
                <a:lnTo>
                  <a:pt x="2550" y="947"/>
                </a:lnTo>
                <a:lnTo>
                  <a:pt x="2550" y="940"/>
                </a:lnTo>
                <a:lnTo>
                  <a:pt x="2543" y="940"/>
                </a:lnTo>
                <a:lnTo>
                  <a:pt x="2543" y="947"/>
                </a:lnTo>
                <a:close/>
                <a:moveTo>
                  <a:pt x="786" y="964"/>
                </a:moveTo>
                <a:lnTo>
                  <a:pt x="793" y="964"/>
                </a:lnTo>
                <a:lnTo>
                  <a:pt x="793" y="957"/>
                </a:lnTo>
                <a:lnTo>
                  <a:pt x="786" y="957"/>
                </a:lnTo>
                <a:lnTo>
                  <a:pt x="786" y="964"/>
                </a:lnTo>
                <a:close/>
                <a:moveTo>
                  <a:pt x="802" y="964"/>
                </a:moveTo>
                <a:lnTo>
                  <a:pt x="810" y="964"/>
                </a:lnTo>
                <a:lnTo>
                  <a:pt x="810" y="957"/>
                </a:lnTo>
                <a:lnTo>
                  <a:pt x="802" y="957"/>
                </a:lnTo>
                <a:lnTo>
                  <a:pt x="802" y="964"/>
                </a:lnTo>
                <a:close/>
                <a:moveTo>
                  <a:pt x="819" y="964"/>
                </a:moveTo>
                <a:lnTo>
                  <a:pt x="826" y="964"/>
                </a:lnTo>
                <a:lnTo>
                  <a:pt x="826" y="957"/>
                </a:lnTo>
                <a:lnTo>
                  <a:pt x="819" y="957"/>
                </a:lnTo>
                <a:lnTo>
                  <a:pt x="819" y="964"/>
                </a:lnTo>
                <a:close/>
                <a:moveTo>
                  <a:pt x="836" y="964"/>
                </a:moveTo>
                <a:lnTo>
                  <a:pt x="843" y="964"/>
                </a:lnTo>
                <a:lnTo>
                  <a:pt x="843" y="957"/>
                </a:lnTo>
                <a:lnTo>
                  <a:pt x="836" y="957"/>
                </a:lnTo>
                <a:lnTo>
                  <a:pt x="836" y="964"/>
                </a:lnTo>
                <a:close/>
                <a:moveTo>
                  <a:pt x="852" y="964"/>
                </a:moveTo>
                <a:lnTo>
                  <a:pt x="859" y="964"/>
                </a:lnTo>
                <a:lnTo>
                  <a:pt x="859" y="957"/>
                </a:lnTo>
                <a:lnTo>
                  <a:pt x="852" y="957"/>
                </a:lnTo>
                <a:lnTo>
                  <a:pt x="852" y="964"/>
                </a:lnTo>
                <a:close/>
                <a:moveTo>
                  <a:pt x="871" y="964"/>
                </a:moveTo>
                <a:lnTo>
                  <a:pt x="876" y="964"/>
                </a:lnTo>
                <a:lnTo>
                  <a:pt x="876" y="957"/>
                </a:lnTo>
                <a:lnTo>
                  <a:pt x="871" y="957"/>
                </a:lnTo>
                <a:lnTo>
                  <a:pt x="871" y="964"/>
                </a:lnTo>
                <a:close/>
                <a:moveTo>
                  <a:pt x="888" y="964"/>
                </a:moveTo>
                <a:lnTo>
                  <a:pt x="895" y="964"/>
                </a:lnTo>
                <a:lnTo>
                  <a:pt x="895" y="957"/>
                </a:lnTo>
                <a:lnTo>
                  <a:pt x="888" y="957"/>
                </a:lnTo>
                <a:lnTo>
                  <a:pt x="888" y="964"/>
                </a:lnTo>
                <a:close/>
                <a:moveTo>
                  <a:pt x="904" y="964"/>
                </a:moveTo>
                <a:lnTo>
                  <a:pt x="911" y="964"/>
                </a:lnTo>
                <a:lnTo>
                  <a:pt x="911" y="957"/>
                </a:lnTo>
                <a:lnTo>
                  <a:pt x="904" y="957"/>
                </a:lnTo>
                <a:lnTo>
                  <a:pt x="904" y="964"/>
                </a:lnTo>
                <a:close/>
                <a:moveTo>
                  <a:pt x="921" y="964"/>
                </a:moveTo>
                <a:lnTo>
                  <a:pt x="928" y="964"/>
                </a:lnTo>
                <a:lnTo>
                  <a:pt x="928" y="957"/>
                </a:lnTo>
                <a:lnTo>
                  <a:pt x="921" y="957"/>
                </a:lnTo>
                <a:lnTo>
                  <a:pt x="921" y="964"/>
                </a:lnTo>
                <a:close/>
                <a:moveTo>
                  <a:pt x="937" y="964"/>
                </a:moveTo>
                <a:lnTo>
                  <a:pt x="944" y="964"/>
                </a:lnTo>
                <a:lnTo>
                  <a:pt x="944" y="957"/>
                </a:lnTo>
                <a:lnTo>
                  <a:pt x="937" y="957"/>
                </a:lnTo>
                <a:lnTo>
                  <a:pt x="937" y="964"/>
                </a:lnTo>
                <a:close/>
                <a:moveTo>
                  <a:pt x="954" y="964"/>
                </a:moveTo>
                <a:lnTo>
                  <a:pt x="961" y="964"/>
                </a:lnTo>
                <a:lnTo>
                  <a:pt x="961" y="957"/>
                </a:lnTo>
                <a:lnTo>
                  <a:pt x="954" y="957"/>
                </a:lnTo>
                <a:lnTo>
                  <a:pt x="954" y="964"/>
                </a:lnTo>
                <a:close/>
                <a:moveTo>
                  <a:pt x="971" y="964"/>
                </a:moveTo>
                <a:lnTo>
                  <a:pt x="978" y="964"/>
                </a:lnTo>
                <a:lnTo>
                  <a:pt x="978" y="957"/>
                </a:lnTo>
                <a:lnTo>
                  <a:pt x="971" y="957"/>
                </a:lnTo>
                <a:lnTo>
                  <a:pt x="971" y="964"/>
                </a:lnTo>
                <a:close/>
                <a:moveTo>
                  <a:pt x="987" y="964"/>
                </a:moveTo>
                <a:lnTo>
                  <a:pt x="994" y="964"/>
                </a:lnTo>
                <a:lnTo>
                  <a:pt x="994" y="957"/>
                </a:lnTo>
                <a:lnTo>
                  <a:pt x="987" y="957"/>
                </a:lnTo>
                <a:lnTo>
                  <a:pt x="987" y="964"/>
                </a:lnTo>
                <a:close/>
                <a:moveTo>
                  <a:pt x="1004" y="964"/>
                </a:moveTo>
                <a:lnTo>
                  <a:pt x="1011" y="964"/>
                </a:lnTo>
                <a:lnTo>
                  <a:pt x="1011" y="957"/>
                </a:lnTo>
                <a:lnTo>
                  <a:pt x="1004" y="957"/>
                </a:lnTo>
                <a:lnTo>
                  <a:pt x="1004" y="964"/>
                </a:lnTo>
                <a:close/>
                <a:moveTo>
                  <a:pt x="1020" y="964"/>
                </a:moveTo>
                <a:lnTo>
                  <a:pt x="1027" y="964"/>
                </a:lnTo>
                <a:lnTo>
                  <a:pt x="1027" y="957"/>
                </a:lnTo>
                <a:lnTo>
                  <a:pt x="1020" y="957"/>
                </a:lnTo>
                <a:lnTo>
                  <a:pt x="1020" y="964"/>
                </a:lnTo>
                <a:close/>
                <a:moveTo>
                  <a:pt x="1037" y="964"/>
                </a:moveTo>
                <a:lnTo>
                  <a:pt x="1044" y="964"/>
                </a:lnTo>
                <a:lnTo>
                  <a:pt x="1044" y="957"/>
                </a:lnTo>
                <a:lnTo>
                  <a:pt x="1037" y="957"/>
                </a:lnTo>
                <a:lnTo>
                  <a:pt x="1037" y="964"/>
                </a:lnTo>
                <a:close/>
                <a:moveTo>
                  <a:pt x="1539" y="964"/>
                </a:moveTo>
                <a:lnTo>
                  <a:pt x="1546" y="964"/>
                </a:lnTo>
                <a:lnTo>
                  <a:pt x="1546" y="957"/>
                </a:lnTo>
                <a:lnTo>
                  <a:pt x="1539" y="957"/>
                </a:lnTo>
                <a:lnTo>
                  <a:pt x="1539" y="964"/>
                </a:lnTo>
                <a:close/>
                <a:moveTo>
                  <a:pt x="1555" y="964"/>
                </a:moveTo>
                <a:lnTo>
                  <a:pt x="1563" y="964"/>
                </a:lnTo>
                <a:lnTo>
                  <a:pt x="1563" y="957"/>
                </a:lnTo>
                <a:lnTo>
                  <a:pt x="1555" y="957"/>
                </a:lnTo>
                <a:lnTo>
                  <a:pt x="1555" y="964"/>
                </a:lnTo>
                <a:close/>
                <a:moveTo>
                  <a:pt x="1572" y="964"/>
                </a:moveTo>
                <a:lnTo>
                  <a:pt x="1579" y="964"/>
                </a:lnTo>
                <a:lnTo>
                  <a:pt x="1579" y="957"/>
                </a:lnTo>
                <a:lnTo>
                  <a:pt x="1572" y="957"/>
                </a:lnTo>
                <a:lnTo>
                  <a:pt x="1572" y="964"/>
                </a:lnTo>
                <a:close/>
                <a:moveTo>
                  <a:pt x="1589" y="964"/>
                </a:moveTo>
                <a:lnTo>
                  <a:pt x="1596" y="964"/>
                </a:lnTo>
                <a:lnTo>
                  <a:pt x="1596" y="957"/>
                </a:lnTo>
                <a:lnTo>
                  <a:pt x="1589" y="957"/>
                </a:lnTo>
                <a:lnTo>
                  <a:pt x="1589" y="964"/>
                </a:lnTo>
                <a:close/>
                <a:moveTo>
                  <a:pt x="1605" y="964"/>
                </a:moveTo>
                <a:lnTo>
                  <a:pt x="1612" y="964"/>
                </a:lnTo>
                <a:lnTo>
                  <a:pt x="1612" y="957"/>
                </a:lnTo>
                <a:lnTo>
                  <a:pt x="1605" y="957"/>
                </a:lnTo>
                <a:lnTo>
                  <a:pt x="1605" y="964"/>
                </a:lnTo>
                <a:close/>
                <a:moveTo>
                  <a:pt x="1622" y="964"/>
                </a:moveTo>
                <a:lnTo>
                  <a:pt x="1629" y="964"/>
                </a:lnTo>
                <a:lnTo>
                  <a:pt x="1629" y="957"/>
                </a:lnTo>
                <a:lnTo>
                  <a:pt x="1622" y="957"/>
                </a:lnTo>
                <a:lnTo>
                  <a:pt x="1622" y="964"/>
                </a:lnTo>
                <a:close/>
                <a:moveTo>
                  <a:pt x="1638" y="964"/>
                </a:moveTo>
                <a:lnTo>
                  <a:pt x="1645" y="964"/>
                </a:lnTo>
                <a:lnTo>
                  <a:pt x="1645" y="957"/>
                </a:lnTo>
                <a:lnTo>
                  <a:pt x="1638" y="957"/>
                </a:lnTo>
                <a:lnTo>
                  <a:pt x="1638" y="964"/>
                </a:lnTo>
                <a:close/>
                <a:moveTo>
                  <a:pt x="1657" y="964"/>
                </a:moveTo>
                <a:lnTo>
                  <a:pt x="1664" y="964"/>
                </a:lnTo>
                <a:lnTo>
                  <a:pt x="1664" y="957"/>
                </a:lnTo>
                <a:lnTo>
                  <a:pt x="1657" y="957"/>
                </a:lnTo>
                <a:lnTo>
                  <a:pt x="1657" y="964"/>
                </a:lnTo>
                <a:close/>
                <a:moveTo>
                  <a:pt x="1674" y="964"/>
                </a:moveTo>
                <a:lnTo>
                  <a:pt x="1681" y="964"/>
                </a:lnTo>
                <a:lnTo>
                  <a:pt x="1681" y="957"/>
                </a:lnTo>
                <a:lnTo>
                  <a:pt x="1674" y="957"/>
                </a:lnTo>
                <a:lnTo>
                  <a:pt x="1674" y="964"/>
                </a:lnTo>
                <a:close/>
                <a:moveTo>
                  <a:pt x="1690" y="964"/>
                </a:moveTo>
                <a:lnTo>
                  <a:pt x="1698" y="964"/>
                </a:lnTo>
                <a:lnTo>
                  <a:pt x="1698" y="957"/>
                </a:lnTo>
                <a:lnTo>
                  <a:pt x="1690" y="957"/>
                </a:lnTo>
                <a:lnTo>
                  <a:pt x="1690" y="964"/>
                </a:lnTo>
                <a:close/>
                <a:moveTo>
                  <a:pt x="1707" y="964"/>
                </a:moveTo>
                <a:lnTo>
                  <a:pt x="1714" y="964"/>
                </a:lnTo>
                <a:lnTo>
                  <a:pt x="1714" y="957"/>
                </a:lnTo>
                <a:lnTo>
                  <a:pt x="1707" y="957"/>
                </a:lnTo>
                <a:lnTo>
                  <a:pt x="1707" y="964"/>
                </a:lnTo>
                <a:close/>
                <a:moveTo>
                  <a:pt x="1724" y="964"/>
                </a:moveTo>
                <a:lnTo>
                  <a:pt x="1731" y="964"/>
                </a:lnTo>
                <a:lnTo>
                  <a:pt x="1731" y="957"/>
                </a:lnTo>
                <a:lnTo>
                  <a:pt x="1724" y="957"/>
                </a:lnTo>
                <a:lnTo>
                  <a:pt x="1724" y="964"/>
                </a:lnTo>
                <a:close/>
                <a:moveTo>
                  <a:pt x="1740" y="964"/>
                </a:moveTo>
                <a:lnTo>
                  <a:pt x="1747" y="964"/>
                </a:lnTo>
                <a:lnTo>
                  <a:pt x="1747" y="957"/>
                </a:lnTo>
                <a:lnTo>
                  <a:pt x="1740" y="957"/>
                </a:lnTo>
                <a:lnTo>
                  <a:pt x="1740" y="964"/>
                </a:lnTo>
                <a:close/>
                <a:moveTo>
                  <a:pt x="1757" y="964"/>
                </a:moveTo>
                <a:lnTo>
                  <a:pt x="1764" y="964"/>
                </a:lnTo>
                <a:lnTo>
                  <a:pt x="1764" y="957"/>
                </a:lnTo>
                <a:lnTo>
                  <a:pt x="1757" y="957"/>
                </a:lnTo>
                <a:lnTo>
                  <a:pt x="1757" y="964"/>
                </a:lnTo>
                <a:close/>
                <a:moveTo>
                  <a:pt x="1773" y="964"/>
                </a:moveTo>
                <a:lnTo>
                  <a:pt x="1780" y="964"/>
                </a:lnTo>
                <a:lnTo>
                  <a:pt x="1780" y="957"/>
                </a:lnTo>
                <a:lnTo>
                  <a:pt x="1773" y="957"/>
                </a:lnTo>
                <a:lnTo>
                  <a:pt x="1773" y="964"/>
                </a:lnTo>
                <a:close/>
                <a:moveTo>
                  <a:pt x="1790" y="964"/>
                </a:moveTo>
                <a:lnTo>
                  <a:pt x="1797" y="964"/>
                </a:lnTo>
                <a:lnTo>
                  <a:pt x="1797" y="957"/>
                </a:lnTo>
                <a:lnTo>
                  <a:pt x="1790" y="957"/>
                </a:lnTo>
                <a:lnTo>
                  <a:pt x="1790" y="964"/>
                </a:lnTo>
                <a:close/>
                <a:moveTo>
                  <a:pt x="1806" y="964"/>
                </a:moveTo>
                <a:lnTo>
                  <a:pt x="1814" y="964"/>
                </a:lnTo>
                <a:lnTo>
                  <a:pt x="1814" y="957"/>
                </a:lnTo>
                <a:lnTo>
                  <a:pt x="1806" y="957"/>
                </a:lnTo>
                <a:lnTo>
                  <a:pt x="1806" y="964"/>
                </a:lnTo>
                <a:close/>
                <a:moveTo>
                  <a:pt x="1823" y="964"/>
                </a:moveTo>
                <a:lnTo>
                  <a:pt x="1830" y="964"/>
                </a:lnTo>
                <a:lnTo>
                  <a:pt x="1830" y="957"/>
                </a:lnTo>
                <a:lnTo>
                  <a:pt x="1823" y="957"/>
                </a:lnTo>
                <a:lnTo>
                  <a:pt x="1823" y="964"/>
                </a:lnTo>
                <a:close/>
                <a:moveTo>
                  <a:pt x="1840" y="964"/>
                </a:moveTo>
                <a:lnTo>
                  <a:pt x="1847" y="964"/>
                </a:lnTo>
                <a:lnTo>
                  <a:pt x="1847" y="957"/>
                </a:lnTo>
                <a:lnTo>
                  <a:pt x="1840" y="957"/>
                </a:lnTo>
                <a:lnTo>
                  <a:pt x="1840" y="964"/>
                </a:lnTo>
                <a:close/>
                <a:moveTo>
                  <a:pt x="2259" y="964"/>
                </a:moveTo>
                <a:lnTo>
                  <a:pt x="2266" y="964"/>
                </a:lnTo>
                <a:lnTo>
                  <a:pt x="2266" y="957"/>
                </a:lnTo>
                <a:lnTo>
                  <a:pt x="2259" y="957"/>
                </a:lnTo>
                <a:lnTo>
                  <a:pt x="2259" y="964"/>
                </a:lnTo>
                <a:close/>
                <a:moveTo>
                  <a:pt x="2275" y="964"/>
                </a:moveTo>
                <a:lnTo>
                  <a:pt x="2282" y="964"/>
                </a:lnTo>
                <a:lnTo>
                  <a:pt x="2282" y="957"/>
                </a:lnTo>
                <a:lnTo>
                  <a:pt x="2275" y="957"/>
                </a:lnTo>
                <a:lnTo>
                  <a:pt x="2275" y="964"/>
                </a:lnTo>
                <a:close/>
                <a:moveTo>
                  <a:pt x="2292" y="964"/>
                </a:moveTo>
                <a:lnTo>
                  <a:pt x="2299" y="964"/>
                </a:lnTo>
                <a:lnTo>
                  <a:pt x="2299" y="957"/>
                </a:lnTo>
                <a:lnTo>
                  <a:pt x="2292" y="957"/>
                </a:lnTo>
                <a:lnTo>
                  <a:pt x="2292" y="964"/>
                </a:lnTo>
                <a:close/>
                <a:moveTo>
                  <a:pt x="2308" y="964"/>
                </a:moveTo>
                <a:lnTo>
                  <a:pt x="2316" y="964"/>
                </a:lnTo>
                <a:lnTo>
                  <a:pt x="2316" y="957"/>
                </a:lnTo>
                <a:lnTo>
                  <a:pt x="2308" y="957"/>
                </a:lnTo>
                <a:lnTo>
                  <a:pt x="2308" y="964"/>
                </a:lnTo>
                <a:close/>
                <a:moveTo>
                  <a:pt x="2325" y="964"/>
                </a:moveTo>
                <a:lnTo>
                  <a:pt x="2332" y="964"/>
                </a:lnTo>
                <a:lnTo>
                  <a:pt x="2332" y="957"/>
                </a:lnTo>
                <a:lnTo>
                  <a:pt x="2325" y="957"/>
                </a:lnTo>
                <a:lnTo>
                  <a:pt x="2325" y="964"/>
                </a:lnTo>
                <a:close/>
                <a:moveTo>
                  <a:pt x="2342" y="964"/>
                </a:moveTo>
                <a:lnTo>
                  <a:pt x="2349" y="964"/>
                </a:lnTo>
                <a:lnTo>
                  <a:pt x="2349" y="957"/>
                </a:lnTo>
                <a:lnTo>
                  <a:pt x="2342" y="957"/>
                </a:lnTo>
                <a:lnTo>
                  <a:pt x="2342" y="964"/>
                </a:lnTo>
                <a:close/>
                <a:moveTo>
                  <a:pt x="2375" y="964"/>
                </a:moveTo>
                <a:lnTo>
                  <a:pt x="2382" y="964"/>
                </a:lnTo>
                <a:lnTo>
                  <a:pt x="2382" y="957"/>
                </a:lnTo>
                <a:lnTo>
                  <a:pt x="2375" y="957"/>
                </a:lnTo>
                <a:lnTo>
                  <a:pt x="2375" y="964"/>
                </a:lnTo>
                <a:close/>
                <a:moveTo>
                  <a:pt x="2391" y="964"/>
                </a:moveTo>
                <a:lnTo>
                  <a:pt x="2398" y="964"/>
                </a:lnTo>
                <a:lnTo>
                  <a:pt x="2398" y="957"/>
                </a:lnTo>
                <a:lnTo>
                  <a:pt x="2391" y="957"/>
                </a:lnTo>
                <a:lnTo>
                  <a:pt x="2391" y="964"/>
                </a:lnTo>
                <a:close/>
                <a:moveTo>
                  <a:pt x="2408" y="964"/>
                </a:moveTo>
                <a:lnTo>
                  <a:pt x="2415" y="964"/>
                </a:lnTo>
                <a:lnTo>
                  <a:pt x="2415" y="957"/>
                </a:lnTo>
                <a:lnTo>
                  <a:pt x="2408" y="957"/>
                </a:lnTo>
                <a:lnTo>
                  <a:pt x="2408" y="964"/>
                </a:lnTo>
                <a:close/>
                <a:moveTo>
                  <a:pt x="2427" y="964"/>
                </a:moveTo>
                <a:lnTo>
                  <a:pt x="2434" y="964"/>
                </a:lnTo>
                <a:lnTo>
                  <a:pt x="2434" y="957"/>
                </a:lnTo>
                <a:lnTo>
                  <a:pt x="2427" y="957"/>
                </a:lnTo>
                <a:lnTo>
                  <a:pt x="2427" y="964"/>
                </a:lnTo>
                <a:close/>
                <a:moveTo>
                  <a:pt x="2443" y="964"/>
                </a:moveTo>
                <a:lnTo>
                  <a:pt x="2451" y="964"/>
                </a:lnTo>
                <a:lnTo>
                  <a:pt x="2451" y="957"/>
                </a:lnTo>
                <a:lnTo>
                  <a:pt x="2443" y="957"/>
                </a:lnTo>
                <a:lnTo>
                  <a:pt x="2443" y="964"/>
                </a:lnTo>
                <a:close/>
                <a:moveTo>
                  <a:pt x="2460" y="964"/>
                </a:moveTo>
                <a:lnTo>
                  <a:pt x="2467" y="964"/>
                </a:lnTo>
                <a:lnTo>
                  <a:pt x="2467" y="957"/>
                </a:lnTo>
                <a:lnTo>
                  <a:pt x="2460" y="957"/>
                </a:lnTo>
                <a:lnTo>
                  <a:pt x="2460" y="964"/>
                </a:lnTo>
                <a:close/>
                <a:moveTo>
                  <a:pt x="2477" y="964"/>
                </a:moveTo>
                <a:lnTo>
                  <a:pt x="2484" y="964"/>
                </a:lnTo>
                <a:lnTo>
                  <a:pt x="2484" y="957"/>
                </a:lnTo>
                <a:lnTo>
                  <a:pt x="2477" y="957"/>
                </a:lnTo>
                <a:lnTo>
                  <a:pt x="2477" y="964"/>
                </a:lnTo>
                <a:close/>
                <a:moveTo>
                  <a:pt x="2493" y="964"/>
                </a:moveTo>
                <a:lnTo>
                  <a:pt x="2500" y="964"/>
                </a:lnTo>
                <a:lnTo>
                  <a:pt x="2500" y="957"/>
                </a:lnTo>
                <a:lnTo>
                  <a:pt x="2493" y="957"/>
                </a:lnTo>
                <a:lnTo>
                  <a:pt x="2493" y="964"/>
                </a:lnTo>
                <a:close/>
                <a:moveTo>
                  <a:pt x="2510" y="964"/>
                </a:moveTo>
                <a:lnTo>
                  <a:pt x="2517" y="964"/>
                </a:lnTo>
                <a:lnTo>
                  <a:pt x="2517" y="957"/>
                </a:lnTo>
                <a:lnTo>
                  <a:pt x="2510" y="957"/>
                </a:lnTo>
                <a:lnTo>
                  <a:pt x="2510" y="964"/>
                </a:lnTo>
                <a:close/>
                <a:moveTo>
                  <a:pt x="2526" y="964"/>
                </a:moveTo>
                <a:lnTo>
                  <a:pt x="2533" y="964"/>
                </a:lnTo>
                <a:lnTo>
                  <a:pt x="2533" y="957"/>
                </a:lnTo>
                <a:lnTo>
                  <a:pt x="2526" y="957"/>
                </a:lnTo>
                <a:lnTo>
                  <a:pt x="2526" y="964"/>
                </a:lnTo>
                <a:close/>
                <a:moveTo>
                  <a:pt x="2543" y="964"/>
                </a:moveTo>
                <a:lnTo>
                  <a:pt x="2550" y="964"/>
                </a:lnTo>
                <a:lnTo>
                  <a:pt x="2550" y="957"/>
                </a:lnTo>
                <a:lnTo>
                  <a:pt x="2543" y="957"/>
                </a:lnTo>
                <a:lnTo>
                  <a:pt x="2543" y="964"/>
                </a:lnTo>
                <a:close/>
                <a:moveTo>
                  <a:pt x="2761" y="964"/>
                </a:moveTo>
                <a:lnTo>
                  <a:pt x="2768" y="964"/>
                </a:lnTo>
                <a:lnTo>
                  <a:pt x="2768" y="957"/>
                </a:lnTo>
                <a:lnTo>
                  <a:pt x="2761" y="957"/>
                </a:lnTo>
                <a:lnTo>
                  <a:pt x="2761" y="964"/>
                </a:lnTo>
                <a:close/>
                <a:moveTo>
                  <a:pt x="769" y="981"/>
                </a:moveTo>
                <a:lnTo>
                  <a:pt x="776" y="981"/>
                </a:lnTo>
                <a:lnTo>
                  <a:pt x="776" y="974"/>
                </a:lnTo>
                <a:lnTo>
                  <a:pt x="769" y="974"/>
                </a:lnTo>
                <a:lnTo>
                  <a:pt x="769" y="981"/>
                </a:lnTo>
                <a:close/>
                <a:moveTo>
                  <a:pt x="786" y="981"/>
                </a:moveTo>
                <a:lnTo>
                  <a:pt x="793" y="981"/>
                </a:lnTo>
                <a:lnTo>
                  <a:pt x="793" y="974"/>
                </a:lnTo>
                <a:lnTo>
                  <a:pt x="786" y="974"/>
                </a:lnTo>
                <a:lnTo>
                  <a:pt x="786" y="981"/>
                </a:lnTo>
                <a:close/>
                <a:moveTo>
                  <a:pt x="802" y="981"/>
                </a:moveTo>
                <a:lnTo>
                  <a:pt x="810" y="981"/>
                </a:lnTo>
                <a:lnTo>
                  <a:pt x="810" y="974"/>
                </a:lnTo>
                <a:lnTo>
                  <a:pt x="802" y="974"/>
                </a:lnTo>
                <a:lnTo>
                  <a:pt x="802" y="981"/>
                </a:lnTo>
                <a:close/>
                <a:moveTo>
                  <a:pt x="819" y="981"/>
                </a:moveTo>
                <a:lnTo>
                  <a:pt x="826" y="981"/>
                </a:lnTo>
                <a:lnTo>
                  <a:pt x="826" y="974"/>
                </a:lnTo>
                <a:lnTo>
                  <a:pt x="819" y="974"/>
                </a:lnTo>
                <a:lnTo>
                  <a:pt x="819" y="981"/>
                </a:lnTo>
                <a:close/>
                <a:moveTo>
                  <a:pt x="836" y="981"/>
                </a:moveTo>
                <a:lnTo>
                  <a:pt x="843" y="981"/>
                </a:lnTo>
                <a:lnTo>
                  <a:pt x="843" y="974"/>
                </a:lnTo>
                <a:lnTo>
                  <a:pt x="836" y="974"/>
                </a:lnTo>
                <a:lnTo>
                  <a:pt x="836" y="981"/>
                </a:lnTo>
                <a:close/>
                <a:moveTo>
                  <a:pt x="852" y="981"/>
                </a:moveTo>
                <a:lnTo>
                  <a:pt x="859" y="981"/>
                </a:lnTo>
                <a:lnTo>
                  <a:pt x="859" y="974"/>
                </a:lnTo>
                <a:lnTo>
                  <a:pt x="852" y="974"/>
                </a:lnTo>
                <a:lnTo>
                  <a:pt x="852" y="981"/>
                </a:lnTo>
                <a:close/>
                <a:moveTo>
                  <a:pt x="871" y="981"/>
                </a:moveTo>
                <a:lnTo>
                  <a:pt x="876" y="981"/>
                </a:lnTo>
                <a:lnTo>
                  <a:pt x="876" y="974"/>
                </a:lnTo>
                <a:lnTo>
                  <a:pt x="871" y="974"/>
                </a:lnTo>
                <a:lnTo>
                  <a:pt x="871" y="981"/>
                </a:lnTo>
                <a:close/>
                <a:moveTo>
                  <a:pt x="888" y="981"/>
                </a:moveTo>
                <a:lnTo>
                  <a:pt x="895" y="981"/>
                </a:lnTo>
                <a:lnTo>
                  <a:pt x="895" y="974"/>
                </a:lnTo>
                <a:lnTo>
                  <a:pt x="888" y="974"/>
                </a:lnTo>
                <a:lnTo>
                  <a:pt x="888" y="981"/>
                </a:lnTo>
                <a:close/>
                <a:moveTo>
                  <a:pt x="904" y="981"/>
                </a:moveTo>
                <a:lnTo>
                  <a:pt x="911" y="981"/>
                </a:lnTo>
                <a:lnTo>
                  <a:pt x="911" y="974"/>
                </a:lnTo>
                <a:lnTo>
                  <a:pt x="904" y="974"/>
                </a:lnTo>
                <a:lnTo>
                  <a:pt x="904" y="981"/>
                </a:lnTo>
                <a:close/>
                <a:moveTo>
                  <a:pt x="921" y="981"/>
                </a:moveTo>
                <a:lnTo>
                  <a:pt x="928" y="981"/>
                </a:lnTo>
                <a:lnTo>
                  <a:pt x="928" y="974"/>
                </a:lnTo>
                <a:lnTo>
                  <a:pt x="921" y="974"/>
                </a:lnTo>
                <a:lnTo>
                  <a:pt x="921" y="981"/>
                </a:lnTo>
                <a:close/>
                <a:moveTo>
                  <a:pt x="937" y="981"/>
                </a:moveTo>
                <a:lnTo>
                  <a:pt x="944" y="981"/>
                </a:lnTo>
                <a:lnTo>
                  <a:pt x="944" y="974"/>
                </a:lnTo>
                <a:lnTo>
                  <a:pt x="937" y="974"/>
                </a:lnTo>
                <a:lnTo>
                  <a:pt x="937" y="981"/>
                </a:lnTo>
                <a:close/>
                <a:moveTo>
                  <a:pt x="954" y="981"/>
                </a:moveTo>
                <a:lnTo>
                  <a:pt x="961" y="981"/>
                </a:lnTo>
                <a:lnTo>
                  <a:pt x="961" y="974"/>
                </a:lnTo>
                <a:lnTo>
                  <a:pt x="954" y="974"/>
                </a:lnTo>
                <a:lnTo>
                  <a:pt x="954" y="981"/>
                </a:lnTo>
                <a:close/>
                <a:moveTo>
                  <a:pt x="971" y="981"/>
                </a:moveTo>
                <a:lnTo>
                  <a:pt x="978" y="981"/>
                </a:lnTo>
                <a:lnTo>
                  <a:pt x="978" y="974"/>
                </a:lnTo>
                <a:lnTo>
                  <a:pt x="971" y="974"/>
                </a:lnTo>
                <a:lnTo>
                  <a:pt x="971" y="981"/>
                </a:lnTo>
                <a:close/>
                <a:moveTo>
                  <a:pt x="987" y="981"/>
                </a:moveTo>
                <a:lnTo>
                  <a:pt x="994" y="981"/>
                </a:lnTo>
                <a:lnTo>
                  <a:pt x="994" y="974"/>
                </a:lnTo>
                <a:lnTo>
                  <a:pt x="987" y="974"/>
                </a:lnTo>
                <a:lnTo>
                  <a:pt x="987" y="981"/>
                </a:lnTo>
                <a:close/>
                <a:moveTo>
                  <a:pt x="1004" y="981"/>
                </a:moveTo>
                <a:lnTo>
                  <a:pt x="1011" y="981"/>
                </a:lnTo>
                <a:lnTo>
                  <a:pt x="1011" y="974"/>
                </a:lnTo>
                <a:lnTo>
                  <a:pt x="1004" y="974"/>
                </a:lnTo>
                <a:lnTo>
                  <a:pt x="1004" y="981"/>
                </a:lnTo>
                <a:close/>
                <a:moveTo>
                  <a:pt x="1020" y="981"/>
                </a:moveTo>
                <a:lnTo>
                  <a:pt x="1027" y="981"/>
                </a:lnTo>
                <a:lnTo>
                  <a:pt x="1027" y="974"/>
                </a:lnTo>
                <a:lnTo>
                  <a:pt x="1020" y="974"/>
                </a:lnTo>
                <a:lnTo>
                  <a:pt x="1020" y="981"/>
                </a:lnTo>
                <a:close/>
                <a:moveTo>
                  <a:pt x="1037" y="981"/>
                </a:moveTo>
                <a:lnTo>
                  <a:pt x="1044" y="981"/>
                </a:lnTo>
                <a:lnTo>
                  <a:pt x="1044" y="974"/>
                </a:lnTo>
                <a:lnTo>
                  <a:pt x="1037" y="974"/>
                </a:lnTo>
                <a:lnTo>
                  <a:pt x="1037" y="981"/>
                </a:lnTo>
                <a:close/>
                <a:moveTo>
                  <a:pt x="1053" y="981"/>
                </a:moveTo>
                <a:lnTo>
                  <a:pt x="1061" y="981"/>
                </a:lnTo>
                <a:lnTo>
                  <a:pt x="1061" y="974"/>
                </a:lnTo>
                <a:lnTo>
                  <a:pt x="1053" y="974"/>
                </a:lnTo>
                <a:lnTo>
                  <a:pt x="1053" y="981"/>
                </a:lnTo>
                <a:close/>
                <a:moveTo>
                  <a:pt x="1070" y="981"/>
                </a:moveTo>
                <a:lnTo>
                  <a:pt x="1077" y="981"/>
                </a:lnTo>
                <a:lnTo>
                  <a:pt x="1077" y="974"/>
                </a:lnTo>
                <a:lnTo>
                  <a:pt x="1070" y="974"/>
                </a:lnTo>
                <a:lnTo>
                  <a:pt x="1070" y="981"/>
                </a:lnTo>
                <a:close/>
                <a:moveTo>
                  <a:pt x="1539" y="981"/>
                </a:moveTo>
                <a:lnTo>
                  <a:pt x="1546" y="981"/>
                </a:lnTo>
                <a:lnTo>
                  <a:pt x="1546" y="974"/>
                </a:lnTo>
                <a:lnTo>
                  <a:pt x="1539" y="974"/>
                </a:lnTo>
                <a:lnTo>
                  <a:pt x="1539" y="981"/>
                </a:lnTo>
                <a:close/>
                <a:moveTo>
                  <a:pt x="1555" y="981"/>
                </a:moveTo>
                <a:lnTo>
                  <a:pt x="1563" y="981"/>
                </a:lnTo>
                <a:lnTo>
                  <a:pt x="1563" y="974"/>
                </a:lnTo>
                <a:lnTo>
                  <a:pt x="1555" y="974"/>
                </a:lnTo>
                <a:lnTo>
                  <a:pt x="1555" y="981"/>
                </a:lnTo>
                <a:close/>
                <a:moveTo>
                  <a:pt x="1572" y="981"/>
                </a:moveTo>
                <a:lnTo>
                  <a:pt x="1579" y="981"/>
                </a:lnTo>
                <a:lnTo>
                  <a:pt x="1579" y="974"/>
                </a:lnTo>
                <a:lnTo>
                  <a:pt x="1572" y="974"/>
                </a:lnTo>
                <a:lnTo>
                  <a:pt x="1572" y="981"/>
                </a:lnTo>
                <a:close/>
                <a:moveTo>
                  <a:pt x="1589" y="981"/>
                </a:moveTo>
                <a:lnTo>
                  <a:pt x="1596" y="981"/>
                </a:lnTo>
                <a:lnTo>
                  <a:pt x="1596" y="974"/>
                </a:lnTo>
                <a:lnTo>
                  <a:pt x="1589" y="974"/>
                </a:lnTo>
                <a:lnTo>
                  <a:pt x="1589" y="981"/>
                </a:lnTo>
                <a:close/>
                <a:moveTo>
                  <a:pt x="1605" y="981"/>
                </a:moveTo>
                <a:lnTo>
                  <a:pt x="1612" y="981"/>
                </a:lnTo>
                <a:lnTo>
                  <a:pt x="1612" y="974"/>
                </a:lnTo>
                <a:lnTo>
                  <a:pt x="1605" y="974"/>
                </a:lnTo>
                <a:lnTo>
                  <a:pt x="1605" y="981"/>
                </a:lnTo>
                <a:close/>
                <a:moveTo>
                  <a:pt x="1622" y="981"/>
                </a:moveTo>
                <a:lnTo>
                  <a:pt x="1629" y="981"/>
                </a:lnTo>
                <a:lnTo>
                  <a:pt x="1629" y="974"/>
                </a:lnTo>
                <a:lnTo>
                  <a:pt x="1622" y="974"/>
                </a:lnTo>
                <a:lnTo>
                  <a:pt x="1622" y="981"/>
                </a:lnTo>
                <a:close/>
                <a:moveTo>
                  <a:pt x="1638" y="981"/>
                </a:moveTo>
                <a:lnTo>
                  <a:pt x="1645" y="981"/>
                </a:lnTo>
                <a:lnTo>
                  <a:pt x="1645" y="974"/>
                </a:lnTo>
                <a:lnTo>
                  <a:pt x="1638" y="974"/>
                </a:lnTo>
                <a:lnTo>
                  <a:pt x="1638" y="981"/>
                </a:lnTo>
                <a:close/>
                <a:moveTo>
                  <a:pt x="1657" y="981"/>
                </a:moveTo>
                <a:lnTo>
                  <a:pt x="1664" y="981"/>
                </a:lnTo>
                <a:lnTo>
                  <a:pt x="1664" y="974"/>
                </a:lnTo>
                <a:lnTo>
                  <a:pt x="1657" y="974"/>
                </a:lnTo>
                <a:lnTo>
                  <a:pt x="1657" y="981"/>
                </a:lnTo>
                <a:close/>
                <a:moveTo>
                  <a:pt x="1674" y="981"/>
                </a:moveTo>
                <a:lnTo>
                  <a:pt x="1681" y="981"/>
                </a:lnTo>
                <a:lnTo>
                  <a:pt x="1681" y="974"/>
                </a:lnTo>
                <a:lnTo>
                  <a:pt x="1674" y="974"/>
                </a:lnTo>
                <a:lnTo>
                  <a:pt x="1674" y="981"/>
                </a:lnTo>
                <a:close/>
                <a:moveTo>
                  <a:pt x="1690" y="981"/>
                </a:moveTo>
                <a:lnTo>
                  <a:pt x="1698" y="981"/>
                </a:lnTo>
                <a:lnTo>
                  <a:pt x="1698" y="974"/>
                </a:lnTo>
                <a:lnTo>
                  <a:pt x="1690" y="974"/>
                </a:lnTo>
                <a:lnTo>
                  <a:pt x="1690" y="981"/>
                </a:lnTo>
                <a:close/>
                <a:moveTo>
                  <a:pt x="1707" y="981"/>
                </a:moveTo>
                <a:lnTo>
                  <a:pt x="1714" y="981"/>
                </a:lnTo>
                <a:lnTo>
                  <a:pt x="1714" y="974"/>
                </a:lnTo>
                <a:lnTo>
                  <a:pt x="1707" y="974"/>
                </a:lnTo>
                <a:lnTo>
                  <a:pt x="1707" y="981"/>
                </a:lnTo>
                <a:close/>
                <a:moveTo>
                  <a:pt x="1724" y="981"/>
                </a:moveTo>
                <a:lnTo>
                  <a:pt x="1731" y="981"/>
                </a:lnTo>
                <a:lnTo>
                  <a:pt x="1731" y="974"/>
                </a:lnTo>
                <a:lnTo>
                  <a:pt x="1724" y="974"/>
                </a:lnTo>
                <a:lnTo>
                  <a:pt x="1724" y="981"/>
                </a:lnTo>
                <a:close/>
                <a:moveTo>
                  <a:pt x="1740" y="981"/>
                </a:moveTo>
                <a:lnTo>
                  <a:pt x="1747" y="981"/>
                </a:lnTo>
                <a:lnTo>
                  <a:pt x="1747" y="974"/>
                </a:lnTo>
                <a:lnTo>
                  <a:pt x="1740" y="974"/>
                </a:lnTo>
                <a:lnTo>
                  <a:pt x="1740" y="981"/>
                </a:lnTo>
                <a:close/>
                <a:moveTo>
                  <a:pt x="1757" y="981"/>
                </a:moveTo>
                <a:lnTo>
                  <a:pt x="1764" y="981"/>
                </a:lnTo>
                <a:lnTo>
                  <a:pt x="1764" y="974"/>
                </a:lnTo>
                <a:lnTo>
                  <a:pt x="1757" y="974"/>
                </a:lnTo>
                <a:lnTo>
                  <a:pt x="1757" y="981"/>
                </a:lnTo>
                <a:close/>
                <a:moveTo>
                  <a:pt x="1773" y="981"/>
                </a:moveTo>
                <a:lnTo>
                  <a:pt x="1780" y="981"/>
                </a:lnTo>
                <a:lnTo>
                  <a:pt x="1780" y="974"/>
                </a:lnTo>
                <a:lnTo>
                  <a:pt x="1773" y="974"/>
                </a:lnTo>
                <a:lnTo>
                  <a:pt x="1773" y="981"/>
                </a:lnTo>
                <a:close/>
                <a:moveTo>
                  <a:pt x="1790" y="981"/>
                </a:moveTo>
                <a:lnTo>
                  <a:pt x="1797" y="981"/>
                </a:lnTo>
                <a:lnTo>
                  <a:pt x="1797" y="974"/>
                </a:lnTo>
                <a:lnTo>
                  <a:pt x="1790" y="974"/>
                </a:lnTo>
                <a:lnTo>
                  <a:pt x="1790" y="981"/>
                </a:lnTo>
                <a:close/>
                <a:moveTo>
                  <a:pt x="1806" y="981"/>
                </a:moveTo>
                <a:lnTo>
                  <a:pt x="1814" y="981"/>
                </a:lnTo>
                <a:lnTo>
                  <a:pt x="1814" y="974"/>
                </a:lnTo>
                <a:lnTo>
                  <a:pt x="1806" y="974"/>
                </a:lnTo>
                <a:lnTo>
                  <a:pt x="1806" y="981"/>
                </a:lnTo>
                <a:close/>
                <a:moveTo>
                  <a:pt x="1823" y="981"/>
                </a:moveTo>
                <a:lnTo>
                  <a:pt x="1830" y="981"/>
                </a:lnTo>
                <a:lnTo>
                  <a:pt x="1830" y="974"/>
                </a:lnTo>
                <a:lnTo>
                  <a:pt x="1823" y="974"/>
                </a:lnTo>
                <a:lnTo>
                  <a:pt x="1823" y="981"/>
                </a:lnTo>
                <a:close/>
                <a:moveTo>
                  <a:pt x="2292" y="981"/>
                </a:moveTo>
                <a:lnTo>
                  <a:pt x="2299" y="981"/>
                </a:lnTo>
                <a:lnTo>
                  <a:pt x="2299" y="974"/>
                </a:lnTo>
                <a:lnTo>
                  <a:pt x="2292" y="974"/>
                </a:lnTo>
                <a:lnTo>
                  <a:pt x="2292" y="981"/>
                </a:lnTo>
                <a:close/>
                <a:moveTo>
                  <a:pt x="2308" y="981"/>
                </a:moveTo>
                <a:lnTo>
                  <a:pt x="2316" y="981"/>
                </a:lnTo>
                <a:lnTo>
                  <a:pt x="2316" y="974"/>
                </a:lnTo>
                <a:lnTo>
                  <a:pt x="2308" y="974"/>
                </a:lnTo>
                <a:lnTo>
                  <a:pt x="2308" y="981"/>
                </a:lnTo>
                <a:close/>
                <a:moveTo>
                  <a:pt x="2325" y="981"/>
                </a:moveTo>
                <a:lnTo>
                  <a:pt x="2332" y="981"/>
                </a:lnTo>
                <a:lnTo>
                  <a:pt x="2332" y="974"/>
                </a:lnTo>
                <a:lnTo>
                  <a:pt x="2325" y="974"/>
                </a:lnTo>
                <a:lnTo>
                  <a:pt x="2325" y="981"/>
                </a:lnTo>
                <a:close/>
                <a:moveTo>
                  <a:pt x="2342" y="981"/>
                </a:moveTo>
                <a:lnTo>
                  <a:pt x="2349" y="981"/>
                </a:lnTo>
                <a:lnTo>
                  <a:pt x="2349" y="974"/>
                </a:lnTo>
                <a:lnTo>
                  <a:pt x="2342" y="974"/>
                </a:lnTo>
                <a:lnTo>
                  <a:pt x="2342" y="981"/>
                </a:lnTo>
                <a:close/>
                <a:moveTo>
                  <a:pt x="2375" y="981"/>
                </a:moveTo>
                <a:lnTo>
                  <a:pt x="2382" y="981"/>
                </a:lnTo>
                <a:lnTo>
                  <a:pt x="2382" y="974"/>
                </a:lnTo>
                <a:lnTo>
                  <a:pt x="2375" y="974"/>
                </a:lnTo>
                <a:lnTo>
                  <a:pt x="2375" y="981"/>
                </a:lnTo>
                <a:close/>
                <a:moveTo>
                  <a:pt x="2391" y="981"/>
                </a:moveTo>
                <a:lnTo>
                  <a:pt x="2398" y="981"/>
                </a:lnTo>
                <a:lnTo>
                  <a:pt x="2398" y="974"/>
                </a:lnTo>
                <a:lnTo>
                  <a:pt x="2391" y="974"/>
                </a:lnTo>
                <a:lnTo>
                  <a:pt x="2391" y="981"/>
                </a:lnTo>
                <a:close/>
                <a:moveTo>
                  <a:pt x="2408" y="981"/>
                </a:moveTo>
                <a:lnTo>
                  <a:pt x="2415" y="981"/>
                </a:lnTo>
                <a:lnTo>
                  <a:pt x="2415" y="974"/>
                </a:lnTo>
                <a:lnTo>
                  <a:pt x="2408" y="974"/>
                </a:lnTo>
                <a:lnTo>
                  <a:pt x="2408" y="981"/>
                </a:lnTo>
                <a:close/>
                <a:moveTo>
                  <a:pt x="2427" y="981"/>
                </a:moveTo>
                <a:lnTo>
                  <a:pt x="2434" y="981"/>
                </a:lnTo>
                <a:lnTo>
                  <a:pt x="2434" y="974"/>
                </a:lnTo>
                <a:lnTo>
                  <a:pt x="2427" y="974"/>
                </a:lnTo>
                <a:lnTo>
                  <a:pt x="2427" y="981"/>
                </a:lnTo>
                <a:close/>
                <a:moveTo>
                  <a:pt x="2443" y="981"/>
                </a:moveTo>
                <a:lnTo>
                  <a:pt x="2451" y="981"/>
                </a:lnTo>
                <a:lnTo>
                  <a:pt x="2451" y="974"/>
                </a:lnTo>
                <a:lnTo>
                  <a:pt x="2443" y="974"/>
                </a:lnTo>
                <a:lnTo>
                  <a:pt x="2443" y="981"/>
                </a:lnTo>
                <a:close/>
                <a:moveTo>
                  <a:pt x="2460" y="981"/>
                </a:moveTo>
                <a:lnTo>
                  <a:pt x="2467" y="981"/>
                </a:lnTo>
                <a:lnTo>
                  <a:pt x="2467" y="974"/>
                </a:lnTo>
                <a:lnTo>
                  <a:pt x="2460" y="974"/>
                </a:lnTo>
                <a:lnTo>
                  <a:pt x="2460" y="981"/>
                </a:lnTo>
                <a:close/>
                <a:moveTo>
                  <a:pt x="2477" y="981"/>
                </a:moveTo>
                <a:lnTo>
                  <a:pt x="2484" y="981"/>
                </a:lnTo>
                <a:lnTo>
                  <a:pt x="2484" y="974"/>
                </a:lnTo>
                <a:lnTo>
                  <a:pt x="2477" y="974"/>
                </a:lnTo>
                <a:lnTo>
                  <a:pt x="2477" y="981"/>
                </a:lnTo>
                <a:close/>
                <a:moveTo>
                  <a:pt x="2493" y="981"/>
                </a:moveTo>
                <a:lnTo>
                  <a:pt x="2500" y="981"/>
                </a:lnTo>
                <a:lnTo>
                  <a:pt x="2500" y="974"/>
                </a:lnTo>
                <a:lnTo>
                  <a:pt x="2493" y="974"/>
                </a:lnTo>
                <a:lnTo>
                  <a:pt x="2493" y="981"/>
                </a:lnTo>
                <a:close/>
                <a:moveTo>
                  <a:pt x="2526" y="981"/>
                </a:moveTo>
                <a:lnTo>
                  <a:pt x="2533" y="981"/>
                </a:lnTo>
                <a:lnTo>
                  <a:pt x="2533" y="974"/>
                </a:lnTo>
                <a:lnTo>
                  <a:pt x="2526" y="974"/>
                </a:lnTo>
                <a:lnTo>
                  <a:pt x="2526" y="981"/>
                </a:lnTo>
                <a:close/>
                <a:moveTo>
                  <a:pt x="2543" y="981"/>
                </a:moveTo>
                <a:lnTo>
                  <a:pt x="2550" y="981"/>
                </a:lnTo>
                <a:lnTo>
                  <a:pt x="2550" y="974"/>
                </a:lnTo>
                <a:lnTo>
                  <a:pt x="2543" y="974"/>
                </a:lnTo>
                <a:lnTo>
                  <a:pt x="2543" y="981"/>
                </a:lnTo>
                <a:close/>
                <a:moveTo>
                  <a:pt x="2560" y="981"/>
                </a:moveTo>
                <a:lnTo>
                  <a:pt x="2567" y="981"/>
                </a:lnTo>
                <a:lnTo>
                  <a:pt x="2567" y="974"/>
                </a:lnTo>
                <a:lnTo>
                  <a:pt x="2560" y="974"/>
                </a:lnTo>
                <a:lnTo>
                  <a:pt x="2560" y="981"/>
                </a:lnTo>
                <a:close/>
                <a:moveTo>
                  <a:pt x="2576" y="981"/>
                </a:moveTo>
                <a:lnTo>
                  <a:pt x="2583" y="981"/>
                </a:lnTo>
                <a:lnTo>
                  <a:pt x="2583" y="974"/>
                </a:lnTo>
                <a:lnTo>
                  <a:pt x="2576" y="974"/>
                </a:lnTo>
                <a:lnTo>
                  <a:pt x="2576" y="981"/>
                </a:lnTo>
                <a:close/>
                <a:moveTo>
                  <a:pt x="2593" y="981"/>
                </a:moveTo>
                <a:lnTo>
                  <a:pt x="2600" y="981"/>
                </a:lnTo>
                <a:lnTo>
                  <a:pt x="2600" y="974"/>
                </a:lnTo>
                <a:lnTo>
                  <a:pt x="2593" y="974"/>
                </a:lnTo>
                <a:lnTo>
                  <a:pt x="2593" y="981"/>
                </a:lnTo>
                <a:close/>
                <a:moveTo>
                  <a:pt x="769" y="997"/>
                </a:moveTo>
                <a:lnTo>
                  <a:pt x="776" y="997"/>
                </a:lnTo>
                <a:lnTo>
                  <a:pt x="776" y="990"/>
                </a:lnTo>
                <a:lnTo>
                  <a:pt x="769" y="990"/>
                </a:lnTo>
                <a:lnTo>
                  <a:pt x="769" y="997"/>
                </a:lnTo>
                <a:close/>
                <a:moveTo>
                  <a:pt x="786" y="997"/>
                </a:moveTo>
                <a:lnTo>
                  <a:pt x="793" y="997"/>
                </a:lnTo>
                <a:lnTo>
                  <a:pt x="793" y="990"/>
                </a:lnTo>
                <a:lnTo>
                  <a:pt x="786" y="990"/>
                </a:lnTo>
                <a:lnTo>
                  <a:pt x="786" y="997"/>
                </a:lnTo>
                <a:close/>
                <a:moveTo>
                  <a:pt x="802" y="997"/>
                </a:moveTo>
                <a:lnTo>
                  <a:pt x="810" y="997"/>
                </a:lnTo>
                <a:lnTo>
                  <a:pt x="810" y="990"/>
                </a:lnTo>
                <a:lnTo>
                  <a:pt x="802" y="990"/>
                </a:lnTo>
                <a:lnTo>
                  <a:pt x="802" y="997"/>
                </a:lnTo>
                <a:close/>
                <a:moveTo>
                  <a:pt x="819" y="997"/>
                </a:moveTo>
                <a:lnTo>
                  <a:pt x="826" y="997"/>
                </a:lnTo>
                <a:lnTo>
                  <a:pt x="826" y="990"/>
                </a:lnTo>
                <a:lnTo>
                  <a:pt x="819" y="990"/>
                </a:lnTo>
                <a:lnTo>
                  <a:pt x="819" y="997"/>
                </a:lnTo>
                <a:close/>
                <a:moveTo>
                  <a:pt x="836" y="997"/>
                </a:moveTo>
                <a:lnTo>
                  <a:pt x="843" y="997"/>
                </a:lnTo>
                <a:lnTo>
                  <a:pt x="843" y="990"/>
                </a:lnTo>
                <a:lnTo>
                  <a:pt x="836" y="990"/>
                </a:lnTo>
                <a:lnTo>
                  <a:pt x="836" y="997"/>
                </a:lnTo>
                <a:close/>
                <a:moveTo>
                  <a:pt x="852" y="997"/>
                </a:moveTo>
                <a:lnTo>
                  <a:pt x="859" y="997"/>
                </a:lnTo>
                <a:lnTo>
                  <a:pt x="859" y="990"/>
                </a:lnTo>
                <a:lnTo>
                  <a:pt x="852" y="990"/>
                </a:lnTo>
                <a:lnTo>
                  <a:pt x="852" y="997"/>
                </a:lnTo>
                <a:close/>
                <a:moveTo>
                  <a:pt x="871" y="997"/>
                </a:moveTo>
                <a:lnTo>
                  <a:pt x="876" y="997"/>
                </a:lnTo>
                <a:lnTo>
                  <a:pt x="876" y="990"/>
                </a:lnTo>
                <a:lnTo>
                  <a:pt x="871" y="990"/>
                </a:lnTo>
                <a:lnTo>
                  <a:pt x="871" y="997"/>
                </a:lnTo>
                <a:close/>
                <a:moveTo>
                  <a:pt x="888" y="997"/>
                </a:moveTo>
                <a:lnTo>
                  <a:pt x="895" y="997"/>
                </a:lnTo>
                <a:lnTo>
                  <a:pt x="895" y="990"/>
                </a:lnTo>
                <a:lnTo>
                  <a:pt x="888" y="990"/>
                </a:lnTo>
                <a:lnTo>
                  <a:pt x="888" y="997"/>
                </a:lnTo>
                <a:close/>
                <a:moveTo>
                  <a:pt x="904" y="997"/>
                </a:moveTo>
                <a:lnTo>
                  <a:pt x="911" y="997"/>
                </a:lnTo>
                <a:lnTo>
                  <a:pt x="911" y="990"/>
                </a:lnTo>
                <a:lnTo>
                  <a:pt x="904" y="990"/>
                </a:lnTo>
                <a:lnTo>
                  <a:pt x="904" y="997"/>
                </a:lnTo>
                <a:close/>
                <a:moveTo>
                  <a:pt x="921" y="997"/>
                </a:moveTo>
                <a:lnTo>
                  <a:pt x="928" y="997"/>
                </a:lnTo>
                <a:lnTo>
                  <a:pt x="928" y="990"/>
                </a:lnTo>
                <a:lnTo>
                  <a:pt x="921" y="990"/>
                </a:lnTo>
                <a:lnTo>
                  <a:pt x="921" y="997"/>
                </a:lnTo>
                <a:close/>
                <a:moveTo>
                  <a:pt x="937" y="997"/>
                </a:moveTo>
                <a:lnTo>
                  <a:pt x="944" y="997"/>
                </a:lnTo>
                <a:lnTo>
                  <a:pt x="944" y="990"/>
                </a:lnTo>
                <a:lnTo>
                  <a:pt x="937" y="990"/>
                </a:lnTo>
                <a:lnTo>
                  <a:pt x="937" y="997"/>
                </a:lnTo>
                <a:close/>
                <a:moveTo>
                  <a:pt x="954" y="997"/>
                </a:moveTo>
                <a:lnTo>
                  <a:pt x="961" y="997"/>
                </a:lnTo>
                <a:lnTo>
                  <a:pt x="961" y="990"/>
                </a:lnTo>
                <a:lnTo>
                  <a:pt x="954" y="990"/>
                </a:lnTo>
                <a:lnTo>
                  <a:pt x="954" y="997"/>
                </a:lnTo>
                <a:close/>
                <a:moveTo>
                  <a:pt x="971" y="997"/>
                </a:moveTo>
                <a:lnTo>
                  <a:pt x="978" y="997"/>
                </a:lnTo>
                <a:lnTo>
                  <a:pt x="978" y="990"/>
                </a:lnTo>
                <a:lnTo>
                  <a:pt x="971" y="990"/>
                </a:lnTo>
                <a:lnTo>
                  <a:pt x="971" y="997"/>
                </a:lnTo>
                <a:close/>
                <a:moveTo>
                  <a:pt x="987" y="997"/>
                </a:moveTo>
                <a:lnTo>
                  <a:pt x="994" y="997"/>
                </a:lnTo>
                <a:lnTo>
                  <a:pt x="994" y="990"/>
                </a:lnTo>
                <a:lnTo>
                  <a:pt x="987" y="990"/>
                </a:lnTo>
                <a:lnTo>
                  <a:pt x="987" y="997"/>
                </a:lnTo>
                <a:close/>
                <a:moveTo>
                  <a:pt x="1004" y="997"/>
                </a:moveTo>
                <a:lnTo>
                  <a:pt x="1011" y="997"/>
                </a:lnTo>
                <a:lnTo>
                  <a:pt x="1011" y="990"/>
                </a:lnTo>
                <a:lnTo>
                  <a:pt x="1004" y="990"/>
                </a:lnTo>
                <a:lnTo>
                  <a:pt x="1004" y="997"/>
                </a:lnTo>
                <a:close/>
                <a:moveTo>
                  <a:pt x="1020" y="997"/>
                </a:moveTo>
                <a:lnTo>
                  <a:pt x="1027" y="997"/>
                </a:lnTo>
                <a:lnTo>
                  <a:pt x="1027" y="990"/>
                </a:lnTo>
                <a:lnTo>
                  <a:pt x="1020" y="990"/>
                </a:lnTo>
                <a:lnTo>
                  <a:pt x="1020" y="997"/>
                </a:lnTo>
                <a:close/>
                <a:moveTo>
                  <a:pt x="1037" y="997"/>
                </a:moveTo>
                <a:lnTo>
                  <a:pt x="1044" y="997"/>
                </a:lnTo>
                <a:lnTo>
                  <a:pt x="1044" y="990"/>
                </a:lnTo>
                <a:lnTo>
                  <a:pt x="1037" y="990"/>
                </a:lnTo>
                <a:lnTo>
                  <a:pt x="1037" y="997"/>
                </a:lnTo>
                <a:close/>
                <a:moveTo>
                  <a:pt x="1053" y="997"/>
                </a:moveTo>
                <a:lnTo>
                  <a:pt x="1061" y="997"/>
                </a:lnTo>
                <a:lnTo>
                  <a:pt x="1061" y="990"/>
                </a:lnTo>
                <a:lnTo>
                  <a:pt x="1053" y="990"/>
                </a:lnTo>
                <a:lnTo>
                  <a:pt x="1053" y="997"/>
                </a:lnTo>
                <a:close/>
                <a:moveTo>
                  <a:pt x="1070" y="997"/>
                </a:moveTo>
                <a:lnTo>
                  <a:pt x="1077" y="997"/>
                </a:lnTo>
                <a:lnTo>
                  <a:pt x="1077" y="990"/>
                </a:lnTo>
                <a:lnTo>
                  <a:pt x="1070" y="990"/>
                </a:lnTo>
                <a:lnTo>
                  <a:pt x="1070" y="997"/>
                </a:lnTo>
                <a:close/>
                <a:moveTo>
                  <a:pt x="1087" y="997"/>
                </a:moveTo>
                <a:lnTo>
                  <a:pt x="1094" y="997"/>
                </a:lnTo>
                <a:lnTo>
                  <a:pt x="1094" y="990"/>
                </a:lnTo>
                <a:lnTo>
                  <a:pt x="1087" y="990"/>
                </a:lnTo>
                <a:lnTo>
                  <a:pt x="1087" y="997"/>
                </a:lnTo>
                <a:close/>
                <a:moveTo>
                  <a:pt x="1103" y="997"/>
                </a:moveTo>
                <a:lnTo>
                  <a:pt x="1110" y="997"/>
                </a:lnTo>
                <a:lnTo>
                  <a:pt x="1110" y="990"/>
                </a:lnTo>
                <a:lnTo>
                  <a:pt x="1103" y="990"/>
                </a:lnTo>
                <a:lnTo>
                  <a:pt x="1103" y="997"/>
                </a:lnTo>
                <a:close/>
                <a:moveTo>
                  <a:pt x="1120" y="997"/>
                </a:moveTo>
                <a:lnTo>
                  <a:pt x="1127" y="997"/>
                </a:lnTo>
                <a:lnTo>
                  <a:pt x="1127" y="990"/>
                </a:lnTo>
                <a:lnTo>
                  <a:pt x="1120" y="990"/>
                </a:lnTo>
                <a:lnTo>
                  <a:pt x="1120" y="997"/>
                </a:lnTo>
                <a:close/>
                <a:moveTo>
                  <a:pt x="1539" y="997"/>
                </a:moveTo>
                <a:lnTo>
                  <a:pt x="1546" y="997"/>
                </a:lnTo>
                <a:lnTo>
                  <a:pt x="1546" y="990"/>
                </a:lnTo>
                <a:lnTo>
                  <a:pt x="1539" y="990"/>
                </a:lnTo>
                <a:lnTo>
                  <a:pt x="1539" y="997"/>
                </a:lnTo>
                <a:close/>
                <a:moveTo>
                  <a:pt x="1555" y="997"/>
                </a:moveTo>
                <a:lnTo>
                  <a:pt x="1563" y="997"/>
                </a:lnTo>
                <a:lnTo>
                  <a:pt x="1563" y="990"/>
                </a:lnTo>
                <a:lnTo>
                  <a:pt x="1555" y="990"/>
                </a:lnTo>
                <a:lnTo>
                  <a:pt x="1555" y="997"/>
                </a:lnTo>
                <a:close/>
                <a:moveTo>
                  <a:pt x="1572" y="997"/>
                </a:moveTo>
                <a:lnTo>
                  <a:pt x="1579" y="997"/>
                </a:lnTo>
                <a:lnTo>
                  <a:pt x="1579" y="990"/>
                </a:lnTo>
                <a:lnTo>
                  <a:pt x="1572" y="990"/>
                </a:lnTo>
                <a:lnTo>
                  <a:pt x="1572" y="997"/>
                </a:lnTo>
                <a:close/>
                <a:moveTo>
                  <a:pt x="1589" y="997"/>
                </a:moveTo>
                <a:lnTo>
                  <a:pt x="1596" y="997"/>
                </a:lnTo>
                <a:lnTo>
                  <a:pt x="1596" y="990"/>
                </a:lnTo>
                <a:lnTo>
                  <a:pt x="1589" y="990"/>
                </a:lnTo>
                <a:lnTo>
                  <a:pt x="1589" y="997"/>
                </a:lnTo>
                <a:close/>
                <a:moveTo>
                  <a:pt x="1605" y="997"/>
                </a:moveTo>
                <a:lnTo>
                  <a:pt x="1612" y="997"/>
                </a:lnTo>
                <a:lnTo>
                  <a:pt x="1612" y="990"/>
                </a:lnTo>
                <a:lnTo>
                  <a:pt x="1605" y="990"/>
                </a:lnTo>
                <a:lnTo>
                  <a:pt x="1605" y="997"/>
                </a:lnTo>
                <a:close/>
                <a:moveTo>
                  <a:pt x="1622" y="997"/>
                </a:moveTo>
                <a:lnTo>
                  <a:pt x="1629" y="997"/>
                </a:lnTo>
                <a:lnTo>
                  <a:pt x="1629" y="990"/>
                </a:lnTo>
                <a:lnTo>
                  <a:pt x="1622" y="990"/>
                </a:lnTo>
                <a:lnTo>
                  <a:pt x="1622" y="997"/>
                </a:lnTo>
                <a:close/>
                <a:moveTo>
                  <a:pt x="1638" y="997"/>
                </a:moveTo>
                <a:lnTo>
                  <a:pt x="1645" y="997"/>
                </a:lnTo>
                <a:lnTo>
                  <a:pt x="1645" y="990"/>
                </a:lnTo>
                <a:lnTo>
                  <a:pt x="1638" y="990"/>
                </a:lnTo>
                <a:lnTo>
                  <a:pt x="1638" y="997"/>
                </a:lnTo>
                <a:close/>
                <a:moveTo>
                  <a:pt x="1657" y="997"/>
                </a:moveTo>
                <a:lnTo>
                  <a:pt x="1664" y="997"/>
                </a:lnTo>
                <a:lnTo>
                  <a:pt x="1664" y="990"/>
                </a:lnTo>
                <a:lnTo>
                  <a:pt x="1657" y="990"/>
                </a:lnTo>
                <a:lnTo>
                  <a:pt x="1657" y="997"/>
                </a:lnTo>
                <a:close/>
                <a:moveTo>
                  <a:pt x="1674" y="997"/>
                </a:moveTo>
                <a:lnTo>
                  <a:pt x="1681" y="997"/>
                </a:lnTo>
                <a:lnTo>
                  <a:pt x="1681" y="990"/>
                </a:lnTo>
                <a:lnTo>
                  <a:pt x="1674" y="990"/>
                </a:lnTo>
                <a:lnTo>
                  <a:pt x="1674" y="997"/>
                </a:lnTo>
                <a:close/>
                <a:moveTo>
                  <a:pt x="1690" y="997"/>
                </a:moveTo>
                <a:lnTo>
                  <a:pt x="1698" y="997"/>
                </a:lnTo>
                <a:lnTo>
                  <a:pt x="1698" y="990"/>
                </a:lnTo>
                <a:lnTo>
                  <a:pt x="1690" y="990"/>
                </a:lnTo>
                <a:lnTo>
                  <a:pt x="1690" y="997"/>
                </a:lnTo>
                <a:close/>
                <a:moveTo>
                  <a:pt x="1707" y="997"/>
                </a:moveTo>
                <a:lnTo>
                  <a:pt x="1714" y="997"/>
                </a:lnTo>
                <a:lnTo>
                  <a:pt x="1714" y="990"/>
                </a:lnTo>
                <a:lnTo>
                  <a:pt x="1707" y="990"/>
                </a:lnTo>
                <a:lnTo>
                  <a:pt x="1707" y="997"/>
                </a:lnTo>
                <a:close/>
                <a:moveTo>
                  <a:pt x="1724" y="997"/>
                </a:moveTo>
                <a:lnTo>
                  <a:pt x="1731" y="997"/>
                </a:lnTo>
                <a:lnTo>
                  <a:pt x="1731" y="990"/>
                </a:lnTo>
                <a:lnTo>
                  <a:pt x="1724" y="990"/>
                </a:lnTo>
                <a:lnTo>
                  <a:pt x="1724" y="997"/>
                </a:lnTo>
                <a:close/>
                <a:moveTo>
                  <a:pt x="1740" y="997"/>
                </a:moveTo>
                <a:lnTo>
                  <a:pt x="1747" y="997"/>
                </a:lnTo>
                <a:lnTo>
                  <a:pt x="1747" y="990"/>
                </a:lnTo>
                <a:lnTo>
                  <a:pt x="1740" y="990"/>
                </a:lnTo>
                <a:lnTo>
                  <a:pt x="1740" y="997"/>
                </a:lnTo>
                <a:close/>
                <a:moveTo>
                  <a:pt x="1757" y="997"/>
                </a:moveTo>
                <a:lnTo>
                  <a:pt x="1764" y="997"/>
                </a:lnTo>
                <a:lnTo>
                  <a:pt x="1764" y="990"/>
                </a:lnTo>
                <a:lnTo>
                  <a:pt x="1757" y="990"/>
                </a:lnTo>
                <a:lnTo>
                  <a:pt x="1757" y="997"/>
                </a:lnTo>
                <a:close/>
                <a:moveTo>
                  <a:pt x="1773" y="997"/>
                </a:moveTo>
                <a:lnTo>
                  <a:pt x="1780" y="997"/>
                </a:lnTo>
                <a:lnTo>
                  <a:pt x="1780" y="990"/>
                </a:lnTo>
                <a:lnTo>
                  <a:pt x="1773" y="990"/>
                </a:lnTo>
                <a:lnTo>
                  <a:pt x="1773" y="997"/>
                </a:lnTo>
                <a:close/>
                <a:moveTo>
                  <a:pt x="1790" y="997"/>
                </a:moveTo>
                <a:lnTo>
                  <a:pt x="1797" y="997"/>
                </a:lnTo>
                <a:lnTo>
                  <a:pt x="1797" y="990"/>
                </a:lnTo>
                <a:lnTo>
                  <a:pt x="1790" y="990"/>
                </a:lnTo>
                <a:lnTo>
                  <a:pt x="1790" y="997"/>
                </a:lnTo>
                <a:close/>
                <a:moveTo>
                  <a:pt x="1806" y="997"/>
                </a:moveTo>
                <a:lnTo>
                  <a:pt x="1814" y="997"/>
                </a:lnTo>
                <a:lnTo>
                  <a:pt x="1814" y="990"/>
                </a:lnTo>
                <a:lnTo>
                  <a:pt x="1806" y="990"/>
                </a:lnTo>
                <a:lnTo>
                  <a:pt x="1806" y="997"/>
                </a:lnTo>
                <a:close/>
                <a:moveTo>
                  <a:pt x="2292" y="997"/>
                </a:moveTo>
                <a:lnTo>
                  <a:pt x="2299" y="997"/>
                </a:lnTo>
                <a:lnTo>
                  <a:pt x="2299" y="990"/>
                </a:lnTo>
                <a:lnTo>
                  <a:pt x="2292" y="990"/>
                </a:lnTo>
                <a:lnTo>
                  <a:pt x="2292" y="997"/>
                </a:lnTo>
                <a:close/>
                <a:moveTo>
                  <a:pt x="2308" y="997"/>
                </a:moveTo>
                <a:lnTo>
                  <a:pt x="2316" y="997"/>
                </a:lnTo>
                <a:lnTo>
                  <a:pt x="2316" y="990"/>
                </a:lnTo>
                <a:lnTo>
                  <a:pt x="2308" y="990"/>
                </a:lnTo>
                <a:lnTo>
                  <a:pt x="2308" y="997"/>
                </a:lnTo>
                <a:close/>
                <a:moveTo>
                  <a:pt x="2325" y="997"/>
                </a:moveTo>
                <a:lnTo>
                  <a:pt x="2332" y="997"/>
                </a:lnTo>
                <a:lnTo>
                  <a:pt x="2332" y="990"/>
                </a:lnTo>
                <a:lnTo>
                  <a:pt x="2325" y="990"/>
                </a:lnTo>
                <a:lnTo>
                  <a:pt x="2325" y="997"/>
                </a:lnTo>
                <a:close/>
                <a:moveTo>
                  <a:pt x="2342" y="997"/>
                </a:moveTo>
                <a:lnTo>
                  <a:pt x="2349" y="997"/>
                </a:lnTo>
                <a:lnTo>
                  <a:pt x="2349" y="990"/>
                </a:lnTo>
                <a:lnTo>
                  <a:pt x="2342" y="990"/>
                </a:lnTo>
                <a:lnTo>
                  <a:pt x="2342" y="997"/>
                </a:lnTo>
                <a:close/>
                <a:moveTo>
                  <a:pt x="2358" y="997"/>
                </a:moveTo>
                <a:lnTo>
                  <a:pt x="2365" y="997"/>
                </a:lnTo>
                <a:lnTo>
                  <a:pt x="2365" y="990"/>
                </a:lnTo>
                <a:lnTo>
                  <a:pt x="2358" y="990"/>
                </a:lnTo>
                <a:lnTo>
                  <a:pt x="2358" y="997"/>
                </a:lnTo>
                <a:close/>
                <a:moveTo>
                  <a:pt x="2375" y="997"/>
                </a:moveTo>
                <a:lnTo>
                  <a:pt x="2382" y="997"/>
                </a:lnTo>
                <a:lnTo>
                  <a:pt x="2382" y="990"/>
                </a:lnTo>
                <a:lnTo>
                  <a:pt x="2375" y="990"/>
                </a:lnTo>
                <a:lnTo>
                  <a:pt x="2375" y="997"/>
                </a:lnTo>
                <a:close/>
                <a:moveTo>
                  <a:pt x="2391" y="997"/>
                </a:moveTo>
                <a:lnTo>
                  <a:pt x="2398" y="997"/>
                </a:lnTo>
                <a:lnTo>
                  <a:pt x="2398" y="990"/>
                </a:lnTo>
                <a:lnTo>
                  <a:pt x="2391" y="990"/>
                </a:lnTo>
                <a:lnTo>
                  <a:pt x="2391" y="997"/>
                </a:lnTo>
                <a:close/>
                <a:moveTo>
                  <a:pt x="2408" y="997"/>
                </a:moveTo>
                <a:lnTo>
                  <a:pt x="2415" y="997"/>
                </a:lnTo>
                <a:lnTo>
                  <a:pt x="2415" y="990"/>
                </a:lnTo>
                <a:lnTo>
                  <a:pt x="2408" y="990"/>
                </a:lnTo>
                <a:lnTo>
                  <a:pt x="2408" y="997"/>
                </a:lnTo>
                <a:close/>
                <a:moveTo>
                  <a:pt x="2427" y="997"/>
                </a:moveTo>
                <a:lnTo>
                  <a:pt x="2434" y="997"/>
                </a:lnTo>
                <a:lnTo>
                  <a:pt x="2434" y="990"/>
                </a:lnTo>
                <a:lnTo>
                  <a:pt x="2427" y="990"/>
                </a:lnTo>
                <a:lnTo>
                  <a:pt x="2427" y="997"/>
                </a:lnTo>
                <a:close/>
                <a:moveTo>
                  <a:pt x="2443" y="997"/>
                </a:moveTo>
                <a:lnTo>
                  <a:pt x="2451" y="997"/>
                </a:lnTo>
                <a:lnTo>
                  <a:pt x="2451" y="990"/>
                </a:lnTo>
                <a:lnTo>
                  <a:pt x="2443" y="990"/>
                </a:lnTo>
                <a:lnTo>
                  <a:pt x="2443" y="997"/>
                </a:lnTo>
                <a:close/>
                <a:moveTo>
                  <a:pt x="2460" y="997"/>
                </a:moveTo>
                <a:lnTo>
                  <a:pt x="2467" y="997"/>
                </a:lnTo>
                <a:lnTo>
                  <a:pt x="2467" y="990"/>
                </a:lnTo>
                <a:lnTo>
                  <a:pt x="2460" y="990"/>
                </a:lnTo>
                <a:lnTo>
                  <a:pt x="2460" y="997"/>
                </a:lnTo>
                <a:close/>
                <a:moveTo>
                  <a:pt x="2477" y="997"/>
                </a:moveTo>
                <a:lnTo>
                  <a:pt x="2484" y="997"/>
                </a:lnTo>
                <a:lnTo>
                  <a:pt x="2484" y="990"/>
                </a:lnTo>
                <a:lnTo>
                  <a:pt x="2477" y="990"/>
                </a:lnTo>
                <a:lnTo>
                  <a:pt x="2477" y="997"/>
                </a:lnTo>
                <a:close/>
                <a:moveTo>
                  <a:pt x="2493" y="997"/>
                </a:moveTo>
                <a:lnTo>
                  <a:pt x="2500" y="997"/>
                </a:lnTo>
                <a:lnTo>
                  <a:pt x="2500" y="990"/>
                </a:lnTo>
                <a:lnTo>
                  <a:pt x="2493" y="990"/>
                </a:lnTo>
                <a:lnTo>
                  <a:pt x="2493" y="997"/>
                </a:lnTo>
                <a:close/>
                <a:moveTo>
                  <a:pt x="2510" y="997"/>
                </a:moveTo>
                <a:lnTo>
                  <a:pt x="2517" y="997"/>
                </a:lnTo>
                <a:lnTo>
                  <a:pt x="2517" y="990"/>
                </a:lnTo>
                <a:lnTo>
                  <a:pt x="2510" y="990"/>
                </a:lnTo>
                <a:lnTo>
                  <a:pt x="2510" y="997"/>
                </a:lnTo>
                <a:close/>
                <a:moveTo>
                  <a:pt x="2526" y="997"/>
                </a:moveTo>
                <a:lnTo>
                  <a:pt x="2533" y="997"/>
                </a:lnTo>
                <a:lnTo>
                  <a:pt x="2533" y="990"/>
                </a:lnTo>
                <a:lnTo>
                  <a:pt x="2526" y="990"/>
                </a:lnTo>
                <a:lnTo>
                  <a:pt x="2526" y="997"/>
                </a:lnTo>
                <a:close/>
                <a:moveTo>
                  <a:pt x="2543" y="997"/>
                </a:moveTo>
                <a:lnTo>
                  <a:pt x="2550" y="997"/>
                </a:lnTo>
                <a:lnTo>
                  <a:pt x="2550" y="990"/>
                </a:lnTo>
                <a:lnTo>
                  <a:pt x="2543" y="990"/>
                </a:lnTo>
                <a:lnTo>
                  <a:pt x="2543" y="997"/>
                </a:lnTo>
                <a:close/>
                <a:moveTo>
                  <a:pt x="2560" y="997"/>
                </a:moveTo>
                <a:lnTo>
                  <a:pt x="2567" y="997"/>
                </a:lnTo>
                <a:lnTo>
                  <a:pt x="2567" y="990"/>
                </a:lnTo>
                <a:lnTo>
                  <a:pt x="2560" y="990"/>
                </a:lnTo>
                <a:lnTo>
                  <a:pt x="2560" y="997"/>
                </a:lnTo>
                <a:close/>
                <a:moveTo>
                  <a:pt x="2576" y="997"/>
                </a:moveTo>
                <a:lnTo>
                  <a:pt x="2583" y="997"/>
                </a:lnTo>
                <a:lnTo>
                  <a:pt x="2583" y="990"/>
                </a:lnTo>
                <a:lnTo>
                  <a:pt x="2576" y="990"/>
                </a:lnTo>
                <a:lnTo>
                  <a:pt x="2576" y="997"/>
                </a:lnTo>
                <a:close/>
                <a:moveTo>
                  <a:pt x="2593" y="997"/>
                </a:moveTo>
                <a:lnTo>
                  <a:pt x="2600" y="997"/>
                </a:lnTo>
                <a:lnTo>
                  <a:pt x="2600" y="990"/>
                </a:lnTo>
                <a:lnTo>
                  <a:pt x="2593" y="990"/>
                </a:lnTo>
                <a:lnTo>
                  <a:pt x="2593" y="997"/>
                </a:lnTo>
                <a:close/>
                <a:moveTo>
                  <a:pt x="2609" y="997"/>
                </a:moveTo>
                <a:lnTo>
                  <a:pt x="2616" y="997"/>
                </a:lnTo>
                <a:lnTo>
                  <a:pt x="2616" y="990"/>
                </a:lnTo>
                <a:lnTo>
                  <a:pt x="2609" y="990"/>
                </a:lnTo>
                <a:lnTo>
                  <a:pt x="2609" y="997"/>
                </a:lnTo>
                <a:close/>
                <a:moveTo>
                  <a:pt x="2626" y="997"/>
                </a:moveTo>
                <a:lnTo>
                  <a:pt x="2633" y="997"/>
                </a:lnTo>
                <a:lnTo>
                  <a:pt x="2633" y="990"/>
                </a:lnTo>
                <a:lnTo>
                  <a:pt x="2626" y="990"/>
                </a:lnTo>
                <a:lnTo>
                  <a:pt x="2626" y="997"/>
                </a:lnTo>
                <a:close/>
                <a:moveTo>
                  <a:pt x="2642" y="997"/>
                </a:moveTo>
                <a:lnTo>
                  <a:pt x="2649" y="997"/>
                </a:lnTo>
                <a:lnTo>
                  <a:pt x="2649" y="990"/>
                </a:lnTo>
                <a:lnTo>
                  <a:pt x="2642" y="990"/>
                </a:lnTo>
                <a:lnTo>
                  <a:pt x="2642" y="997"/>
                </a:lnTo>
                <a:close/>
                <a:moveTo>
                  <a:pt x="2659" y="997"/>
                </a:moveTo>
                <a:lnTo>
                  <a:pt x="2666" y="997"/>
                </a:lnTo>
                <a:lnTo>
                  <a:pt x="2666" y="990"/>
                </a:lnTo>
                <a:lnTo>
                  <a:pt x="2659" y="990"/>
                </a:lnTo>
                <a:lnTo>
                  <a:pt x="2659" y="997"/>
                </a:lnTo>
                <a:close/>
                <a:moveTo>
                  <a:pt x="2694" y="997"/>
                </a:moveTo>
                <a:lnTo>
                  <a:pt x="2702" y="997"/>
                </a:lnTo>
                <a:lnTo>
                  <a:pt x="2702" y="990"/>
                </a:lnTo>
                <a:lnTo>
                  <a:pt x="2694" y="990"/>
                </a:lnTo>
                <a:lnTo>
                  <a:pt x="2694" y="997"/>
                </a:lnTo>
                <a:close/>
                <a:moveTo>
                  <a:pt x="2728" y="997"/>
                </a:moveTo>
                <a:lnTo>
                  <a:pt x="2735" y="997"/>
                </a:lnTo>
                <a:lnTo>
                  <a:pt x="2735" y="990"/>
                </a:lnTo>
                <a:lnTo>
                  <a:pt x="2728" y="990"/>
                </a:lnTo>
                <a:lnTo>
                  <a:pt x="2728" y="997"/>
                </a:lnTo>
                <a:close/>
                <a:moveTo>
                  <a:pt x="2744" y="997"/>
                </a:moveTo>
                <a:lnTo>
                  <a:pt x="2751" y="997"/>
                </a:lnTo>
                <a:lnTo>
                  <a:pt x="2751" y="990"/>
                </a:lnTo>
                <a:lnTo>
                  <a:pt x="2744" y="990"/>
                </a:lnTo>
                <a:lnTo>
                  <a:pt x="2744" y="997"/>
                </a:lnTo>
                <a:close/>
                <a:moveTo>
                  <a:pt x="2761" y="997"/>
                </a:moveTo>
                <a:lnTo>
                  <a:pt x="2768" y="997"/>
                </a:lnTo>
                <a:lnTo>
                  <a:pt x="2768" y="990"/>
                </a:lnTo>
                <a:lnTo>
                  <a:pt x="2761" y="990"/>
                </a:lnTo>
                <a:lnTo>
                  <a:pt x="2761" y="997"/>
                </a:lnTo>
                <a:close/>
                <a:moveTo>
                  <a:pt x="769" y="1014"/>
                </a:moveTo>
                <a:lnTo>
                  <a:pt x="776" y="1014"/>
                </a:lnTo>
                <a:lnTo>
                  <a:pt x="776" y="1007"/>
                </a:lnTo>
                <a:lnTo>
                  <a:pt x="769" y="1007"/>
                </a:lnTo>
                <a:lnTo>
                  <a:pt x="769" y="1014"/>
                </a:lnTo>
                <a:close/>
                <a:moveTo>
                  <a:pt x="786" y="1014"/>
                </a:moveTo>
                <a:lnTo>
                  <a:pt x="793" y="1014"/>
                </a:lnTo>
                <a:lnTo>
                  <a:pt x="793" y="1007"/>
                </a:lnTo>
                <a:lnTo>
                  <a:pt x="786" y="1007"/>
                </a:lnTo>
                <a:lnTo>
                  <a:pt x="786" y="1014"/>
                </a:lnTo>
                <a:close/>
                <a:moveTo>
                  <a:pt x="802" y="1014"/>
                </a:moveTo>
                <a:lnTo>
                  <a:pt x="810" y="1014"/>
                </a:lnTo>
                <a:lnTo>
                  <a:pt x="810" y="1007"/>
                </a:lnTo>
                <a:lnTo>
                  <a:pt x="802" y="1007"/>
                </a:lnTo>
                <a:lnTo>
                  <a:pt x="802" y="1014"/>
                </a:lnTo>
                <a:close/>
                <a:moveTo>
                  <a:pt x="819" y="1014"/>
                </a:moveTo>
                <a:lnTo>
                  <a:pt x="826" y="1014"/>
                </a:lnTo>
                <a:lnTo>
                  <a:pt x="826" y="1007"/>
                </a:lnTo>
                <a:lnTo>
                  <a:pt x="819" y="1007"/>
                </a:lnTo>
                <a:lnTo>
                  <a:pt x="819" y="1014"/>
                </a:lnTo>
                <a:close/>
                <a:moveTo>
                  <a:pt x="836" y="1014"/>
                </a:moveTo>
                <a:lnTo>
                  <a:pt x="843" y="1014"/>
                </a:lnTo>
                <a:lnTo>
                  <a:pt x="843" y="1007"/>
                </a:lnTo>
                <a:lnTo>
                  <a:pt x="836" y="1007"/>
                </a:lnTo>
                <a:lnTo>
                  <a:pt x="836" y="1014"/>
                </a:lnTo>
                <a:close/>
                <a:moveTo>
                  <a:pt x="852" y="1014"/>
                </a:moveTo>
                <a:lnTo>
                  <a:pt x="859" y="1014"/>
                </a:lnTo>
                <a:lnTo>
                  <a:pt x="859" y="1007"/>
                </a:lnTo>
                <a:lnTo>
                  <a:pt x="852" y="1007"/>
                </a:lnTo>
                <a:lnTo>
                  <a:pt x="852" y="1014"/>
                </a:lnTo>
                <a:close/>
                <a:moveTo>
                  <a:pt x="871" y="1014"/>
                </a:moveTo>
                <a:lnTo>
                  <a:pt x="876" y="1014"/>
                </a:lnTo>
                <a:lnTo>
                  <a:pt x="876" y="1007"/>
                </a:lnTo>
                <a:lnTo>
                  <a:pt x="871" y="1007"/>
                </a:lnTo>
                <a:lnTo>
                  <a:pt x="871" y="1014"/>
                </a:lnTo>
                <a:close/>
                <a:moveTo>
                  <a:pt x="888" y="1014"/>
                </a:moveTo>
                <a:lnTo>
                  <a:pt x="895" y="1014"/>
                </a:lnTo>
                <a:lnTo>
                  <a:pt x="895" y="1007"/>
                </a:lnTo>
                <a:lnTo>
                  <a:pt x="888" y="1007"/>
                </a:lnTo>
                <a:lnTo>
                  <a:pt x="888" y="1014"/>
                </a:lnTo>
                <a:close/>
                <a:moveTo>
                  <a:pt x="904" y="1014"/>
                </a:moveTo>
                <a:lnTo>
                  <a:pt x="911" y="1014"/>
                </a:lnTo>
                <a:lnTo>
                  <a:pt x="911" y="1007"/>
                </a:lnTo>
                <a:lnTo>
                  <a:pt x="904" y="1007"/>
                </a:lnTo>
                <a:lnTo>
                  <a:pt x="904" y="1014"/>
                </a:lnTo>
                <a:close/>
                <a:moveTo>
                  <a:pt x="921" y="1014"/>
                </a:moveTo>
                <a:lnTo>
                  <a:pt x="928" y="1014"/>
                </a:lnTo>
                <a:lnTo>
                  <a:pt x="928" y="1007"/>
                </a:lnTo>
                <a:lnTo>
                  <a:pt x="921" y="1007"/>
                </a:lnTo>
                <a:lnTo>
                  <a:pt x="921" y="1014"/>
                </a:lnTo>
                <a:close/>
                <a:moveTo>
                  <a:pt x="937" y="1014"/>
                </a:moveTo>
                <a:lnTo>
                  <a:pt x="944" y="1014"/>
                </a:lnTo>
                <a:lnTo>
                  <a:pt x="944" y="1007"/>
                </a:lnTo>
                <a:lnTo>
                  <a:pt x="937" y="1007"/>
                </a:lnTo>
                <a:lnTo>
                  <a:pt x="937" y="1014"/>
                </a:lnTo>
                <a:close/>
                <a:moveTo>
                  <a:pt x="954" y="1014"/>
                </a:moveTo>
                <a:lnTo>
                  <a:pt x="961" y="1014"/>
                </a:lnTo>
                <a:lnTo>
                  <a:pt x="961" y="1007"/>
                </a:lnTo>
                <a:lnTo>
                  <a:pt x="954" y="1007"/>
                </a:lnTo>
                <a:lnTo>
                  <a:pt x="954" y="1014"/>
                </a:lnTo>
                <a:close/>
                <a:moveTo>
                  <a:pt x="971" y="1014"/>
                </a:moveTo>
                <a:lnTo>
                  <a:pt x="978" y="1014"/>
                </a:lnTo>
                <a:lnTo>
                  <a:pt x="978" y="1007"/>
                </a:lnTo>
                <a:lnTo>
                  <a:pt x="971" y="1007"/>
                </a:lnTo>
                <a:lnTo>
                  <a:pt x="971" y="1014"/>
                </a:lnTo>
                <a:close/>
                <a:moveTo>
                  <a:pt x="987" y="1014"/>
                </a:moveTo>
                <a:lnTo>
                  <a:pt x="994" y="1014"/>
                </a:lnTo>
                <a:lnTo>
                  <a:pt x="994" y="1007"/>
                </a:lnTo>
                <a:lnTo>
                  <a:pt x="987" y="1007"/>
                </a:lnTo>
                <a:lnTo>
                  <a:pt x="987" y="1014"/>
                </a:lnTo>
                <a:close/>
                <a:moveTo>
                  <a:pt x="1004" y="1014"/>
                </a:moveTo>
                <a:lnTo>
                  <a:pt x="1011" y="1014"/>
                </a:lnTo>
                <a:lnTo>
                  <a:pt x="1011" y="1007"/>
                </a:lnTo>
                <a:lnTo>
                  <a:pt x="1004" y="1007"/>
                </a:lnTo>
                <a:lnTo>
                  <a:pt x="1004" y="1014"/>
                </a:lnTo>
                <a:close/>
                <a:moveTo>
                  <a:pt x="1020" y="1014"/>
                </a:moveTo>
                <a:lnTo>
                  <a:pt x="1027" y="1014"/>
                </a:lnTo>
                <a:lnTo>
                  <a:pt x="1027" y="1007"/>
                </a:lnTo>
                <a:lnTo>
                  <a:pt x="1020" y="1007"/>
                </a:lnTo>
                <a:lnTo>
                  <a:pt x="1020" y="1014"/>
                </a:lnTo>
                <a:close/>
                <a:moveTo>
                  <a:pt x="1037" y="1014"/>
                </a:moveTo>
                <a:lnTo>
                  <a:pt x="1044" y="1014"/>
                </a:lnTo>
                <a:lnTo>
                  <a:pt x="1044" y="1007"/>
                </a:lnTo>
                <a:lnTo>
                  <a:pt x="1037" y="1007"/>
                </a:lnTo>
                <a:lnTo>
                  <a:pt x="1037" y="1014"/>
                </a:lnTo>
                <a:close/>
                <a:moveTo>
                  <a:pt x="1053" y="1014"/>
                </a:moveTo>
                <a:lnTo>
                  <a:pt x="1061" y="1014"/>
                </a:lnTo>
                <a:lnTo>
                  <a:pt x="1061" y="1007"/>
                </a:lnTo>
                <a:lnTo>
                  <a:pt x="1053" y="1007"/>
                </a:lnTo>
                <a:lnTo>
                  <a:pt x="1053" y="1014"/>
                </a:lnTo>
                <a:close/>
                <a:moveTo>
                  <a:pt x="1070" y="1014"/>
                </a:moveTo>
                <a:lnTo>
                  <a:pt x="1077" y="1014"/>
                </a:lnTo>
                <a:lnTo>
                  <a:pt x="1077" y="1007"/>
                </a:lnTo>
                <a:lnTo>
                  <a:pt x="1070" y="1007"/>
                </a:lnTo>
                <a:lnTo>
                  <a:pt x="1070" y="1014"/>
                </a:lnTo>
                <a:close/>
                <a:moveTo>
                  <a:pt x="1087" y="1014"/>
                </a:moveTo>
                <a:lnTo>
                  <a:pt x="1094" y="1014"/>
                </a:lnTo>
                <a:lnTo>
                  <a:pt x="1094" y="1007"/>
                </a:lnTo>
                <a:lnTo>
                  <a:pt x="1087" y="1007"/>
                </a:lnTo>
                <a:lnTo>
                  <a:pt x="1087" y="1014"/>
                </a:lnTo>
                <a:close/>
                <a:moveTo>
                  <a:pt x="1103" y="1014"/>
                </a:moveTo>
                <a:lnTo>
                  <a:pt x="1110" y="1014"/>
                </a:lnTo>
                <a:lnTo>
                  <a:pt x="1110" y="1007"/>
                </a:lnTo>
                <a:lnTo>
                  <a:pt x="1103" y="1007"/>
                </a:lnTo>
                <a:lnTo>
                  <a:pt x="1103" y="1014"/>
                </a:lnTo>
                <a:close/>
                <a:moveTo>
                  <a:pt x="1120" y="1014"/>
                </a:moveTo>
                <a:lnTo>
                  <a:pt x="1127" y="1014"/>
                </a:lnTo>
                <a:lnTo>
                  <a:pt x="1127" y="1007"/>
                </a:lnTo>
                <a:lnTo>
                  <a:pt x="1120" y="1007"/>
                </a:lnTo>
                <a:lnTo>
                  <a:pt x="1120" y="1014"/>
                </a:lnTo>
                <a:close/>
                <a:moveTo>
                  <a:pt x="1139" y="1014"/>
                </a:moveTo>
                <a:lnTo>
                  <a:pt x="1146" y="1014"/>
                </a:lnTo>
                <a:lnTo>
                  <a:pt x="1146" y="1007"/>
                </a:lnTo>
                <a:lnTo>
                  <a:pt x="1139" y="1007"/>
                </a:lnTo>
                <a:lnTo>
                  <a:pt x="1139" y="1014"/>
                </a:lnTo>
                <a:close/>
                <a:moveTo>
                  <a:pt x="1155" y="1014"/>
                </a:moveTo>
                <a:lnTo>
                  <a:pt x="1162" y="1014"/>
                </a:lnTo>
                <a:lnTo>
                  <a:pt x="1162" y="1007"/>
                </a:lnTo>
                <a:lnTo>
                  <a:pt x="1155" y="1007"/>
                </a:lnTo>
                <a:lnTo>
                  <a:pt x="1155" y="1014"/>
                </a:lnTo>
                <a:close/>
                <a:moveTo>
                  <a:pt x="1539" y="1014"/>
                </a:moveTo>
                <a:lnTo>
                  <a:pt x="1546" y="1014"/>
                </a:lnTo>
                <a:lnTo>
                  <a:pt x="1546" y="1007"/>
                </a:lnTo>
                <a:lnTo>
                  <a:pt x="1539" y="1007"/>
                </a:lnTo>
                <a:lnTo>
                  <a:pt x="1539" y="1014"/>
                </a:lnTo>
                <a:close/>
                <a:moveTo>
                  <a:pt x="1555" y="1014"/>
                </a:moveTo>
                <a:lnTo>
                  <a:pt x="1563" y="1014"/>
                </a:lnTo>
                <a:lnTo>
                  <a:pt x="1563" y="1007"/>
                </a:lnTo>
                <a:lnTo>
                  <a:pt x="1555" y="1007"/>
                </a:lnTo>
                <a:lnTo>
                  <a:pt x="1555" y="1014"/>
                </a:lnTo>
                <a:close/>
                <a:moveTo>
                  <a:pt x="1572" y="1014"/>
                </a:moveTo>
                <a:lnTo>
                  <a:pt x="1579" y="1014"/>
                </a:lnTo>
                <a:lnTo>
                  <a:pt x="1579" y="1007"/>
                </a:lnTo>
                <a:lnTo>
                  <a:pt x="1572" y="1007"/>
                </a:lnTo>
                <a:lnTo>
                  <a:pt x="1572" y="1014"/>
                </a:lnTo>
                <a:close/>
                <a:moveTo>
                  <a:pt x="1589" y="1014"/>
                </a:moveTo>
                <a:lnTo>
                  <a:pt x="1596" y="1014"/>
                </a:lnTo>
                <a:lnTo>
                  <a:pt x="1596" y="1007"/>
                </a:lnTo>
                <a:lnTo>
                  <a:pt x="1589" y="1007"/>
                </a:lnTo>
                <a:lnTo>
                  <a:pt x="1589" y="1014"/>
                </a:lnTo>
                <a:close/>
                <a:moveTo>
                  <a:pt x="1605" y="1014"/>
                </a:moveTo>
                <a:lnTo>
                  <a:pt x="1612" y="1014"/>
                </a:lnTo>
                <a:lnTo>
                  <a:pt x="1612" y="1007"/>
                </a:lnTo>
                <a:lnTo>
                  <a:pt x="1605" y="1007"/>
                </a:lnTo>
                <a:lnTo>
                  <a:pt x="1605" y="1014"/>
                </a:lnTo>
                <a:close/>
                <a:moveTo>
                  <a:pt x="1622" y="1014"/>
                </a:moveTo>
                <a:lnTo>
                  <a:pt x="1629" y="1014"/>
                </a:lnTo>
                <a:lnTo>
                  <a:pt x="1629" y="1007"/>
                </a:lnTo>
                <a:lnTo>
                  <a:pt x="1622" y="1007"/>
                </a:lnTo>
                <a:lnTo>
                  <a:pt x="1622" y="1014"/>
                </a:lnTo>
                <a:close/>
                <a:moveTo>
                  <a:pt x="1638" y="1014"/>
                </a:moveTo>
                <a:lnTo>
                  <a:pt x="1645" y="1014"/>
                </a:lnTo>
                <a:lnTo>
                  <a:pt x="1645" y="1007"/>
                </a:lnTo>
                <a:lnTo>
                  <a:pt x="1638" y="1007"/>
                </a:lnTo>
                <a:lnTo>
                  <a:pt x="1638" y="1014"/>
                </a:lnTo>
                <a:close/>
                <a:moveTo>
                  <a:pt x="1657" y="1014"/>
                </a:moveTo>
                <a:lnTo>
                  <a:pt x="1664" y="1014"/>
                </a:lnTo>
                <a:lnTo>
                  <a:pt x="1664" y="1007"/>
                </a:lnTo>
                <a:lnTo>
                  <a:pt x="1657" y="1007"/>
                </a:lnTo>
                <a:lnTo>
                  <a:pt x="1657" y="1014"/>
                </a:lnTo>
                <a:close/>
                <a:moveTo>
                  <a:pt x="1674" y="1014"/>
                </a:moveTo>
                <a:lnTo>
                  <a:pt x="1681" y="1014"/>
                </a:lnTo>
                <a:lnTo>
                  <a:pt x="1681" y="1007"/>
                </a:lnTo>
                <a:lnTo>
                  <a:pt x="1674" y="1007"/>
                </a:lnTo>
                <a:lnTo>
                  <a:pt x="1674" y="1014"/>
                </a:lnTo>
                <a:close/>
                <a:moveTo>
                  <a:pt x="1690" y="1014"/>
                </a:moveTo>
                <a:lnTo>
                  <a:pt x="1698" y="1014"/>
                </a:lnTo>
                <a:lnTo>
                  <a:pt x="1698" y="1007"/>
                </a:lnTo>
                <a:lnTo>
                  <a:pt x="1690" y="1007"/>
                </a:lnTo>
                <a:lnTo>
                  <a:pt x="1690" y="1014"/>
                </a:lnTo>
                <a:close/>
                <a:moveTo>
                  <a:pt x="1707" y="1014"/>
                </a:moveTo>
                <a:lnTo>
                  <a:pt x="1714" y="1014"/>
                </a:lnTo>
                <a:lnTo>
                  <a:pt x="1714" y="1007"/>
                </a:lnTo>
                <a:lnTo>
                  <a:pt x="1707" y="1007"/>
                </a:lnTo>
                <a:lnTo>
                  <a:pt x="1707" y="1014"/>
                </a:lnTo>
                <a:close/>
                <a:moveTo>
                  <a:pt x="1724" y="1014"/>
                </a:moveTo>
                <a:lnTo>
                  <a:pt x="1731" y="1014"/>
                </a:lnTo>
                <a:lnTo>
                  <a:pt x="1731" y="1007"/>
                </a:lnTo>
                <a:lnTo>
                  <a:pt x="1724" y="1007"/>
                </a:lnTo>
                <a:lnTo>
                  <a:pt x="1724" y="1014"/>
                </a:lnTo>
                <a:close/>
                <a:moveTo>
                  <a:pt x="1740" y="1014"/>
                </a:moveTo>
                <a:lnTo>
                  <a:pt x="1747" y="1014"/>
                </a:lnTo>
                <a:lnTo>
                  <a:pt x="1747" y="1007"/>
                </a:lnTo>
                <a:lnTo>
                  <a:pt x="1740" y="1007"/>
                </a:lnTo>
                <a:lnTo>
                  <a:pt x="1740" y="1014"/>
                </a:lnTo>
                <a:close/>
                <a:moveTo>
                  <a:pt x="1757" y="1014"/>
                </a:moveTo>
                <a:lnTo>
                  <a:pt x="1764" y="1014"/>
                </a:lnTo>
                <a:lnTo>
                  <a:pt x="1764" y="1007"/>
                </a:lnTo>
                <a:lnTo>
                  <a:pt x="1757" y="1007"/>
                </a:lnTo>
                <a:lnTo>
                  <a:pt x="1757" y="1014"/>
                </a:lnTo>
                <a:close/>
                <a:moveTo>
                  <a:pt x="1773" y="1014"/>
                </a:moveTo>
                <a:lnTo>
                  <a:pt x="1780" y="1014"/>
                </a:lnTo>
                <a:lnTo>
                  <a:pt x="1780" y="1007"/>
                </a:lnTo>
                <a:lnTo>
                  <a:pt x="1773" y="1007"/>
                </a:lnTo>
                <a:lnTo>
                  <a:pt x="1773" y="1014"/>
                </a:lnTo>
                <a:close/>
                <a:moveTo>
                  <a:pt x="1790" y="1014"/>
                </a:moveTo>
                <a:lnTo>
                  <a:pt x="1797" y="1014"/>
                </a:lnTo>
                <a:lnTo>
                  <a:pt x="1797" y="1007"/>
                </a:lnTo>
                <a:lnTo>
                  <a:pt x="1790" y="1007"/>
                </a:lnTo>
                <a:lnTo>
                  <a:pt x="1790" y="1014"/>
                </a:lnTo>
                <a:close/>
                <a:moveTo>
                  <a:pt x="2308" y="1014"/>
                </a:moveTo>
                <a:lnTo>
                  <a:pt x="2316" y="1014"/>
                </a:lnTo>
                <a:lnTo>
                  <a:pt x="2316" y="1007"/>
                </a:lnTo>
                <a:lnTo>
                  <a:pt x="2308" y="1007"/>
                </a:lnTo>
                <a:lnTo>
                  <a:pt x="2308" y="1014"/>
                </a:lnTo>
                <a:close/>
                <a:moveTo>
                  <a:pt x="2325" y="1014"/>
                </a:moveTo>
                <a:lnTo>
                  <a:pt x="2332" y="1014"/>
                </a:lnTo>
                <a:lnTo>
                  <a:pt x="2332" y="1007"/>
                </a:lnTo>
                <a:lnTo>
                  <a:pt x="2325" y="1007"/>
                </a:lnTo>
                <a:lnTo>
                  <a:pt x="2325" y="1014"/>
                </a:lnTo>
                <a:close/>
                <a:moveTo>
                  <a:pt x="2342" y="1014"/>
                </a:moveTo>
                <a:lnTo>
                  <a:pt x="2349" y="1014"/>
                </a:lnTo>
                <a:lnTo>
                  <a:pt x="2349" y="1007"/>
                </a:lnTo>
                <a:lnTo>
                  <a:pt x="2342" y="1007"/>
                </a:lnTo>
                <a:lnTo>
                  <a:pt x="2342" y="1014"/>
                </a:lnTo>
                <a:close/>
                <a:moveTo>
                  <a:pt x="2391" y="1014"/>
                </a:moveTo>
                <a:lnTo>
                  <a:pt x="2398" y="1014"/>
                </a:lnTo>
                <a:lnTo>
                  <a:pt x="2398" y="1007"/>
                </a:lnTo>
                <a:lnTo>
                  <a:pt x="2391" y="1007"/>
                </a:lnTo>
                <a:lnTo>
                  <a:pt x="2391" y="1014"/>
                </a:lnTo>
                <a:close/>
                <a:moveTo>
                  <a:pt x="2427" y="1014"/>
                </a:moveTo>
                <a:lnTo>
                  <a:pt x="2434" y="1014"/>
                </a:lnTo>
                <a:lnTo>
                  <a:pt x="2434" y="1007"/>
                </a:lnTo>
                <a:lnTo>
                  <a:pt x="2427" y="1007"/>
                </a:lnTo>
                <a:lnTo>
                  <a:pt x="2427" y="1014"/>
                </a:lnTo>
                <a:close/>
                <a:moveTo>
                  <a:pt x="2460" y="1014"/>
                </a:moveTo>
                <a:lnTo>
                  <a:pt x="2467" y="1014"/>
                </a:lnTo>
                <a:lnTo>
                  <a:pt x="2467" y="1007"/>
                </a:lnTo>
                <a:lnTo>
                  <a:pt x="2460" y="1007"/>
                </a:lnTo>
                <a:lnTo>
                  <a:pt x="2460" y="1014"/>
                </a:lnTo>
                <a:close/>
                <a:moveTo>
                  <a:pt x="2477" y="1014"/>
                </a:moveTo>
                <a:lnTo>
                  <a:pt x="2484" y="1014"/>
                </a:lnTo>
                <a:lnTo>
                  <a:pt x="2484" y="1007"/>
                </a:lnTo>
                <a:lnTo>
                  <a:pt x="2477" y="1007"/>
                </a:lnTo>
                <a:lnTo>
                  <a:pt x="2477" y="1014"/>
                </a:lnTo>
                <a:close/>
                <a:moveTo>
                  <a:pt x="2493" y="1014"/>
                </a:moveTo>
                <a:lnTo>
                  <a:pt x="2500" y="1014"/>
                </a:lnTo>
                <a:lnTo>
                  <a:pt x="2500" y="1007"/>
                </a:lnTo>
                <a:lnTo>
                  <a:pt x="2493" y="1007"/>
                </a:lnTo>
                <a:lnTo>
                  <a:pt x="2493" y="1014"/>
                </a:lnTo>
                <a:close/>
                <a:moveTo>
                  <a:pt x="2526" y="1014"/>
                </a:moveTo>
                <a:lnTo>
                  <a:pt x="2533" y="1014"/>
                </a:lnTo>
                <a:lnTo>
                  <a:pt x="2533" y="1007"/>
                </a:lnTo>
                <a:lnTo>
                  <a:pt x="2526" y="1007"/>
                </a:lnTo>
                <a:lnTo>
                  <a:pt x="2526" y="1014"/>
                </a:lnTo>
                <a:close/>
                <a:moveTo>
                  <a:pt x="2543" y="1014"/>
                </a:moveTo>
                <a:lnTo>
                  <a:pt x="2550" y="1014"/>
                </a:lnTo>
                <a:lnTo>
                  <a:pt x="2550" y="1007"/>
                </a:lnTo>
                <a:lnTo>
                  <a:pt x="2543" y="1007"/>
                </a:lnTo>
                <a:lnTo>
                  <a:pt x="2543" y="1014"/>
                </a:lnTo>
                <a:close/>
                <a:moveTo>
                  <a:pt x="2560" y="1014"/>
                </a:moveTo>
                <a:lnTo>
                  <a:pt x="2567" y="1014"/>
                </a:lnTo>
                <a:lnTo>
                  <a:pt x="2567" y="1007"/>
                </a:lnTo>
                <a:lnTo>
                  <a:pt x="2560" y="1007"/>
                </a:lnTo>
                <a:lnTo>
                  <a:pt x="2560" y="1014"/>
                </a:lnTo>
                <a:close/>
                <a:moveTo>
                  <a:pt x="2576" y="1014"/>
                </a:moveTo>
                <a:lnTo>
                  <a:pt x="2583" y="1014"/>
                </a:lnTo>
                <a:lnTo>
                  <a:pt x="2583" y="1007"/>
                </a:lnTo>
                <a:lnTo>
                  <a:pt x="2576" y="1007"/>
                </a:lnTo>
                <a:lnTo>
                  <a:pt x="2576" y="1014"/>
                </a:lnTo>
                <a:close/>
                <a:moveTo>
                  <a:pt x="2593" y="1014"/>
                </a:moveTo>
                <a:lnTo>
                  <a:pt x="2600" y="1014"/>
                </a:lnTo>
                <a:lnTo>
                  <a:pt x="2600" y="1007"/>
                </a:lnTo>
                <a:lnTo>
                  <a:pt x="2593" y="1007"/>
                </a:lnTo>
                <a:lnTo>
                  <a:pt x="2593" y="1014"/>
                </a:lnTo>
                <a:close/>
                <a:moveTo>
                  <a:pt x="2609" y="1014"/>
                </a:moveTo>
                <a:lnTo>
                  <a:pt x="2616" y="1014"/>
                </a:lnTo>
                <a:lnTo>
                  <a:pt x="2616" y="1007"/>
                </a:lnTo>
                <a:lnTo>
                  <a:pt x="2609" y="1007"/>
                </a:lnTo>
                <a:lnTo>
                  <a:pt x="2609" y="1014"/>
                </a:lnTo>
                <a:close/>
                <a:moveTo>
                  <a:pt x="2626" y="1014"/>
                </a:moveTo>
                <a:lnTo>
                  <a:pt x="2633" y="1014"/>
                </a:lnTo>
                <a:lnTo>
                  <a:pt x="2633" y="1007"/>
                </a:lnTo>
                <a:lnTo>
                  <a:pt x="2626" y="1007"/>
                </a:lnTo>
                <a:lnTo>
                  <a:pt x="2626" y="1014"/>
                </a:lnTo>
                <a:close/>
                <a:moveTo>
                  <a:pt x="2642" y="1014"/>
                </a:moveTo>
                <a:lnTo>
                  <a:pt x="2649" y="1014"/>
                </a:lnTo>
                <a:lnTo>
                  <a:pt x="2649" y="1007"/>
                </a:lnTo>
                <a:lnTo>
                  <a:pt x="2642" y="1007"/>
                </a:lnTo>
                <a:lnTo>
                  <a:pt x="2642" y="1014"/>
                </a:lnTo>
                <a:close/>
                <a:moveTo>
                  <a:pt x="2659" y="1014"/>
                </a:moveTo>
                <a:lnTo>
                  <a:pt x="2666" y="1014"/>
                </a:lnTo>
                <a:lnTo>
                  <a:pt x="2666" y="1007"/>
                </a:lnTo>
                <a:lnTo>
                  <a:pt x="2659" y="1007"/>
                </a:lnTo>
                <a:lnTo>
                  <a:pt x="2659" y="1014"/>
                </a:lnTo>
                <a:close/>
                <a:moveTo>
                  <a:pt x="2678" y="1014"/>
                </a:moveTo>
                <a:lnTo>
                  <a:pt x="2683" y="1014"/>
                </a:lnTo>
                <a:lnTo>
                  <a:pt x="2683" y="1007"/>
                </a:lnTo>
                <a:lnTo>
                  <a:pt x="2678" y="1007"/>
                </a:lnTo>
                <a:lnTo>
                  <a:pt x="2678" y="1014"/>
                </a:lnTo>
                <a:close/>
                <a:moveTo>
                  <a:pt x="2694" y="1014"/>
                </a:moveTo>
                <a:lnTo>
                  <a:pt x="2702" y="1014"/>
                </a:lnTo>
                <a:lnTo>
                  <a:pt x="2702" y="1007"/>
                </a:lnTo>
                <a:lnTo>
                  <a:pt x="2694" y="1007"/>
                </a:lnTo>
                <a:lnTo>
                  <a:pt x="2694" y="1014"/>
                </a:lnTo>
                <a:close/>
                <a:moveTo>
                  <a:pt x="2711" y="1014"/>
                </a:moveTo>
                <a:lnTo>
                  <a:pt x="2718" y="1014"/>
                </a:lnTo>
                <a:lnTo>
                  <a:pt x="2718" y="1007"/>
                </a:lnTo>
                <a:lnTo>
                  <a:pt x="2711" y="1007"/>
                </a:lnTo>
                <a:lnTo>
                  <a:pt x="2711" y="1014"/>
                </a:lnTo>
                <a:close/>
                <a:moveTo>
                  <a:pt x="2728" y="1014"/>
                </a:moveTo>
                <a:lnTo>
                  <a:pt x="2735" y="1014"/>
                </a:lnTo>
                <a:lnTo>
                  <a:pt x="2735" y="1007"/>
                </a:lnTo>
                <a:lnTo>
                  <a:pt x="2728" y="1007"/>
                </a:lnTo>
                <a:lnTo>
                  <a:pt x="2728" y="1014"/>
                </a:lnTo>
                <a:close/>
                <a:moveTo>
                  <a:pt x="2744" y="1014"/>
                </a:moveTo>
                <a:lnTo>
                  <a:pt x="2751" y="1014"/>
                </a:lnTo>
                <a:lnTo>
                  <a:pt x="2751" y="1007"/>
                </a:lnTo>
                <a:lnTo>
                  <a:pt x="2744" y="1007"/>
                </a:lnTo>
                <a:lnTo>
                  <a:pt x="2744" y="1014"/>
                </a:lnTo>
                <a:close/>
                <a:moveTo>
                  <a:pt x="2761" y="1014"/>
                </a:moveTo>
                <a:lnTo>
                  <a:pt x="2768" y="1014"/>
                </a:lnTo>
                <a:lnTo>
                  <a:pt x="2768" y="1007"/>
                </a:lnTo>
                <a:lnTo>
                  <a:pt x="2761" y="1007"/>
                </a:lnTo>
                <a:lnTo>
                  <a:pt x="2761" y="1014"/>
                </a:lnTo>
                <a:close/>
                <a:moveTo>
                  <a:pt x="769" y="1031"/>
                </a:moveTo>
                <a:lnTo>
                  <a:pt x="776" y="1031"/>
                </a:lnTo>
                <a:lnTo>
                  <a:pt x="776" y="1023"/>
                </a:lnTo>
                <a:lnTo>
                  <a:pt x="769" y="1023"/>
                </a:lnTo>
                <a:lnTo>
                  <a:pt x="769" y="1031"/>
                </a:lnTo>
                <a:close/>
                <a:moveTo>
                  <a:pt x="786" y="1031"/>
                </a:moveTo>
                <a:lnTo>
                  <a:pt x="793" y="1031"/>
                </a:lnTo>
                <a:lnTo>
                  <a:pt x="793" y="1023"/>
                </a:lnTo>
                <a:lnTo>
                  <a:pt x="786" y="1023"/>
                </a:lnTo>
                <a:lnTo>
                  <a:pt x="786" y="1031"/>
                </a:lnTo>
                <a:close/>
                <a:moveTo>
                  <a:pt x="802" y="1031"/>
                </a:moveTo>
                <a:lnTo>
                  <a:pt x="810" y="1031"/>
                </a:lnTo>
                <a:lnTo>
                  <a:pt x="810" y="1023"/>
                </a:lnTo>
                <a:lnTo>
                  <a:pt x="802" y="1023"/>
                </a:lnTo>
                <a:lnTo>
                  <a:pt x="802" y="1031"/>
                </a:lnTo>
                <a:close/>
                <a:moveTo>
                  <a:pt x="819" y="1031"/>
                </a:moveTo>
                <a:lnTo>
                  <a:pt x="826" y="1031"/>
                </a:lnTo>
                <a:lnTo>
                  <a:pt x="826" y="1023"/>
                </a:lnTo>
                <a:lnTo>
                  <a:pt x="819" y="1023"/>
                </a:lnTo>
                <a:lnTo>
                  <a:pt x="819" y="1031"/>
                </a:lnTo>
                <a:close/>
                <a:moveTo>
                  <a:pt x="836" y="1031"/>
                </a:moveTo>
                <a:lnTo>
                  <a:pt x="843" y="1031"/>
                </a:lnTo>
                <a:lnTo>
                  <a:pt x="843" y="1023"/>
                </a:lnTo>
                <a:lnTo>
                  <a:pt x="836" y="1023"/>
                </a:lnTo>
                <a:lnTo>
                  <a:pt x="836" y="1031"/>
                </a:lnTo>
                <a:close/>
                <a:moveTo>
                  <a:pt x="852" y="1031"/>
                </a:moveTo>
                <a:lnTo>
                  <a:pt x="859" y="1031"/>
                </a:lnTo>
                <a:lnTo>
                  <a:pt x="859" y="1023"/>
                </a:lnTo>
                <a:lnTo>
                  <a:pt x="852" y="1023"/>
                </a:lnTo>
                <a:lnTo>
                  <a:pt x="852" y="1031"/>
                </a:lnTo>
                <a:close/>
                <a:moveTo>
                  <a:pt x="871" y="1031"/>
                </a:moveTo>
                <a:lnTo>
                  <a:pt x="876" y="1031"/>
                </a:lnTo>
                <a:lnTo>
                  <a:pt x="876" y="1023"/>
                </a:lnTo>
                <a:lnTo>
                  <a:pt x="871" y="1023"/>
                </a:lnTo>
                <a:lnTo>
                  <a:pt x="871" y="1031"/>
                </a:lnTo>
                <a:close/>
                <a:moveTo>
                  <a:pt x="888" y="1031"/>
                </a:moveTo>
                <a:lnTo>
                  <a:pt x="895" y="1031"/>
                </a:lnTo>
                <a:lnTo>
                  <a:pt x="895" y="1023"/>
                </a:lnTo>
                <a:lnTo>
                  <a:pt x="888" y="1023"/>
                </a:lnTo>
                <a:lnTo>
                  <a:pt x="888" y="1031"/>
                </a:lnTo>
                <a:close/>
                <a:moveTo>
                  <a:pt x="904" y="1031"/>
                </a:moveTo>
                <a:lnTo>
                  <a:pt x="911" y="1031"/>
                </a:lnTo>
                <a:lnTo>
                  <a:pt x="911" y="1023"/>
                </a:lnTo>
                <a:lnTo>
                  <a:pt x="904" y="1023"/>
                </a:lnTo>
                <a:lnTo>
                  <a:pt x="904" y="1031"/>
                </a:lnTo>
                <a:close/>
                <a:moveTo>
                  <a:pt x="921" y="1031"/>
                </a:moveTo>
                <a:lnTo>
                  <a:pt x="928" y="1031"/>
                </a:lnTo>
                <a:lnTo>
                  <a:pt x="928" y="1023"/>
                </a:lnTo>
                <a:lnTo>
                  <a:pt x="921" y="1023"/>
                </a:lnTo>
                <a:lnTo>
                  <a:pt x="921" y="1031"/>
                </a:lnTo>
                <a:close/>
                <a:moveTo>
                  <a:pt x="937" y="1031"/>
                </a:moveTo>
                <a:lnTo>
                  <a:pt x="944" y="1031"/>
                </a:lnTo>
                <a:lnTo>
                  <a:pt x="944" y="1023"/>
                </a:lnTo>
                <a:lnTo>
                  <a:pt x="937" y="1023"/>
                </a:lnTo>
                <a:lnTo>
                  <a:pt x="937" y="1031"/>
                </a:lnTo>
                <a:close/>
                <a:moveTo>
                  <a:pt x="954" y="1031"/>
                </a:moveTo>
                <a:lnTo>
                  <a:pt x="961" y="1031"/>
                </a:lnTo>
                <a:lnTo>
                  <a:pt x="961" y="1023"/>
                </a:lnTo>
                <a:lnTo>
                  <a:pt x="954" y="1023"/>
                </a:lnTo>
                <a:lnTo>
                  <a:pt x="954" y="1031"/>
                </a:lnTo>
                <a:close/>
                <a:moveTo>
                  <a:pt x="971" y="1031"/>
                </a:moveTo>
                <a:lnTo>
                  <a:pt x="978" y="1031"/>
                </a:lnTo>
                <a:lnTo>
                  <a:pt x="978" y="1023"/>
                </a:lnTo>
                <a:lnTo>
                  <a:pt x="971" y="1023"/>
                </a:lnTo>
                <a:lnTo>
                  <a:pt x="971" y="1031"/>
                </a:lnTo>
                <a:close/>
                <a:moveTo>
                  <a:pt x="987" y="1031"/>
                </a:moveTo>
                <a:lnTo>
                  <a:pt x="994" y="1031"/>
                </a:lnTo>
                <a:lnTo>
                  <a:pt x="994" y="1023"/>
                </a:lnTo>
                <a:lnTo>
                  <a:pt x="987" y="1023"/>
                </a:lnTo>
                <a:lnTo>
                  <a:pt x="987" y="1031"/>
                </a:lnTo>
                <a:close/>
                <a:moveTo>
                  <a:pt x="1004" y="1031"/>
                </a:moveTo>
                <a:lnTo>
                  <a:pt x="1011" y="1031"/>
                </a:lnTo>
                <a:lnTo>
                  <a:pt x="1011" y="1023"/>
                </a:lnTo>
                <a:lnTo>
                  <a:pt x="1004" y="1023"/>
                </a:lnTo>
                <a:lnTo>
                  <a:pt x="1004" y="1031"/>
                </a:lnTo>
                <a:close/>
                <a:moveTo>
                  <a:pt x="1020" y="1031"/>
                </a:moveTo>
                <a:lnTo>
                  <a:pt x="1027" y="1031"/>
                </a:lnTo>
                <a:lnTo>
                  <a:pt x="1027" y="1023"/>
                </a:lnTo>
                <a:lnTo>
                  <a:pt x="1020" y="1023"/>
                </a:lnTo>
                <a:lnTo>
                  <a:pt x="1020" y="1031"/>
                </a:lnTo>
                <a:close/>
                <a:moveTo>
                  <a:pt x="1037" y="1031"/>
                </a:moveTo>
                <a:lnTo>
                  <a:pt x="1044" y="1031"/>
                </a:lnTo>
                <a:lnTo>
                  <a:pt x="1044" y="1023"/>
                </a:lnTo>
                <a:lnTo>
                  <a:pt x="1037" y="1023"/>
                </a:lnTo>
                <a:lnTo>
                  <a:pt x="1037" y="1031"/>
                </a:lnTo>
                <a:close/>
                <a:moveTo>
                  <a:pt x="1053" y="1031"/>
                </a:moveTo>
                <a:lnTo>
                  <a:pt x="1061" y="1031"/>
                </a:lnTo>
                <a:lnTo>
                  <a:pt x="1061" y="1023"/>
                </a:lnTo>
                <a:lnTo>
                  <a:pt x="1053" y="1023"/>
                </a:lnTo>
                <a:lnTo>
                  <a:pt x="1053" y="1031"/>
                </a:lnTo>
                <a:close/>
                <a:moveTo>
                  <a:pt x="1070" y="1031"/>
                </a:moveTo>
                <a:lnTo>
                  <a:pt x="1077" y="1031"/>
                </a:lnTo>
                <a:lnTo>
                  <a:pt x="1077" y="1023"/>
                </a:lnTo>
                <a:lnTo>
                  <a:pt x="1070" y="1023"/>
                </a:lnTo>
                <a:lnTo>
                  <a:pt x="1070" y="1031"/>
                </a:lnTo>
                <a:close/>
                <a:moveTo>
                  <a:pt x="1087" y="1031"/>
                </a:moveTo>
                <a:lnTo>
                  <a:pt x="1094" y="1031"/>
                </a:lnTo>
                <a:lnTo>
                  <a:pt x="1094" y="1023"/>
                </a:lnTo>
                <a:lnTo>
                  <a:pt x="1087" y="1023"/>
                </a:lnTo>
                <a:lnTo>
                  <a:pt x="1087" y="1031"/>
                </a:lnTo>
                <a:close/>
                <a:moveTo>
                  <a:pt x="1103" y="1031"/>
                </a:moveTo>
                <a:lnTo>
                  <a:pt x="1110" y="1031"/>
                </a:lnTo>
                <a:lnTo>
                  <a:pt x="1110" y="1023"/>
                </a:lnTo>
                <a:lnTo>
                  <a:pt x="1103" y="1023"/>
                </a:lnTo>
                <a:lnTo>
                  <a:pt x="1103" y="1031"/>
                </a:lnTo>
                <a:close/>
                <a:moveTo>
                  <a:pt x="1120" y="1031"/>
                </a:moveTo>
                <a:lnTo>
                  <a:pt x="1127" y="1031"/>
                </a:lnTo>
                <a:lnTo>
                  <a:pt x="1127" y="1023"/>
                </a:lnTo>
                <a:lnTo>
                  <a:pt x="1120" y="1023"/>
                </a:lnTo>
                <a:lnTo>
                  <a:pt x="1120" y="1031"/>
                </a:lnTo>
                <a:close/>
                <a:moveTo>
                  <a:pt x="1139" y="1031"/>
                </a:moveTo>
                <a:lnTo>
                  <a:pt x="1146" y="1031"/>
                </a:lnTo>
                <a:lnTo>
                  <a:pt x="1146" y="1023"/>
                </a:lnTo>
                <a:lnTo>
                  <a:pt x="1139" y="1023"/>
                </a:lnTo>
                <a:lnTo>
                  <a:pt x="1139" y="1031"/>
                </a:lnTo>
                <a:close/>
                <a:moveTo>
                  <a:pt x="1155" y="1031"/>
                </a:moveTo>
                <a:lnTo>
                  <a:pt x="1162" y="1031"/>
                </a:lnTo>
                <a:lnTo>
                  <a:pt x="1162" y="1023"/>
                </a:lnTo>
                <a:lnTo>
                  <a:pt x="1155" y="1023"/>
                </a:lnTo>
                <a:lnTo>
                  <a:pt x="1155" y="1031"/>
                </a:lnTo>
                <a:close/>
                <a:moveTo>
                  <a:pt x="1555" y="1031"/>
                </a:moveTo>
                <a:lnTo>
                  <a:pt x="1563" y="1031"/>
                </a:lnTo>
                <a:lnTo>
                  <a:pt x="1563" y="1023"/>
                </a:lnTo>
                <a:lnTo>
                  <a:pt x="1555" y="1023"/>
                </a:lnTo>
                <a:lnTo>
                  <a:pt x="1555" y="1031"/>
                </a:lnTo>
                <a:close/>
                <a:moveTo>
                  <a:pt x="1572" y="1031"/>
                </a:moveTo>
                <a:lnTo>
                  <a:pt x="1579" y="1031"/>
                </a:lnTo>
                <a:lnTo>
                  <a:pt x="1579" y="1023"/>
                </a:lnTo>
                <a:lnTo>
                  <a:pt x="1572" y="1023"/>
                </a:lnTo>
                <a:lnTo>
                  <a:pt x="1572" y="1031"/>
                </a:lnTo>
                <a:close/>
                <a:moveTo>
                  <a:pt x="1589" y="1031"/>
                </a:moveTo>
                <a:lnTo>
                  <a:pt x="1596" y="1031"/>
                </a:lnTo>
                <a:lnTo>
                  <a:pt x="1596" y="1023"/>
                </a:lnTo>
                <a:lnTo>
                  <a:pt x="1589" y="1023"/>
                </a:lnTo>
                <a:lnTo>
                  <a:pt x="1589" y="1031"/>
                </a:lnTo>
                <a:close/>
                <a:moveTo>
                  <a:pt x="1605" y="1031"/>
                </a:moveTo>
                <a:lnTo>
                  <a:pt x="1612" y="1031"/>
                </a:lnTo>
                <a:lnTo>
                  <a:pt x="1612" y="1023"/>
                </a:lnTo>
                <a:lnTo>
                  <a:pt x="1605" y="1023"/>
                </a:lnTo>
                <a:lnTo>
                  <a:pt x="1605" y="1031"/>
                </a:lnTo>
                <a:close/>
                <a:moveTo>
                  <a:pt x="1622" y="1031"/>
                </a:moveTo>
                <a:lnTo>
                  <a:pt x="1629" y="1031"/>
                </a:lnTo>
                <a:lnTo>
                  <a:pt x="1629" y="1023"/>
                </a:lnTo>
                <a:lnTo>
                  <a:pt x="1622" y="1023"/>
                </a:lnTo>
                <a:lnTo>
                  <a:pt x="1622" y="1031"/>
                </a:lnTo>
                <a:close/>
                <a:moveTo>
                  <a:pt x="1638" y="1031"/>
                </a:moveTo>
                <a:lnTo>
                  <a:pt x="1645" y="1031"/>
                </a:lnTo>
                <a:lnTo>
                  <a:pt x="1645" y="1023"/>
                </a:lnTo>
                <a:lnTo>
                  <a:pt x="1638" y="1023"/>
                </a:lnTo>
                <a:lnTo>
                  <a:pt x="1638" y="1031"/>
                </a:lnTo>
                <a:close/>
                <a:moveTo>
                  <a:pt x="1657" y="1031"/>
                </a:moveTo>
                <a:lnTo>
                  <a:pt x="1664" y="1031"/>
                </a:lnTo>
                <a:lnTo>
                  <a:pt x="1664" y="1023"/>
                </a:lnTo>
                <a:lnTo>
                  <a:pt x="1657" y="1023"/>
                </a:lnTo>
                <a:lnTo>
                  <a:pt x="1657" y="1031"/>
                </a:lnTo>
                <a:close/>
                <a:moveTo>
                  <a:pt x="1674" y="1031"/>
                </a:moveTo>
                <a:lnTo>
                  <a:pt x="1681" y="1031"/>
                </a:lnTo>
                <a:lnTo>
                  <a:pt x="1681" y="1023"/>
                </a:lnTo>
                <a:lnTo>
                  <a:pt x="1674" y="1023"/>
                </a:lnTo>
                <a:lnTo>
                  <a:pt x="1674" y="1031"/>
                </a:lnTo>
                <a:close/>
                <a:moveTo>
                  <a:pt x="1690" y="1031"/>
                </a:moveTo>
                <a:lnTo>
                  <a:pt x="1698" y="1031"/>
                </a:lnTo>
                <a:lnTo>
                  <a:pt x="1698" y="1023"/>
                </a:lnTo>
                <a:lnTo>
                  <a:pt x="1690" y="1023"/>
                </a:lnTo>
                <a:lnTo>
                  <a:pt x="1690" y="1031"/>
                </a:lnTo>
                <a:close/>
                <a:moveTo>
                  <a:pt x="1707" y="1031"/>
                </a:moveTo>
                <a:lnTo>
                  <a:pt x="1714" y="1031"/>
                </a:lnTo>
                <a:lnTo>
                  <a:pt x="1714" y="1023"/>
                </a:lnTo>
                <a:lnTo>
                  <a:pt x="1707" y="1023"/>
                </a:lnTo>
                <a:lnTo>
                  <a:pt x="1707" y="1031"/>
                </a:lnTo>
                <a:close/>
                <a:moveTo>
                  <a:pt x="1724" y="1031"/>
                </a:moveTo>
                <a:lnTo>
                  <a:pt x="1731" y="1031"/>
                </a:lnTo>
                <a:lnTo>
                  <a:pt x="1731" y="1023"/>
                </a:lnTo>
                <a:lnTo>
                  <a:pt x="1724" y="1023"/>
                </a:lnTo>
                <a:lnTo>
                  <a:pt x="1724" y="1031"/>
                </a:lnTo>
                <a:close/>
                <a:moveTo>
                  <a:pt x="1740" y="1031"/>
                </a:moveTo>
                <a:lnTo>
                  <a:pt x="1747" y="1031"/>
                </a:lnTo>
                <a:lnTo>
                  <a:pt x="1747" y="1023"/>
                </a:lnTo>
                <a:lnTo>
                  <a:pt x="1740" y="1023"/>
                </a:lnTo>
                <a:lnTo>
                  <a:pt x="1740" y="1031"/>
                </a:lnTo>
                <a:close/>
                <a:moveTo>
                  <a:pt x="1757" y="1031"/>
                </a:moveTo>
                <a:lnTo>
                  <a:pt x="1764" y="1031"/>
                </a:lnTo>
                <a:lnTo>
                  <a:pt x="1764" y="1023"/>
                </a:lnTo>
                <a:lnTo>
                  <a:pt x="1757" y="1023"/>
                </a:lnTo>
                <a:lnTo>
                  <a:pt x="1757" y="1031"/>
                </a:lnTo>
                <a:close/>
                <a:moveTo>
                  <a:pt x="1773" y="1031"/>
                </a:moveTo>
                <a:lnTo>
                  <a:pt x="1780" y="1031"/>
                </a:lnTo>
                <a:lnTo>
                  <a:pt x="1780" y="1023"/>
                </a:lnTo>
                <a:lnTo>
                  <a:pt x="1773" y="1023"/>
                </a:lnTo>
                <a:lnTo>
                  <a:pt x="1773" y="1031"/>
                </a:lnTo>
                <a:close/>
                <a:moveTo>
                  <a:pt x="1790" y="1031"/>
                </a:moveTo>
                <a:lnTo>
                  <a:pt x="1797" y="1031"/>
                </a:lnTo>
                <a:lnTo>
                  <a:pt x="1797" y="1023"/>
                </a:lnTo>
                <a:lnTo>
                  <a:pt x="1790" y="1023"/>
                </a:lnTo>
                <a:lnTo>
                  <a:pt x="1790" y="1031"/>
                </a:lnTo>
                <a:close/>
                <a:moveTo>
                  <a:pt x="2342" y="1031"/>
                </a:moveTo>
                <a:lnTo>
                  <a:pt x="2349" y="1031"/>
                </a:lnTo>
                <a:lnTo>
                  <a:pt x="2349" y="1023"/>
                </a:lnTo>
                <a:lnTo>
                  <a:pt x="2342" y="1023"/>
                </a:lnTo>
                <a:lnTo>
                  <a:pt x="2342" y="1031"/>
                </a:lnTo>
                <a:close/>
                <a:moveTo>
                  <a:pt x="2358" y="1031"/>
                </a:moveTo>
                <a:lnTo>
                  <a:pt x="2365" y="1031"/>
                </a:lnTo>
                <a:lnTo>
                  <a:pt x="2365" y="1023"/>
                </a:lnTo>
                <a:lnTo>
                  <a:pt x="2358" y="1023"/>
                </a:lnTo>
                <a:lnTo>
                  <a:pt x="2358" y="1031"/>
                </a:lnTo>
                <a:close/>
                <a:moveTo>
                  <a:pt x="2375" y="1031"/>
                </a:moveTo>
                <a:lnTo>
                  <a:pt x="2382" y="1031"/>
                </a:lnTo>
                <a:lnTo>
                  <a:pt x="2382" y="1023"/>
                </a:lnTo>
                <a:lnTo>
                  <a:pt x="2375" y="1023"/>
                </a:lnTo>
                <a:lnTo>
                  <a:pt x="2375" y="1031"/>
                </a:lnTo>
                <a:close/>
                <a:moveTo>
                  <a:pt x="2391" y="1031"/>
                </a:moveTo>
                <a:lnTo>
                  <a:pt x="2398" y="1031"/>
                </a:lnTo>
                <a:lnTo>
                  <a:pt x="2398" y="1023"/>
                </a:lnTo>
                <a:lnTo>
                  <a:pt x="2391" y="1023"/>
                </a:lnTo>
                <a:lnTo>
                  <a:pt x="2391" y="1031"/>
                </a:lnTo>
                <a:close/>
                <a:moveTo>
                  <a:pt x="2408" y="1031"/>
                </a:moveTo>
                <a:lnTo>
                  <a:pt x="2415" y="1031"/>
                </a:lnTo>
                <a:lnTo>
                  <a:pt x="2415" y="1023"/>
                </a:lnTo>
                <a:lnTo>
                  <a:pt x="2408" y="1023"/>
                </a:lnTo>
                <a:lnTo>
                  <a:pt x="2408" y="1031"/>
                </a:lnTo>
                <a:close/>
                <a:moveTo>
                  <a:pt x="2493" y="1031"/>
                </a:moveTo>
                <a:lnTo>
                  <a:pt x="2500" y="1031"/>
                </a:lnTo>
                <a:lnTo>
                  <a:pt x="2500" y="1023"/>
                </a:lnTo>
                <a:lnTo>
                  <a:pt x="2493" y="1023"/>
                </a:lnTo>
                <a:lnTo>
                  <a:pt x="2493" y="1031"/>
                </a:lnTo>
                <a:close/>
                <a:moveTo>
                  <a:pt x="2560" y="1031"/>
                </a:moveTo>
                <a:lnTo>
                  <a:pt x="2567" y="1031"/>
                </a:lnTo>
                <a:lnTo>
                  <a:pt x="2567" y="1023"/>
                </a:lnTo>
                <a:lnTo>
                  <a:pt x="2560" y="1023"/>
                </a:lnTo>
                <a:lnTo>
                  <a:pt x="2560" y="1031"/>
                </a:lnTo>
                <a:close/>
                <a:moveTo>
                  <a:pt x="2593" y="1031"/>
                </a:moveTo>
                <a:lnTo>
                  <a:pt x="2600" y="1031"/>
                </a:lnTo>
                <a:lnTo>
                  <a:pt x="2600" y="1023"/>
                </a:lnTo>
                <a:lnTo>
                  <a:pt x="2593" y="1023"/>
                </a:lnTo>
                <a:lnTo>
                  <a:pt x="2593" y="1031"/>
                </a:lnTo>
                <a:close/>
                <a:moveTo>
                  <a:pt x="2609" y="1031"/>
                </a:moveTo>
                <a:lnTo>
                  <a:pt x="2616" y="1031"/>
                </a:lnTo>
                <a:lnTo>
                  <a:pt x="2616" y="1023"/>
                </a:lnTo>
                <a:lnTo>
                  <a:pt x="2609" y="1023"/>
                </a:lnTo>
                <a:lnTo>
                  <a:pt x="2609" y="1031"/>
                </a:lnTo>
                <a:close/>
                <a:moveTo>
                  <a:pt x="2626" y="1031"/>
                </a:moveTo>
                <a:lnTo>
                  <a:pt x="2633" y="1031"/>
                </a:lnTo>
                <a:lnTo>
                  <a:pt x="2633" y="1023"/>
                </a:lnTo>
                <a:lnTo>
                  <a:pt x="2626" y="1023"/>
                </a:lnTo>
                <a:lnTo>
                  <a:pt x="2626" y="1031"/>
                </a:lnTo>
                <a:close/>
                <a:moveTo>
                  <a:pt x="2642" y="1031"/>
                </a:moveTo>
                <a:lnTo>
                  <a:pt x="2649" y="1031"/>
                </a:lnTo>
                <a:lnTo>
                  <a:pt x="2649" y="1023"/>
                </a:lnTo>
                <a:lnTo>
                  <a:pt x="2642" y="1023"/>
                </a:lnTo>
                <a:lnTo>
                  <a:pt x="2642" y="1031"/>
                </a:lnTo>
                <a:close/>
                <a:moveTo>
                  <a:pt x="2659" y="1031"/>
                </a:moveTo>
                <a:lnTo>
                  <a:pt x="2666" y="1031"/>
                </a:lnTo>
                <a:lnTo>
                  <a:pt x="2666" y="1023"/>
                </a:lnTo>
                <a:lnTo>
                  <a:pt x="2659" y="1023"/>
                </a:lnTo>
                <a:lnTo>
                  <a:pt x="2659" y="1031"/>
                </a:lnTo>
                <a:close/>
                <a:moveTo>
                  <a:pt x="2678" y="1031"/>
                </a:moveTo>
                <a:lnTo>
                  <a:pt x="2683" y="1031"/>
                </a:lnTo>
                <a:lnTo>
                  <a:pt x="2683" y="1023"/>
                </a:lnTo>
                <a:lnTo>
                  <a:pt x="2678" y="1023"/>
                </a:lnTo>
                <a:lnTo>
                  <a:pt x="2678" y="1031"/>
                </a:lnTo>
                <a:close/>
                <a:moveTo>
                  <a:pt x="2694" y="1031"/>
                </a:moveTo>
                <a:lnTo>
                  <a:pt x="2702" y="1031"/>
                </a:lnTo>
                <a:lnTo>
                  <a:pt x="2702" y="1023"/>
                </a:lnTo>
                <a:lnTo>
                  <a:pt x="2694" y="1023"/>
                </a:lnTo>
                <a:lnTo>
                  <a:pt x="2694" y="1031"/>
                </a:lnTo>
                <a:close/>
                <a:moveTo>
                  <a:pt x="2711" y="1031"/>
                </a:moveTo>
                <a:lnTo>
                  <a:pt x="2718" y="1031"/>
                </a:lnTo>
                <a:lnTo>
                  <a:pt x="2718" y="1023"/>
                </a:lnTo>
                <a:lnTo>
                  <a:pt x="2711" y="1023"/>
                </a:lnTo>
                <a:lnTo>
                  <a:pt x="2711" y="1031"/>
                </a:lnTo>
                <a:close/>
                <a:moveTo>
                  <a:pt x="2728" y="1031"/>
                </a:moveTo>
                <a:lnTo>
                  <a:pt x="2735" y="1031"/>
                </a:lnTo>
                <a:lnTo>
                  <a:pt x="2735" y="1023"/>
                </a:lnTo>
                <a:lnTo>
                  <a:pt x="2728" y="1023"/>
                </a:lnTo>
                <a:lnTo>
                  <a:pt x="2728" y="1031"/>
                </a:lnTo>
                <a:close/>
                <a:moveTo>
                  <a:pt x="2761" y="1031"/>
                </a:moveTo>
                <a:lnTo>
                  <a:pt x="2768" y="1031"/>
                </a:lnTo>
                <a:lnTo>
                  <a:pt x="2768" y="1023"/>
                </a:lnTo>
                <a:lnTo>
                  <a:pt x="2761" y="1023"/>
                </a:lnTo>
                <a:lnTo>
                  <a:pt x="2761" y="1031"/>
                </a:lnTo>
                <a:close/>
                <a:moveTo>
                  <a:pt x="2777" y="1031"/>
                </a:moveTo>
                <a:lnTo>
                  <a:pt x="2784" y="1031"/>
                </a:lnTo>
                <a:lnTo>
                  <a:pt x="2784" y="1023"/>
                </a:lnTo>
                <a:lnTo>
                  <a:pt x="2777" y="1023"/>
                </a:lnTo>
                <a:lnTo>
                  <a:pt x="2777" y="1031"/>
                </a:lnTo>
                <a:close/>
                <a:moveTo>
                  <a:pt x="786" y="1047"/>
                </a:moveTo>
                <a:lnTo>
                  <a:pt x="793" y="1047"/>
                </a:lnTo>
                <a:lnTo>
                  <a:pt x="793" y="1040"/>
                </a:lnTo>
                <a:lnTo>
                  <a:pt x="786" y="1040"/>
                </a:lnTo>
                <a:lnTo>
                  <a:pt x="786" y="1047"/>
                </a:lnTo>
                <a:close/>
                <a:moveTo>
                  <a:pt x="802" y="1047"/>
                </a:moveTo>
                <a:lnTo>
                  <a:pt x="810" y="1047"/>
                </a:lnTo>
                <a:lnTo>
                  <a:pt x="810" y="1040"/>
                </a:lnTo>
                <a:lnTo>
                  <a:pt x="802" y="1040"/>
                </a:lnTo>
                <a:lnTo>
                  <a:pt x="802" y="1047"/>
                </a:lnTo>
                <a:close/>
                <a:moveTo>
                  <a:pt x="819" y="1047"/>
                </a:moveTo>
                <a:lnTo>
                  <a:pt x="826" y="1047"/>
                </a:lnTo>
                <a:lnTo>
                  <a:pt x="826" y="1040"/>
                </a:lnTo>
                <a:lnTo>
                  <a:pt x="819" y="1040"/>
                </a:lnTo>
                <a:lnTo>
                  <a:pt x="819" y="1047"/>
                </a:lnTo>
                <a:close/>
                <a:moveTo>
                  <a:pt x="836" y="1047"/>
                </a:moveTo>
                <a:lnTo>
                  <a:pt x="843" y="1047"/>
                </a:lnTo>
                <a:lnTo>
                  <a:pt x="843" y="1040"/>
                </a:lnTo>
                <a:lnTo>
                  <a:pt x="836" y="1040"/>
                </a:lnTo>
                <a:lnTo>
                  <a:pt x="836" y="1047"/>
                </a:lnTo>
                <a:close/>
                <a:moveTo>
                  <a:pt x="852" y="1047"/>
                </a:moveTo>
                <a:lnTo>
                  <a:pt x="859" y="1047"/>
                </a:lnTo>
                <a:lnTo>
                  <a:pt x="859" y="1040"/>
                </a:lnTo>
                <a:lnTo>
                  <a:pt x="852" y="1040"/>
                </a:lnTo>
                <a:lnTo>
                  <a:pt x="852" y="1047"/>
                </a:lnTo>
                <a:close/>
                <a:moveTo>
                  <a:pt x="871" y="1047"/>
                </a:moveTo>
                <a:lnTo>
                  <a:pt x="876" y="1047"/>
                </a:lnTo>
                <a:lnTo>
                  <a:pt x="876" y="1040"/>
                </a:lnTo>
                <a:lnTo>
                  <a:pt x="871" y="1040"/>
                </a:lnTo>
                <a:lnTo>
                  <a:pt x="871" y="1047"/>
                </a:lnTo>
                <a:close/>
                <a:moveTo>
                  <a:pt x="888" y="1047"/>
                </a:moveTo>
                <a:lnTo>
                  <a:pt x="895" y="1047"/>
                </a:lnTo>
                <a:lnTo>
                  <a:pt x="895" y="1040"/>
                </a:lnTo>
                <a:lnTo>
                  <a:pt x="888" y="1040"/>
                </a:lnTo>
                <a:lnTo>
                  <a:pt x="888" y="1047"/>
                </a:lnTo>
                <a:close/>
                <a:moveTo>
                  <a:pt x="904" y="1047"/>
                </a:moveTo>
                <a:lnTo>
                  <a:pt x="911" y="1047"/>
                </a:lnTo>
                <a:lnTo>
                  <a:pt x="911" y="1040"/>
                </a:lnTo>
                <a:lnTo>
                  <a:pt x="904" y="1040"/>
                </a:lnTo>
                <a:lnTo>
                  <a:pt x="904" y="1047"/>
                </a:lnTo>
                <a:close/>
                <a:moveTo>
                  <a:pt x="921" y="1047"/>
                </a:moveTo>
                <a:lnTo>
                  <a:pt x="928" y="1047"/>
                </a:lnTo>
                <a:lnTo>
                  <a:pt x="928" y="1040"/>
                </a:lnTo>
                <a:lnTo>
                  <a:pt x="921" y="1040"/>
                </a:lnTo>
                <a:lnTo>
                  <a:pt x="921" y="1047"/>
                </a:lnTo>
                <a:close/>
                <a:moveTo>
                  <a:pt x="937" y="1047"/>
                </a:moveTo>
                <a:lnTo>
                  <a:pt x="944" y="1047"/>
                </a:lnTo>
                <a:lnTo>
                  <a:pt x="944" y="1040"/>
                </a:lnTo>
                <a:lnTo>
                  <a:pt x="937" y="1040"/>
                </a:lnTo>
                <a:lnTo>
                  <a:pt x="937" y="1047"/>
                </a:lnTo>
                <a:close/>
                <a:moveTo>
                  <a:pt x="954" y="1047"/>
                </a:moveTo>
                <a:lnTo>
                  <a:pt x="961" y="1047"/>
                </a:lnTo>
                <a:lnTo>
                  <a:pt x="961" y="1040"/>
                </a:lnTo>
                <a:lnTo>
                  <a:pt x="954" y="1040"/>
                </a:lnTo>
                <a:lnTo>
                  <a:pt x="954" y="1047"/>
                </a:lnTo>
                <a:close/>
                <a:moveTo>
                  <a:pt x="971" y="1047"/>
                </a:moveTo>
                <a:lnTo>
                  <a:pt x="978" y="1047"/>
                </a:lnTo>
                <a:lnTo>
                  <a:pt x="978" y="1040"/>
                </a:lnTo>
                <a:lnTo>
                  <a:pt x="971" y="1040"/>
                </a:lnTo>
                <a:lnTo>
                  <a:pt x="971" y="1047"/>
                </a:lnTo>
                <a:close/>
                <a:moveTo>
                  <a:pt x="987" y="1047"/>
                </a:moveTo>
                <a:lnTo>
                  <a:pt x="994" y="1047"/>
                </a:lnTo>
                <a:lnTo>
                  <a:pt x="994" y="1040"/>
                </a:lnTo>
                <a:lnTo>
                  <a:pt x="987" y="1040"/>
                </a:lnTo>
                <a:lnTo>
                  <a:pt x="987" y="1047"/>
                </a:lnTo>
                <a:close/>
                <a:moveTo>
                  <a:pt x="1004" y="1047"/>
                </a:moveTo>
                <a:lnTo>
                  <a:pt x="1011" y="1047"/>
                </a:lnTo>
                <a:lnTo>
                  <a:pt x="1011" y="1040"/>
                </a:lnTo>
                <a:lnTo>
                  <a:pt x="1004" y="1040"/>
                </a:lnTo>
                <a:lnTo>
                  <a:pt x="1004" y="1047"/>
                </a:lnTo>
                <a:close/>
                <a:moveTo>
                  <a:pt x="1020" y="1047"/>
                </a:moveTo>
                <a:lnTo>
                  <a:pt x="1027" y="1047"/>
                </a:lnTo>
                <a:lnTo>
                  <a:pt x="1027" y="1040"/>
                </a:lnTo>
                <a:lnTo>
                  <a:pt x="1020" y="1040"/>
                </a:lnTo>
                <a:lnTo>
                  <a:pt x="1020" y="1047"/>
                </a:lnTo>
                <a:close/>
                <a:moveTo>
                  <a:pt x="1037" y="1047"/>
                </a:moveTo>
                <a:lnTo>
                  <a:pt x="1044" y="1047"/>
                </a:lnTo>
                <a:lnTo>
                  <a:pt x="1044" y="1040"/>
                </a:lnTo>
                <a:lnTo>
                  <a:pt x="1037" y="1040"/>
                </a:lnTo>
                <a:lnTo>
                  <a:pt x="1037" y="1047"/>
                </a:lnTo>
                <a:close/>
                <a:moveTo>
                  <a:pt x="1053" y="1047"/>
                </a:moveTo>
                <a:lnTo>
                  <a:pt x="1061" y="1047"/>
                </a:lnTo>
                <a:lnTo>
                  <a:pt x="1061" y="1040"/>
                </a:lnTo>
                <a:lnTo>
                  <a:pt x="1053" y="1040"/>
                </a:lnTo>
                <a:lnTo>
                  <a:pt x="1053" y="1047"/>
                </a:lnTo>
                <a:close/>
                <a:moveTo>
                  <a:pt x="1070" y="1047"/>
                </a:moveTo>
                <a:lnTo>
                  <a:pt x="1077" y="1047"/>
                </a:lnTo>
                <a:lnTo>
                  <a:pt x="1077" y="1040"/>
                </a:lnTo>
                <a:lnTo>
                  <a:pt x="1070" y="1040"/>
                </a:lnTo>
                <a:lnTo>
                  <a:pt x="1070" y="1047"/>
                </a:lnTo>
                <a:close/>
                <a:moveTo>
                  <a:pt x="1087" y="1047"/>
                </a:moveTo>
                <a:lnTo>
                  <a:pt x="1094" y="1047"/>
                </a:lnTo>
                <a:lnTo>
                  <a:pt x="1094" y="1040"/>
                </a:lnTo>
                <a:lnTo>
                  <a:pt x="1087" y="1040"/>
                </a:lnTo>
                <a:lnTo>
                  <a:pt x="1087" y="1047"/>
                </a:lnTo>
                <a:close/>
                <a:moveTo>
                  <a:pt x="1103" y="1047"/>
                </a:moveTo>
                <a:lnTo>
                  <a:pt x="1110" y="1047"/>
                </a:lnTo>
                <a:lnTo>
                  <a:pt x="1110" y="1040"/>
                </a:lnTo>
                <a:lnTo>
                  <a:pt x="1103" y="1040"/>
                </a:lnTo>
                <a:lnTo>
                  <a:pt x="1103" y="1047"/>
                </a:lnTo>
                <a:close/>
                <a:moveTo>
                  <a:pt x="1120" y="1047"/>
                </a:moveTo>
                <a:lnTo>
                  <a:pt x="1127" y="1047"/>
                </a:lnTo>
                <a:lnTo>
                  <a:pt x="1127" y="1040"/>
                </a:lnTo>
                <a:lnTo>
                  <a:pt x="1120" y="1040"/>
                </a:lnTo>
                <a:lnTo>
                  <a:pt x="1120" y="1047"/>
                </a:lnTo>
                <a:close/>
                <a:moveTo>
                  <a:pt x="1139" y="1047"/>
                </a:moveTo>
                <a:lnTo>
                  <a:pt x="1146" y="1047"/>
                </a:lnTo>
                <a:lnTo>
                  <a:pt x="1146" y="1040"/>
                </a:lnTo>
                <a:lnTo>
                  <a:pt x="1139" y="1040"/>
                </a:lnTo>
                <a:lnTo>
                  <a:pt x="1139" y="1047"/>
                </a:lnTo>
                <a:close/>
                <a:moveTo>
                  <a:pt x="1155" y="1047"/>
                </a:moveTo>
                <a:lnTo>
                  <a:pt x="1162" y="1047"/>
                </a:lnTo>
                <a:lnTo>
                  <a:pt x="1162" y="1040"/>
                </a:lnTo>
                <a:lnTo>
                  <a:pt x="1155" y="1040"/>
                </a:lnTo>
                <a:lnTo>
                  <a:pt x="1155" y="1047"/>
                </a:lnTo>
                <a:close/>
                <a:moveTo>
                  <a:pt x="1572" y="1047"/>
                </a:moveTo>
                <a:lnTo>
                  <a:pt x="1579" y="1047"/>
                </a:lnTo>
                <a:lnTo>
                  <a:pt x="1579" y="1040"/>
                </a:lnTo>
                <a:lnTo>
                  <a:pt x="1572" y="1040"/>
                </a:lnTo>
                <a:lnTo>
                  <a:pt x="1572" y="1047"/>
                </a:lnTo>
                <a:close/>
                <a:moveTo>
                  <a:pt x="1589" y="1047"/>
                </a:moveTo>
                <a:lnTo>
                  <a:pt x="1596" y="1047"/>
                </a:lnTo>
                <a:lnTo>
                  <a:pt x="1596" y="1040"/>
                </a:lnTo>
                <a:lnTo>
                  <a:pt x="1589" y="1040"/>
                </a:lnTo>
                <a:lnTo>
                  <a:pt x="1589" y="1047"/>
                </a:lnTo>
                <a:close/>
                <a:moveTo>
                  <a:pt x="1605" y="1047"/>
                </a:moveTo>
                <a:lnTo>
                  <a:pt x="1612" y="1047"/>
                </a:lnTo>
                <a:lnTo>
                  <a:pt x="1612" y="1040"/>
                </a:lnTo>
                <a:lnTo>
                  <a:pt x="1605" y="1040"/>
                </a:lnTo>
                <a:lnTo>
                  <a:pt x="1605" y="1047"/>
                </a:lnTo>
                <a:close/>
                <a:moveTo>
                  <a:pt x="1622" y="1047"/>
                </a:moveTo>
                <a:lnTo>
                  <a:pt x="1629" y="1047"/>
                </a:lnTo>
                <a:lnTo>
                  <a:pt x="1629" y="1040"/>
                </a:lnTo>
                <a:lnTo>
                  <a:pt x="1622" y="1040"/>
                </a:lnTo>
                <a:lnTo>
                  <a:pt x="1622" y="1047"/>
                </a:lnTo>
                <a:close/>
                <a:moveTo>
                  <a:pt x="1638" y="1047"/>
                </a:moveTo>
                <a:lnTo>
                  <a:pt x="1645" y="1047"/>
                </a:lnTo>
                <a:lnTo>
                  <a:pt x="1645" y="1040"/>
                </a:lnTo>
                <a:lnTo>
                  <a:pt x="1638" y="1040"/>
                </a:lnTo>
                <a:lnTo>
                  <a:pt x="1638" y="1047"/>
                </a:lnTo>
                <a:close/>
                <a:moveTo>
                  <a:pt x="1657" y="1047"/>
                </a:moveTo>
                <a:lnTo>
                  <a:pt x="1664" y="1047"/>
                </a:lnTo>
                <a:lnTo>
                  <a:pt x="1664" y="1040"/>
                </a:lnTo>
                <a:lnTo>
                  <a:pt x="1657" y="1040"/>
                </a:lnTo>
                <a:lnTo>
                  <a:pt x="1657" y="1047"/>
                </a:lnTo>
                <a:close/>
                <a:moveTo>
                  <a:pt x="1674" y="1047"/>
                </a:moveTo>
                <a:lnTo>
                  <a:pt x="1681" y="1047"/>
                </a:lnTo>
                <a:lnTo>
                  <a:pt x="1681" y="1040"/>
                </a:lnTo>
                <a:lnTo>
                  <a:pt x="1674" y="1040"/>
                </a:lnTo>
                <a:lnTo>
                  <a:pt x="1674" y="1047"/>
                </a:lnTo>
                <a:close/>
                <a:moveTo>
                  <a:pt x="1690" y="1047"/>
                </a:moveTo>
                <a:lnTo>
                  <a:pt x="1698" y="1047"/>
                </a:lnTo>
                <a:lnTo>
                  <a:pt x="1698" y="1040"/>
                </a:lnTo>
                <a:lnTo>
                  <a:pt x="1690" y="1040"/>
                </a:lnTo>
                <a:lnTo>
                  <a:pt x="1690" y="1047"/>
                </a:lnTo>
                <a:close/>
                <a:moveTo>
                  <a:pt x="1707" y="1047"/>
                </a:moveTo>
                <a:lnTo>
                  <a:pt x="1714" y="1047"/>
                </a:lnTo>
                <a:lnTo>
                  <a:pt x="1714" y="1040"/>
                </a:lnTo>
                <a:lnTo>
                  <a:pt x="1707" y="1040"/>
                </a:lnTo>
                <a:lnTo>
                  <a:pt x="1707" y="1047"/>
                </a:lnTo>
                <a:close/>
                <a:moveTo>
                  <a:pt x="1724" y="1047"/>
                </a:moveTo>
                <a:lnTo>
                  <a:pt x="1731" y="1047"/>
                </a:lnTo>
                <a:lnTo>
                  <a:pt x="1731" y="1040"/>
                </a:lnTo>
                <a:lnTo>
                  <a:pt x="1724" y="1040"/>
                </a:lnTo>
                <a:lnTo>
                  <a:pt x="1724" y="1047"/>
                </a:lnTo>
                <a:close/>
                <a:moveTo>
                  <a:pt x="1740" y="1047"/>
                </a:moveTo>
                <a:lnTo>
                  <a:pt x="1747" y="1047"/>
                </a:lnTo>
                <a:lnTo>
                  <a:pt x="1747" y="1040"/>
                </a:lnTo>
                <a:lnTo>
                  <a:pt x="1740" y="1040"/>
                </a:lnTo>
                <a:lnTo>
                  <a:pt x="1740" y="1047"/>
                </a:lnTo>
                <a:close/>
                <a:moveTo>
                  <a:pt x="1757" y="1047"/>
                </a:moveTo>
                <a:lnTo>
                  <a:pt x="1764" y="1047"/>
                </a:lnTo>
                <a:lnTo>
                  <a:pt x="1764" y="1040"/>
                </a:lnTo>
                <a:lnTo>
                  <a:pt x="1757" y="1040"/>
                </a:lnTo>
                <a:lnTo>
                  <a:pt x="1757" y="1047"/>
                </a:lnTo>
                <a:close/>
                <a:moveTo>
                  <a:pt x="1773" y="1047"/>
                </a:moveTo>
                <a:lnTo>
                  <a:pt x="1780" y="1047"/>
                </a:lnTo>
                <a:lnTo>
                  <a:pt x="1780" y="1040"/>
                </a:lnTo>
                <a:lnTo>
                  <a:pt x="1773" y="1040"/>
                </a:lnTo>
                <a:lnTo>
                  <a:pt x="1773" y="1047"/>
                </a:lnTo>
                <a:close/>
                <a:moveTo>
                  <a:pt x="1790" y="1047"/>
                </a:moveTo>
                <a:lnTo>
                  <a:pt x="1797" y="1047"/>
                </a:lnTo>
                <a:lnTo>
                  <a:pt x="1797" y="1040"/>
                </a:lnTo>
                <a:lnTo>
                  <a:pt x="1790" y="1040"/>
                </a:lnTo>
                <a:lnTo>
                  <a:pt x="1790" y="1047"/>
                </a:lnTo>
                <a:close/>
                <a:moveTo>
                  <a:pt x="2358" y="1047"/>
                </a:moveTo>
                <a:lnTo>
                  <a:pt x="2365" y="1047"/>
                </a:lnTo>
                <a:lnTo>
                  <a:pt x="2365" y="1040"/>
                </a:lnTo>
                <a:lnTo>
                  <a:pt x="2358" y="1040"/>
                </a:lnTo>
                <a:lnTo>
                  <a:pt x="2358" y="1047"/>
                </a:lnTo>
                <a:close/>
                <a:moveTo>
                  <a:pt x="2375" y="1047"/>
                </a:moveTo>
                <a:lnTo>
                  <a:pt x="2382" y="1047"/>
                </a:lnTo>
                <a:lnTo>
                  <a:pt x="2382" y="1040"/>
                </a:lnTo>
                <a:lnTo>
                  <a:pt x="2375" y="1040"/>
                </a:lnTo>
                <a:lnTo>
                  <a:pt x="2375" y="1047"/>
                </a:lnTo>
                <a:close/>
                <a:moveTo>
                  <a:pt x="2391" y="1047"/>
                </a:moveTo>
                <a:lnTo>
                  <a:pt x="2398" y="1047"/>
                </a:lnTo>
                <a:lnTo>
                  <a:pt x="2398" y="1040"/>
                </a:lnTo>
                <a:lnTo>
                  <a:pt x="2391" y="1040"/>
                </a:lnTo>
                <a:lnTo>
                  <a:pt x="2391" y="1047"/>
                </a:lnTo>
                <a:close/>
                <a:moveTo>
                  <a:pt x="2408" y="1047"/>
                </a:moveTo>
                <a:lnTo>
                  <a:pt x="2415" y="1047"/>
                </a:lnTo>
                <a:lnTo>
                  <a:pt x="2415" y="1040"/>
                </a:lnTo>
                <a:lnTo>
                  <a:pt x="2408" y="1040"/>
                </a:lnTo>
                <a:lnTo>
                  <a:pt x="2408" y="1047"/>
                </a:lnTo>
                <a:close/>
                <a:moveTo>
                  <a:pt x="2427" y="1047"/>
                </a:moveTo>
                <a:lnTo>
                  <a:pt x="2434" y="1047"/>
                </a:lnTo>
                <a:lnTo>
                  <a:pt x="2434" y="1040"/>
                </a:lnTo>
                <a:lnTo>
                  <a:pt x="2427" y="1040"/>
                </a:lnTo>
                <a:lnTo>
                  <a:pt x="2427" y="1047"/>
                </a:lnTo>
                <a:close/>
                <a:moveTo>
                  <a:pt x="2443" y="1047"/>
                </a:moveTo>
                <a:lnTo>
                  <a:pt x="2451" y="1047"/>
                </a:lnTo>
                <a:lnTo>
                  <a:pt x="2451" y="1040"/>
                </a:lnTo>
                <a:lnTo>
                  <a:pt x="2443" y="1040"/>
                </a:lnTo>
                <a:lnTo>
                  <a:pt x="2443" y="1047"/>
                </a:lnTo>
                <a:close/>
                <a:moveTo>
                  <a:pt x="2460" y="1047"/>
                </a:moveTo>
                <a:lnTo>
                  <a:pt x="2467" y="1047"/>
                </a:lnTo>
                <a:lnTo>
                  <a:pt x="2467" y="1040"/>
                </a:lnTo>
                <a:lnTo>
                  <a:pt x="2460" y="1040"/>
                </a:lnTo>
                <a:lnTo>
                  <a:pt x="2460" y="1047"/>
                </a:lnTo>
                <a:close/>
                <a:moveTo>
                  <a:pt x="2477" y="1047"/>
                </a:moveTo>
                <a:lnTo>
                  <a:pt x="2484" y="1047"/>
                </a:lnTo>
                <a:lnTo>
                  <a:pt x="2484" y="1040"/>
                </a:lnTo>
                <a:lnTo>
                  <a:pt x="2477" y="1040"/>
                </a:lnTo>
                <a:lnTo>
                  <a:pt x="2477" y="1047"/>
                </a:lnTo>
                <a:close/>
                <a:moveTo>
                  <a:pt x="2493" y="1047"/>
                </a:moveTo>
                <a:lnTo>
                  <a:pt x="2500" y="1047"/>
                </a:lnTo>
                <a:lnTo>
                  <a:pt x="2500" y="1040"/>
                </a:lnTo>
                <a:lnTo>
                  <a:pt x="2493" y="1040"/>
                </a:lnTo>
                <a:lnTo>
                  <a:pt x="2493" y="1047"/>
                </a:lnTo>
                <a:close/>
                <a:moveTo>
                  <a:pt x="2510" y="1047"/>
                </a:moveTo>
                <a:lnTo>
                  <a:pt x="2517" y="1047"/>
                </a:lnTo>
                <a:lnTo>
                  <a:pt x="2517" y="1040"/>
                </a:lnTo>
                <a:lnTo>
                  <a:pt x="2510" y="1040"/>
                </a:lnTo>
                <a:lnTo>
                  <a:pt x="2510" y="1047"/>
                </a:lnTo>
                <a:close/>
                <a:moveTo>
                  <a:pt x="2526" y="1047"/>
                </a:moveTo>
                <a:lnTo>
                  <a:pt x="2533" y="1047"/>
                </a:lnTo>
                <a:lnTo>
                  <a:pt x="2533" y="1040"/>
                </a:lnTo>
                <a:lnTo>
                  <a:pt x="2526" y="1040"/>
                </a:lnTo>
                <a:lnTo>
                  <a:pt x="2526" y="1047"/>
                </a:lnTo>
                <a:close/>
                <a:moveTo>
                  <a:pt x="2543" y="1047"/>
                </a:moveTo>
                <a:lnTo>
                  <a:pt x="2550" y="1047"/>
                </a:lnTo>
                <a:lnTo>
                  <a:pt x="2550" y="1040"/>
                </a:lnTo>
                <a:lnTo>
                  <a:pt x="2543" y="1040"/>
                </a:lnTo>
                <a:lnTo>
                  <a:pt x="2543" y="1047"/>
                </a:lnTo>
                <a:close/>
                <a:moveTo>
                  <a:pt x="2560" y="1047"/>
                </a:moveTo>
                <a:lnTo>
                  <a:pt x="2567" y="1047"/>
                </a:lnTo>
                <a:lnTo>
                  <a:pt x="2567" y="1040"/>
                </a:lnTo>
                <a:lnTo>
                  <a:pt x="2560" y="1040"/>
                </a:lnTo>
                <a:lnTo>
                  <a:pt x="2560" y="1047"/>
                </a:lnTo>
                <a:close/>
                <a:moveTo>
                  <a:pt x="2609" y="1047"/>
                </a:moveTo>
                <a:lnTo>
                  <a:pt x="2616" y="1047"/>
                </a:lnTo>
                <a:lnTo>
                  <a:pt x="2616" y="1040"/>
                </a:lnTo>
                <a:lnTo>
                  <a:pt x="2609" y="1040"/>
                </a:lnTo>
                <a:lnTo>
                  <a:pt x="2609" y="1047"/>
                </a:lnTo>
                <a:close/>
                <a:moveTo>
                  <a:pt x="2626" y="1047"/>
                </a:moveTo>
                <a:lnTo>
                  <a:pt x="2633" y="1047"/>
                </a:lnTo>
                <a:lnTo>
                  <a:pt x="2633" y="1040"/>
                </a:lnTo>
                <a:lnTo>
                  <a:pt x="2626" y="1040"/>
                </a:lnTo>
                <a:lnTo>
                  <a:pt x="2626" y="1047"/>
                </a:lnTo>
                <a:close/>
                <a:moveTo>
                  <a:pt x="2642" y="1047"/>
                </a:moveTo>
                <a:lnTo>
                  <a:pt x="2649" y="1047"/>
                </a:lnTo>
                <a:lnTo>
                  <a:pt x="2649" y="1040"/>
                </a:lnTo>
                <a:lnTo>
                  <a:pt x="2642" y="1040"/>
                </a:lnTo>
                <a:lnTo>
                  <a:pt x="2642" y="1047"/>
                </a:lnTo>
                <a:close/>
                <a:moveTo>
                  <a:pt x="2659" y="1047"/>
                </a:moveTo>
                <a:lnTo>
                  <a:pt x="2666" y="1047"/>
                </a:lnTo>
                <a:lnTo>
                  <a:pt x="2666" y="1040"/>
                </a:lnTo>
                <a:lnTo>
                  <a:pt x="2659" y="1040"/>
                </a:lnTo>
                <a:lnTo>
                  <a:pt x="2659" y="1047"/>
                </a:lnTo>
                <a:close/>
                <a:moveTo>
                  <a:pt x="2678" y="1047"/>
                </a:moveTo>
                <a:lnTo>
                  <a:pt x="2683" y="1047"/>
                </a:lnTo>
                <a:lnTo>
                  <a:pt x="2683" y="1040"/>
                </a:lnTo>
                <a:lnTo>
                  <a:pt x="2678" y="1040"/>
                </a:lnTo>
                <a:lnTo>
                  <a:pt x="2678" y="1047"/>
                </a:lnTo>
                <a:close/>
                <a:moveTo>
                  <a:pt x="2694" y="1047"/>
                </a:moveTo>
                <a:lnTo>
                  <a:pt x="2702" y="1047"/>
                </a:lnTo>
                <a:lnTo>
                  <a:pt x="2702" y="1040"/>
                </a:lnTo>
                <a:lnTo>
                  <a:pt x="2694" y="1040"/>
                </a:lnTo>
                <a:lnTo>
                  <a:pt x="2694" y="1047"/>
                </a:lnTo>
                <a:close/>
                <a:moveTo>
                  <a:pt x="2711" y="1047"/>
                </a:moveTo>
                <a:lnTo>
                  <a:pt x="2718" y="1047"/>
                </a:lnTo>
                <a:lnTo>
                  <a:pt x="2718" y="1040"/>
                </a:lnTo>
                <a:lnTo>
                  <a:pt x="2711" y="1040"/>
                </a:lnTo>
                <a:lnTo>
                  <a:pt x="2711" y="1047"/>
                </a:lnTo>
                <a:close/>
                <a:moveTo>
                  <a:pt x="2728" y="1047"/>
                </a:moveTo>
                <a:lnTo>
                  <a:pt x="2735" y="1047"/>
                </a:lnTo>
                <a:lnTo>
                  <a:pt x="2735" y="1040"/>
                </a:lnTo>
                <a:lnTo>
                  <a:pt x="2728" y="1040"/>
                </a:lnTo>
                <a:lnTo>
                  <a:pt x="2728" y="1047"/>
                </a:lnTo>
                <a:close/>
                <a:moveTo>
                  <a:pt x="2744" y="1047"/>
                </a:moveTo>
                <a:lnTo>
                  <a:pt x="2751" y="1047"/>
                </a:lnTo>
                <a:lnTo>
                  <a:pt x="2751" y="1040"/>
                </a:lnTo>
                <a:lnTo>
                  <a:pt x="2744" y="1040"/>
                </a:lnTo>
                <a:lnTo>
                  <a:pt x="2744" y="1047"/>
                </a:lnTo>
                <a:close/>
                <a:moveTo>
                  <a:pt x="2777" y="1047"/>
                </a:moveTo>
                <a:lnTo>
                  <a:pt x="2784" y="1047"/>
                </a:lnTo>
                <a:lnTo>
                  <a:pt x="2784" y="1040"/>
                </a:lnTo>
                <a:lnTo>
                  <a:pt x="2777" y="1040"/>
                </a:lnTo>
                <a:lnTo>
                  <a:pt x="2777" y="1047"/>
                </a:lnTo>
                <a:close/>
                <a:moveTo>
                  <a:pt x="2794" y="1047"/>
                </a:moveTo>
                <a:lnTo>
                  <a:pt x="2801" y="1047"/>
                </a:lnTo>
                <a:lnTo>
                  <a:pt x="2801" y="1040"/>
                </a:lnTo>
                <a:lnTo>
                  <a:pt x="2794" y="1040"/>
                </a:lnTo>
                <a:lnTo>
                  <a:pt x="2794" y="1047"/>
                </a:lnTo>
                <a:close/>
                <a:moveTo>
                  <a:pt x="2811" y="1047"/>
                </a:moveTo>
                <a:lnTo>
                  <a:pt x="2818" y="1047"/>
                </a:lnTo>
                <a:lnTo>
                  <a:pt x="2818" y="1040"/>
                </a:lnTo>
                <a:lnTo>
                  <a:pt x="2811" y="1040"/>
                </a:lnTo>
                <a:lnTo>
                  <a:pt x="2811" y="1047"/>
                </a:lnTo>
                <a:close/>
                <a:moveTo>
                  <a:pt x="802" y="1064"/>
                </a:moveTo>
                <a:lnTo>
                  <a:pt x="810" y="1064"/>
                </a:lnTo>
                <a:lnTo>
                  <a:pt x="810" y="1057"/>
                </a:lnTo>
                <a:lnTo>
                  <a:pt x="802" y="1057"/>
                </a:lnTo>
                <a:lnTo>
                  <a:pt x="802" y="1064"/>
                </a:lnTo>
                <a:close/>
                <a:moveTo>
                  <a:pt x="819" y="1064"/>
                </a:moveTo>
                <a:lnTo>
                  <a:pt x="826" y="1064"/>
                </a:lnTo>
                <a:lnTo>
                  <a:pt x="826" y="1057"/>
                </a:lnTo>
                <a:lnTo>
                  <a:pt x="819" y="1057"/>
                </a:lnTo>
                <a:lnTo>
                  <a:pt x="819" y="1064"/>
                </a:lnTo>
                <a:close/>
                <a:moveTo>
                  <a:pt x="836" y="1064"/>
                </a:moveTo>
                <a:lnTo>
                  <a:pt x="843" y="1064"/>
                </a:lnTo>
                <a:lnTo>
                  <a:pt x="843" y="1057"/>
                </a:lnTo>
                <a:lnTo>
                  <a:pt x="836" y="1057"/>
                </a:lnTo>
                <a:lnTo>
                  <a:pt x="836" y="1064"/>
                </a:lnTo>
                <a:close/>
                <a:moveTo>
                  <a:pt x="852" y="1064"/>
                </a:moveTo>
                <a:lnTo>
                  <a:pt x="859" y="1064"/>
                </a:lnTo>
                <a:lnTo>
                  <a:pt x="859" y="1057"/>
                </a:lnTo>
                <a:lnTo>
                  <a:pt x="852" y="1057"/>
                </a:lnTo>
                <a:lnTo>
                  <a:pt x="852" y="1064"/>
                </a:lnTo>
                <a:close/>
                <a:moveTo>
                  <a:pt x="871" y="1064"/>
                </a:moveTo>
                <a:lnTo>
                  <a:pt x="876" y="1064"/>
                </a:lnTo>
                <a:lnTo>
                  <a:pt x="876" y="1057"/>
                </a:lnTo>
                <a:lnTo>
                  <a:pt x="871" y="1057"/>
                </a:lnTo>
                <a:lnTo>
                  <a:pt x="871" y="1064"/>
                </a:lnTo>
                <a:close/>
                <a:moveTo>
                  <a:pt x="888" y="1064"/>
                </a:moveTo>
                <a:lnTo>
                  <a:pt x="895" y="1064"/>
                </a:lnTo>
                <a:lnTo>
                  <a:pt x="895" y="1057"/>
                </a:lnTo>
                <a:lnTo>
                  <a:pt x="888" y="1057"/>
                </a:lnTo>
                <a:lnTo>
                  <a:pt x="888" y="1064"/>
                </a:lnTo>
                <a:close/>
                <a:moveTo>
                  <a:pt x="904" y="1064"/>
                </a:moveTo>
                <a:lnTo>
                  <a:pt x="911" y="1064"/>
                </a:lnTo>
                <a:lnTo>
                  <a:pt x="911" y="1057"/>
                </a:lnTo>
                <a:lnTo>
                  <a:pt x="904" y="1057"/>
                </a:lnTo>
                <a:lnTo>
                  <a:pt x="904" y="1064"/>
                </a:lnTo>
                <a:close/>
                <a:moveTo>
                  <a:pt x="921" y="1064"/>
                </a:moveTo>
                <a:lnTo>
                  <a:pt x="928" y="1064"/>
                </a:lnTo>
                <a:lnTo>
                  <a:pt x="928" y="1057"/>
                </a:lnTo>
                <a:lnTo>
                  <a:pt x="921" y="1057"/>
                </a:lnTo>
                <a:lnTo>
                  <a:pt x="921" y="1064"/>
                </a:lnTo>
                <a:close/>
                <a:moveTo>
                  <a:pt x="937" y="1064"/>
                </a:moveTo>
                <a:lnTo>
                  <a:pt x="944" y="1064"/>
                </a:lnTo>
                <a:lnTo>
                  <a:pt x="944" y="1057"/>
                </a:lnTo>
                <a:lnTo>
                  <a:pt x="937" y="1057"/>
                </a:lnTo>
                <a:lnTo>
                  <a:pt x="937" y="1064"/>
                </a:lnTo>
                <a:close/>
                <a:moveTo>
                  <a:pt x="954" y="1064"/>
                </a:moveTo>
                <a:lnTo>
                  <a:pt x="961" y="1064"/>
                </a:lnTo>
                <a:lnTo>
                  <a:pt x="961" y="1057"/>
                </a:lnTo>
                <a:lnTo>
                  <a:pt x="954" y="1057"/>
                </a:lnTo>
                <a:lnTo>
                  <a:pt x="954" y="1064"/>
                </a:lnTo>
                <a:close/>
                <a:moveTo>
                  <a:pt x="971" y="1064"/>
                </a:moveTo>
                <a:lnTo>
                  <a:pt x="978" y="1064"/>
                </a:lnTo>
                <a:lnTo>
                  <a:pt x="978" y="1057"/>
                </a:lnTo>
                <a:lnTo>
                  <a:pt x="971" y="1057"/>
                </a:lnTo>
                <a:lnTo>
                  <a:pt x="971" y="1064"/>
                </a:lnTo>
                <a:close/>
                <a:moveTo>
                  <a:pt x="987" y="1064"/>
                </a:moveTo>
                <a:lnTo>
                  <a:pt x="994" y="1064"/>
                </a:lnTo>
                <a:lnTo>
                  <a:pt x="994" y="1057"/>
                </a:lnTo>
                <a:lnTo>
                  <a:pt x="987" y="1057"/>
                </a:lnTo>
                <a:lnTo>
                  <a:pt x="987" y="1064"/>
                </a:lnTo>
                <a:close/>
                <a:moveTo>
                  <a:pt x="1004" y="1064"/>
                </a:moveTo>
                <a:lnTo>
                  <a:pt x="1011" y="1064"/>
                </a:lnTo>
                <a:lnTo>
                  <a:pt x="1011" y="1057"/>
                </a:lnTo>
                <a:lnTo>
                  <a:pt x="1004" y="1057"/>
                </a:lnTo>
                <a:lnTo>
                  <a:pt x="1004" y="1064"/>
                </a:lnTo>
                <a:close/>
                <a:moveTo>
                  <a:pt x="1020" y="1064"/>
                </a:moveTo>
                <a:lnTo>
                  <a:pt x="1027" y="1064"/>
                </a:lnTo>
                <a:lnTo>
                  <a:pt x="1027" y="1057"/>
                </a:lnTo>
                <a:lnTo>
                  <a:pt x="1020" y="1057"/>
                </a:lnTo>
                <a:lnTo>
                  <a:pt x="1020" y="1064"/>
                </a:lnTo>
                <a:close/>
                <a:moveTo>
                  <a:pt x="1037" y="1064"/>
                </a:moveTo>
                <a:lnTo>
                  <a:pt x="1044" y="1064"/>
                </a:lnTo>
                <a:lnTo>
                  <a:pt x="1044" y="1057"/>
                </a:lnTo>
                <a:lnTo>
                  <a:pt x="1037" y="1057"/>
                </a:lnTo>
                <a:lnTo>
                  <a:pt x="1037" y="1064"/>
                </a:lnTo>
                <a:close/>
                <a:moveTo>
                  <a:pt x="1053" y="1064"/>
                </a:moveTo>
                <a:lnTo>
                  <a:pt x="1061" y="1064"/>
                </a:lnTo>
                <a:lnTo>
                  <a:pt x="1061" y="1057"/>
                </a:lnTo>
                <a:lnTo>
                  <a:pt x="1053" y="1057"/>
                </a:lnTo>
                <a:lnTo>
                  <a:pt x="1053" y="1064"/>
                </a:lnTo>
                <a:close/>
                <a:moveTo>
                  <a:pt x="1070" y="1064"/>
                </a:moveTo>
                <a:lnTo>
                  <a:pt x="1077" y="1064"/>
                </a:lnTo>
                <a:lnTo>
                  <a:pt x="1077" y="1057"/>
                </a:lnTo>
                <a:lnTo>
                  <a:pt x="1070" y="1057"/>
                </a:lnTo>
                <a:lnTo>
                  <a:pt x="1070" y="1064"/>
                </a:lnTo>
                <a:close/>
                <a:moveTo>
                  <a:pt x="1087" y="1064"/>
                </a:moveTo>
                <a:lnTo>
                  <a:pt x="1094" y="1064"/>
                </a:lnTo>
                <a:lnTo>
                  <a:pt x="1094" y="1057"/>
                </a:lnTo>
                <a:lnTo>
                  <a:pt x="1087" y="1057"/>
                </a:lnTo>
                <a:lnTo>
                  <a:pt x="1087" y="1064"/>
                </a:lnTo>
                <a:close/>
                <a:moveTo>
                  <a:pt x="1103" y="1064"/>
                </a:moveTo>
                <a:lnTo>
                  <a:pt x="1110" y="1064"/>
                </a:lnTo>
                <a:lnTo>
                  <a:pt x="1110" y="1057"/>
                </a:lnTo>
                <a:lnTo>
                  <a:pt x="1103" y="1057"/>
                </a:lnTo>
                <a:lnTo>
                  <a:pt x="1103" y="1064"/>
                </a:lnTo>
                <a:close/>
                <a:moveTo>
                  <a:pt x="1120" y="1064"/>
                </a:moveTo>
                <a:lnTo>
                  <a:pt x="1127" y="1064"/>
                </a:lnTo>
                <a:lnTo>
                  <a:pt x="1127" y="1057"/>
                </a:lnTo>
                <a:lnTo>
                  <a:pt x="1120" y="1057"/>
                </a:lnTo>
                <a:lnTo>
                  <a:pt x="1120" y="1064"/>
                </a:lnTo>
                <a:close/>
                <a:moveTo>
                  <a:pt x="1139" y="1064"/>
                </a:moveTo>
                <a:lnTo>
                  <a:pt x="1146" y="1064"/>
                </a:lnTo>
                <a:lnTo>
                  <a:pt x="1146" y="1057"/>
                </a:lnTo>
                <a:lnTo>
                  <a:pt x="1139" y="1057"/>
                </a:lnTo>
                <a:lnTo>
                  <a:pt x="1139" y="1064"/>
                </a:lnTo>
                <a:close/>
                <a:moveTo>
                  <a:pt x="1155" y="1064"/>
                </a:moveTo>
                <a:lnTo>
                  <a:pt x="1162" y="1064"/>
                </a:lnTo>
                <a:lnTo>
                  <a:pt x="1162" y="1057"/>
                </a:lnTo>
                <a:lnTo>
                  <a:pt x="1155" y="1057"/>
                </a:lnTo>
                <a:lnTo>
                  <a:pt x="1155" y="1064"/>
                </a:lnTo>
                <a:close/>
                <a:moveTo>
                  <a:pt x="1572" y="1064"/>
                </a:moveTo>
                <a:lnTo>
                  <a:pt x="1579" y="1064"/>
                </a:lnTo>
                <a:lnTo>
                  <a:pt x="1579" y="1057"/>
                </a:lnTo>
                <a:lnTo>
                  <a:pt x="1572" y="1057"/>
                </a:lnTo>
                <a:lnTo>
                  <a:pt x="1572" y="1064"/>
                </a:lnTo>
                <a:close/>
                <a:moveTo>
                  <a:pt x="1589" y="1064"/>
                </a:moveTo>
                <a:lnTo>
                  <a:pt x="1596" y="1064"/>
                </a:lnTo>
                <a:lnTo>
                  <a:pt x="1596" y="1057"/>
                </a:lnTo>
                <a:lnTo>
                  <a:pt x="1589" y="1057"/>
                </a:lnTo>
                <a:lnTo>
                  <a:pt x="1589" y="1064"/>
                </a:lnTo>
                <a:close/>
                <a:moveTo>
                  <a:pt x="1605" y="1064"/>
                </a:moveTo>
                <a:lnTo>
                  <a:pt x="1612" y="1064"/>
                </a:lnTo>
                <a:lnTo>
                  <a:pt x="1612" y="1057"/>
                </a:lnTo>
                <a:lnTo>
                  <a:pt x="1605" y="1057"/>
                </a:lnTo>
                <a:lnTo>
                  <a:pt x="1605" y="1064"/>
                </a:lnTo>
                <a:close/>
                <a:moveTo>
                  <a:pt x="1622" y="1064"/>
                </a:moveTo>
                <a:lnTo>
                  <a:pt x="1629" y="1064"/>
                </a:lnTo>
                <a:lnTo>
                  <a:pt x="1629" y="1057"/>
                </a:lnTo>
                <a:lnTo>
                  <a:pt x="1622" y="1057"/>
                </a:lnTo>
                <a:lnTo>
                  <a:pt x="1622" y="1064"/>
                </a:lnTo>
                <a:close/>
                <a:moveTo>
                  <a:pt x="1638" y="1064"/>
                </a:moveTo>
                <a:lnTo>
                  <a:pt x="1645" y="1064"/>
                </a:lnTo>
                <a:lnTo>
                  <a:pt x="1645" y="1057"/>
                </a:lnTo>
                <a:lnTo>
                  <a:pt x="1638" y="1057"/>
                </a:lnTo>
                <a:lnTo>
                  <a:pt x="1638" y="1064"/>
                </a:lnTo>
                <a:close/>
                <a:moveTo>
                  <a:pt x="1657" y="1064"/>
                </a:moveTo>
                <a:lnTo>
                  <a:pt x="1664" y="1064"/>
                </a:lnTo>
                <a:lnTo>
                  <a:pt x="1664" y="1057"/>
                </a:lnTo>
                <a:lnTo>
                  <a:pt x="1657" y="1057"/>
                </a:lnTo>
                <a:lnTo>
                  <a:pt x="1657" y="1064"/>
                </a:lnTo>
                <a:close/>
                <a:moveTo>
                  <a:pt x="1674" y="1064"/>
                </a:moveTo>
                <a:lnTo>
                  <a:pt x="1681" y="1064"/>
                </a:lnTo>
                <a:lnTo>
                  <a:pt x="1681" y="1057"/>
                </a:lnTo>
                <a:lnTo>
                  <a:pt x="1674" y="1057"/>
                </a:lnTo>
                <a:lnTo>
                  <a:pt x="1674" y="1064"/>
                </a:lnTo>
                <a:close/>
                <a:moveTo>
                  <a:pt x="1690" y="1064"/>
                </a:moveTo>
                <a:lnTo>
                  <a:pt x="1698" y="1064"/>
                </a:lnTo>
                <a:lnTo>
                  <a:pt x="1698" y="1057"/>
                </a:lnTo>
                <a:lnTo>
                  <a:pt x="1690" y="1057"/>
                </a:lnTo>
                <a:lnTo>
                  <a:pt x="1690" y="1064"/>
                </a:lnTo>
                <a:close/>
                <a:moveTo>
                  <a:pt x="1707" y="1064"/>
                </a:moveTo>
                <a:lnTo>
                  <a:pt x="1714" y="1064"/>
                </a:lnTo>
                <a:lnTo>
                  <a:pt x="1714" y="1057"/>
                </a:lnTo>
                <a:lnTo>
                  <a:pt x="1707" y="1057"/>
                </a:lnTo>
                <a:lnTo>
                  <a:pt x="1707" y="1064"/>
                </a:lnTo>
                <a:close/>
                <a:moveTo>
                  <a:pt x="1724" y="1064"/>
                </a:moveTo>
                <a:lnTo>
                  <a:pt x="1731" y="1064"/>
                </a:lnTo>
                <a:lnTo>
                  <a:pt x="1731" y="1057"/>
                </a:lnTo>
                <a:lnTo>
                  <a:pt x="1724" y="1057"/>
                </a:lnTo>
                <a:lnTo>
                  <a:pt x="1724" y="1064"/>
                </a:lnTo>
                <a:close/>
                <a:moveTo>
                  <a:pt x="1740" y="1064"/>
                </a:moveTo>
                <a:lnTo>
                  <a:pt x="1747" y="1064"/>
                </a:lnTo>
                <a:lnTo>
                  <a:pt x="1747" y="1057"/>
                </a:lnTo>
                <a:lnTo>
                  <a:pt x="1740" y="1057"/>
                </a:lnTo>
                <a:lnTo>
                  <a:pt x="1740" y="1064"/>
                </a:lnTo>
                <a:close/>
                <a:moveTo>
                  <a:pt x="1757" y="1064"/>
                </a:moveTo>
                <a:lnTo>
                  <a:pt x="1764" y="1064"/>
                </a:lnTo>
                <a:lnTo>
                  <a:pt x="1764" y="1057"/>
                </a:lnTo>
                <a:lnTo>
                  <a:pt x="1757" y="1057"/>
                </a:lnTo>
                <a:lnTo>
                  <a:pt x="1757" y="1064"/>
                </a:lnTo>
                <a:close/>
                <a:moveTo>
                  <a:pt x="1773" y="1064"/>
                </a:moveTo>
                <a:lnTo>
                  <a:pt x="1780" y="1064"/>
                </a:lnTo>
                <a:lnTo>
                  <a:pt x="1780" y="1057"/>
                </a:lnTo>
                <a:lnTo>
                  <a:pt x="1773" y="1057"/>
                </a:lnTo>
                <a:lnTo>
                  <a:pt x="1773" y="1064"/>
                </a:lnTo>
                <a:close/>
                <a:moveTo>
                  <a:pt x="1790" y="1064"/>
                </a:moveTo>
                <a:lnTo>
                  <a:pt x="1797" y="1064"/>
                </a:lnTo>
                <a:lnTo>
                  <a:pt x="1797" y="1057"/>
                </a:lnTo>
                <a:lnTo>
                  <a:pt x="1790" y="1057"/>
                </a:lnTo>
                <a:lnTo>
                  <a:pt x="1790" y="1064"/>
                </a:lnTo>
                <a:close/>
                <a:moveTo>
                  <a:pt x="2460" y="1064"/>
                </a:moveTo>
                <a:lnTo>
                  <a:pt x="2467" y="1064"/>
                </a:lnTo>
                <a:lnTo>
                  <a:pt x="2467" y="1057"/>
                </a:lnTo>
                <a:lnTo>
                  <a:pt x="2460" y="1057"/>
                </a:lnTo>
                <a:lnTo>
                  <a:pt x="2460" y="1064"/>
                </a:lnTo>
                <a:close/>
                <a:moveTo>
                  <a:pt x="2477" y="1064"/>
                </a:moveTo>
                <a:lnTo>
                  <a:pt x="2484" y="1064"/>
                </a:lnTo>
                <a:lnTo>
                  <a:pt x="2484" y="1057"/>
                </a:lnTo>
                <a:lnTo>
                  <a:pt x="2477" y="1057"/>
                </a:lnTo>
                <a:lnTo>
                  <a:pt x="2477" y="1064"/>
                </a:lnTo>
                <a:close/>
                <a:moveTo>
                  <a:pt x="2493" y="1064"/>
                </a:moveTo>
                <a:lnTo>
                  <a:pt x="2500" y="1064"/>
                </a:lnTo>
                <a:lnTo>
                  <a:pt x="2500" y="1057"/>
                </a:lnTo>
                <a:lnTo>
                  <a:pt x="2493" y="1057"/>
                </a:lnTo>
                <a:lnTo>
                  <a:pt x="2493" y="1064"/>
                </a:lnTo>
                <a:close/>
                <a:moveTo>
                  <a:pt x="2510" y="1064"/>
                </a:moveTo>
                <a:lnTo>
                  <a:pt x="2517" y="1064"/>
                </a:lnTo>
                <a:lnTo>
                  <a:pt x="2517" y="1057"/>
                </a:lnTo>
                <a:lnTo>
                  <a:pt x="2510" y="1057"/>
                </a:lnTo>
                <a:lnTo>
                  <a:pt x="2510" y="1064"/>
                </a:lnTo>
                <a:close/>
                <a:moveTo>
                  <a:pt x="2560" y="1064"/>
                </a:moveTo>
                <a:lnTo>
                  <a:pt x="2567" y="1064"/>
                </a:lnTo>
                <a:lnTo>
                  <a:pt x="2567" y="1057"/>
                </a:lnTo>
                <a:lnTo>
                  <a:pt x="2560" y="1057"/>
                </a:lnTo>
                <a:lnTo>
                  <a:pt x="2560" y="1064"/>
                </a:lnTo>
                <a:close/>
                <a:moveTo>
                  <a:pt x="2576" y="1064"/>
                </a:moveTo>
                <a:lnTo>
                  <a:pt x="2583" y="1064"/>
                </a:lnTo>
                <a:lnTo>
                  <a:pt x="2583" y="1057"/>
                </a:lnTo>
                <a:lnTo>
                  <a:pt x="2576" y="1057"/>
                </a:lnTo>
                <a:lnTo>
                  <a:pt x="2576" y="1064"/>
                </a:lnTo>
                <a:close/>
                <a:moveTo>
                  <a:pt x="2609" y="1064"/>
                </a:moveTo>
                <a:lnTo>
                  <a:pt x="2616" y="1064"/>
                </a:lnTo>
                <a:lnTo>
                  <a:pt x="2616" y="1057"/>
                </a:lnTo>
                <a:lnTo>
                  <a:pt x="2609" y="1057"/>
                </a:lnTo>
                <a:lnTo>
                  <a:pt x="2609" y="1064"/>
                </a:lnTo>
                <a:close/>
                <a:moveTo>
                  <a:pt x="2659" y="1064"/>
                </a:moveTo>
                <a:lnTo>
                  <a:pt x="2666" y="1064"/>
                </a:lnTo>
                <a:lnTo>
                  <a:pt x="2666" y="1057"/>
                </a:lnTo>
                <a:lnTo>
                  <a:pt x="2659" y="1057"/>
                </a:lnTo>
                <a:lnTo>
                  <a:pt x="2659" y="1064"/>
                </a:lnTo>
                <a:close/>
                <a:moveTo>
                  <a:pt x="2694" y="1064"/>
                </a:moveTo>
                <a:lnTo>
                  <a:pt x="2702" y="1064"/>
                </a:lnTo>
                <a:lnTo>
                  <a:pt x="2702" y="1057"/>
                </a:lnTo>
                <a:lnTo>
                  <a:pt x="2694" y="1057"/>
                </a:lnTo>
                <a:lnTo>
                  <a:pt x="2694" y="1064"/>
                </a:lnTo>
                <a:close/>
                <a:moveTo>
                  <a:pt x="2711" y="1064"/>
                </a:moveTo>
                <a:lnTo>
                  <a:pt x="2718" y="1064"/>
                </a:lnTo>
                <a:lnTo>
                  <a:pt x="2718" y="1057"/>
                </a:lnTo>
                <a:lnTo>
                  <a:pt x="2711" y="1057"/>
                </a:lnTo>
                <a:lnTo>
                  <a:pt x="2711" y="1064"/>
                </a:lnTo>
                <a:close/>
                <a:moveTo>
                  <a:pt x="2728" y="1064"/>
                </a:moveTo>
                <a:lnTo>
                  <a:pt x="2735" y="1064"/>
                </a:lnTo>
                <a:lnTo>
                  <a:pt x="2735" y="1057"/>
                </a:lnTo>
                <a:lnTo>
                  <a:pt x="2728" y="1057"/>
                </a:lnTo>
                <a:lnTo>
                  <a:pt x="2728" y="1064"/>
                </a:lnTo>
                <a:close/>
                <a:moveTo>
                  <a:pt x="2744" y="1064"/>
                </a:moveTo>
                <a:lnTo>
                  <a:pt x="2751" y="1064"/>
                </a:lnTo>
                <a:lnTo>
                  <a:pt x="2751" y="1057"/>
                </a:lnTo>
                <a:lnTo>
                  <a:pt x="2744" y="1057"/>
                </a:lnTo>
                <a:lnTo>
                  <a:pt x="2744" y="1064"/>
                </a:lnTo>
                <a:close/>
                <a:moveTo>
                  <a:pt x="2811" y="1064"/>
                </a:moveTo>
                <a:lnTo>
                  <a:pt x="2818" y="1064"/>
                </a:lnTo>
                <a:lnTo>
                  <a:pt x="2818" y="1057"/>
                </a:lnTo>
                <a:lnTo>
                  <a:pt x="2811" y="1057"/>
                </a:lnTo>
                <a:lnTo>
                  <a:pt x="2811" y="1064"/>
                </a:lnTo>
                <a:close/>
                <a:moveTo>
                  <a:pt x="2827" y="1064"/>
                </a:moveTo>
                <a:lnTo>
                  <a:pt x="2834" y="1064"/>
                </a:lnTo>
                <a:lnTo>
                  <a:pt x="2834" y="1057"/>
                </a:lnTo>
                <a:lnTo>
                  <a:pt x="2827" y="1057"/>
                </a:lnTo>
                <a:lnTo>
                  <a:pt x="2827" y="1064"/>
                </a:lnTo>
                <a:close/>
                <a:moveTo>
                  <a:pt x="802" y="1080"/>
                </a:moveTo>
                <a:lnTo>
                  <a:pt x="810" y="1080"/>
                </a:lnTo>
                <a:lnTo>
                  <a:pt x="810" y="1073"/>
                </a:lnTo>
                <a:lnTo>
                  <a:pt x="802" y="1073"/>
                </a:lnTo>
                <a:lnTo>
                  <a:pt x="802" y="1080"/>
                </a:lnTo>
                <a:close/>
                <a:moveTo>
                  <a:pt x="819" y="1080"/>
                </a:moveTo>
                <a:lnTo>
                  <a:pt x="826" y="1080"/>
                </a:lnTo>
                <a:lnTo>
                  <a:pt x="826" y="1073"/>
                </a:lnTo>
                <a:lnTo>
                  <a:pt x="819" y="1073"/>
                </a:lnTo>
                <a:lnTo>
                  <a:pt x="819" y="1080"/>
                </a:lnTo>
                <a:close/>
                <a:moveTo>
                  <a:pt x="836" y="1080"/>
                </a:moveTo>
                <a:lnTo>
                  <a:pt x="843" y="1080"/>
                </a:lnTo>
                <a:lnTo>
                  <a:pt x="843" y="1073"/>
                </a:lnTo>
                <a:lnTo>
                  <a:pt x="836" y="1073"/>
                </a:lnTo>
                <a:lnTo>
                  <a:pt x="836" y="1080"/>
                </a:lnTo>
                <a:close/>
                <a:moveTo>
                  <a:pt x="852" y="1080"/>
                </a:moveTo>
                <a:lnTo>
                  <a:pt x="859" y="1080"/>
                </a:lnTo>
                <a:lnTo>
                  <a:pt x="859" y="1073"/>
                </a:lnTo>
                <a:lnTo>
                  <a:pt x="852" y="1073"/>
                </a:lnTo>
                <a:lnTo>
                  <a:pt x="852" y="1080"/>
                </a:lnTo>
                <a:close/>
                <a:moveTo>
                  <a:pt x="871" y="1080"/>
                </a:moveTo>
                <a:lnTo>
                  <a:pt x="876" y="1080"/>
                </a:lnTo>
                <a:lnTo>
                  <a:pt x="876" y="1073"/>
                </a:lnTo>
                <a:lnTo>
                  <a:pt x="871" y="1073"/>
                </a:lnTo>
                <a:lnTo>
                  <a:pt x="871" y="1080"/>
                </a:lnTo>
                <a:close/>
                <a:moveTo>
                  <a:pt x="888" y="1080"/>
                </a:moveTo>
                <a:lnTo>
                  <a:pt x="895" y="1080"/>
                </a:lnTo>
                <a:lnTo>
                  <a:pt x="895" y="1073"/>
                </a:lnTo>
                <a:lnTo>
                  <a:pt x="888" y="1073"/>
                </a:lnTo>
                <a:lnTo>
                  <a:pt x="888" y="1080"/>
                </a:lnTo>
                <a:close/>
                <a:moveTo>
                  <a:pt x="904" y="1080"/>
                </a:moveTo>
                <a:lnTo>
                  <a:pt x="911" y="1080"/>
                </a:lnTo>
                <a:lnTo>
                  <a:pt x="911" y="1073"/>
                </a:lnTo>
                <a:lnTo>
                  <a:pt x="904" y="1073"/>
                </a:lnTo>
                <a:lnTo>
                  <a:pt x="904" y="1080"/>
                </a:lnTo>
                <a:close/>
                <a:moveTo>
                  <a:pt x="921" y="1080"/>
                </a:moveTo>
                <a:lnTo>
                  <a:pt x="928" y="1080"/>
                </a:lnTo>
                <a:lnTo>
                  <a:pt x="928" y="1073"/>
                </a:lnTo>
                <a:lnTo>
                  <a:pt x="921" y="1073"/>
                </a:lnTo>
                <a:lnTo>
                  <a:pt x="921" y="1080"/>
                </a:lnTo>
                <a:close/>
                <a:moveTo>
                  <a:pt x="937" y="1080"/>
                </a:moveTo>
                <a:lnTo>
                  <a:pt x="944" y="1080"/>
                </a:lnTo>
                <a:lnTo>
                  <a:pt x="944" y="1073"/>
                </a:lnTo>
                <a:lnTo>
                  <a:pt x="937" y="1073"/>
                </a:lnTo>
                <a:lnTo>
                  <a:pt x="937" y="1080"/>
                </a:lnTo>
                <a:close/>
                <a:moveTo>
                  <a:pt x="954" y="1080"/>
                </a:moveTo>
                <a:lnTo>
                  <a:pt x="961" y="1080"/>
                </a:lnTo>
                <a:lnTo>
                  <a:pt x="961" y="1073"/>
                </a:lnTo>
                <a:lnTo>
                  <a:pt x="954" y="1073"/>
                </a:lnTo>
                <a:lnTo>
                  <a:pt x="954" y="1080"/>
                </a:lnTo>
                <a:close/>
                <a:moveTo>
                  <a:pt x="971" y="1080"/>
                </a:moveTo>
                <a:lnTo>
                  <a:pt x="978" y="1080"/>
                </a:lnTo>
                <a:lnTo>
                  <a:pt x="978" y="1073"/>
                </a:lnTo>
                <a:lnTo>
                  <a:pt x="971" y="1073"/>
                </a:lnTo>
                <a:lnTo>
                  <a:pt x="971" y="1080"/>
                </a:lnTo>
                <a:close/>
                <a:moveTo>
                  <a:pt x="987" y="1080"/>
                </a:moveTo>
                <a:lnTo>
                  <a:pt x="994" y="1080"/>
                </a:lnTo>
                <a:lnTo>
                  <a:pt x="994" y="1073"/>
                </a:lnTo>
                <a:lnTo>
                  <a:pt x="987" y="1073"/>
                </a:lnTo>
                <a:lnTo>
                  <a:pt x="987" y="1080"/>
                </a:lnTo>
                <a:close/>
                <a:moveTo>
                  <a:pt x="1004" y="1080"/>
                </a:moveTo>
                <a:lnTo>
                  <a:pt x="1011" y="1080"/>
                </a:lnTo>
                <a:lnTo>
                  <a:pt x="1011" y="1073"/>
                </a:lnTo>
                <a:lnTo>
                  <a:pt x="1004" y="1073"/>
                </a:lnTo>
                <a:lnTo>
                  <a:pt x="1004" y="1080"/>
                </a:lnTo>
                <a:close/>
                <a:moveTo>
                  <a:pt x="1020" y="1080"/>
                </a:moveTo>
                <a:lnTo>
                  <a:pt x="1027" y="1080"/>
                </a:lnTo>
                <a:lnTo>
                  <a:pt x="1027" y="1073"/>
                </a:lnTo>
                <a:lnTo>
                  <a:pt x="1020" y="1073"/>
                </a:lnTo>
                <a:lnTo>
                  <a:pt x="1020" y="1080"/>
                </a:lnTo>
                <a:close/>
                <a:moveTo>
                  <a:pt x="1037" y="1080"/>
                </a:moveTo>
                <a:lnTo>
                  <a:pt x="1044" y="1080"/>
                </a:lnTo>
                <a:lnTo>
                  <a:pt x="1044" y="1073"/>
                </a:lnTo>
                <a:lnTo>
                  <a:pt x="1037" y="1073"/>
                </a:lnTo>
                <a:lnTo>
                  <a:pt x="1037" y="1080"/>
                </a:lnTo>
                <a:close/>
                <a:moveTo>
                  <a:pt x="1053" y="1080"/>
                </a:moveTo>
                <a:lnTo>
                  <a:pt x="1061" y="1080"/>
                </a:lnTo>
                <a:lnTo>
                  <a:pt x="1061" y="1073"/>
                </a:lnTo>
                <a:lnTo>
                  <a:pt x="1053" y="1073"/>
                </a:lnTo>
                <a:lnTo>
                  <a:pt x="1053" y="1080"/>
                </a:lnTo>
                <a:close/>
                <a:moveTo>
                  <a:pt x="1070" y="1080"/>
                </a:moveTo>
                <a:lnTo>
                  <a:pt x="1077" y="1080"/>
                </a:lnTo>
                <a:lnTo>
                  <a:pt x="1077" y="1073"/>
                </a:lnTo>
                <a:lnTo>
                  <a:pt x="1070" y="1073"/>
                </a:lnTo>
                <a:lnTo>
                  <a:pt x="1070" y="1080"/>
                </a:lnTo>
                <a:close/>
                <a:moveTo>
                  <a:pt x="1087" y="1080"/>
                </a:moveTo>
                <a:lnTo>
                  <a:pt x="1094" y="1080"/>
                </a:lnTo>
                <a:lnTo>
                  <a:pt x="1094" y="1073"/>
                </a:lnTo>
                <a:lnTo>
                  <a:pt x="1087" y="1073"/>
                </a:lnTo>
                <a:lnTo>
                  <a:pt x="1087" y="1080"/>
                </a:lnTo>
                <a:close/>
                <a:moveTo>
                  <a:pt x="1103" y="1080"/>
                </a:moveTo>
                <a:lnTo>
                  <a:pt x="1110" y="1080"/>
                </a:lnTo>
                <a:lnTo>
                  <a:pt x="1110" y="1073"/>
                </a:lnTo>
                <a:lnTo>
                  <a:pt x="1103" y="1073"/>
                </a:lnTo>
                <a:lnTo>
                  <a:pt x="1103" y="1080"/>
                </a:lnTo>
                <a:close/>
                <a:moveTo>
                  <a:pt x="1120" y="1080"/>
                </a:moveTo>
                <a:lnTo>
                  <a:pt x="1127" y="1080"/>
                </a:lnTo>
                <a:lnTo>
                  <a:pt x="1127" y="1073"/>
                </a:lnTo>
                <a:lnTo>
                  <a:pt x="1120" y="1073"/>
                </a:lnTo>
                <a:lnTo>
                  <a:pt x="1120" y="1080"/>
                </a:lnTo>
                <a:close/>
                <a:moveTo>
                  <a:pt x="1139" y="1080"/>
                </a:moveTo>
                <a:lnTo>
                  <a:pt x="1146" y="1080"/>
                </a:lnTo>
                <a:lnTo>
                  <a:pt x="1146" y="1073"/>
                </a:lnTo>
                <a:lnTo>
                  <a:pt x="1139" y="1073"/>
                </a:lnTo>
                <a:lnTo>
                  <a:pt x="1139" y="1080"/>
                </a:lnTo>
                <a:close/>
                <a:moveTo>
                  <a:pt x="1555" y="1080"/>
                </a:moveTo>
                <a:lnTo>
                  <a:pt x="1563" y="1080"/>
                </a:lnTo>
                <a:lnTo>
                  <a:pt x="1563" y="1073"/>
                </a:lnTo>
                <a:lnTo>
                  <a:pt x="1555" y="1073"/>
                </a:lnTo>
                <a:lnTo>
                  <a:pt x="1555" y="1080"/>
                </a:lnTo>
                <a:close/>
                <a:moveTo>
                  <a:pt x="1572" y="1080"/>
                </a:moveTo>
                <a:lnTo>
                  <a:pt x="1579" y="1080"/>
                </a:lnTo>
                <a:lnTo>
                  <a:pt x="1579" y="1073"/>
                </a:lnTo>
                <a:lnTo>
                  <a:pt x="1572" y="1073"/>
                </a:lnTo>
                <a:lnTo>
                  <a:pt x="1572" y="1080"/>
                </a:lnTo>
                <a:close/>
                <a:moveTo>
                  <a:pt x="1589" y="1080"/>
                </a:moveTo>
                <a:lnTo>
                  <a:pt x="1596" y="1080"/>
                </a:lnTo>
                <a:lnTo>
                  <a:pt x="1596" y="1073"/>
                </a:lnTo>
                <a:lnTo>
                  <a:pt x="1589" y="1073"/>
                </a:lnTo>
                <a:lnTo>
                  <a:pt x="1589" y="1080"/>
                </a:lnTo>
                <a:close/>
                <a:moveTo>
                  <a:pt x="1605" y="1080"/>
                </a:moveTo>
                <a:lnTo>
                  <a:pt x="1612" y="1080"/>
                </a:lnTo>
                <a:lnTo>
                  <a:pt x="1612" y="1073"/>
                </a:lnTo>
                <a:lnTo>
                  <a:pt x="1605" y="1073"/>
                </a:lnTo>
                <a:lnTo>
                  <a:pt x="1605" y="1080"/>
                </a:lnTo>
                <a:close/>
                <a:moveTo>
                  <a:pt x="1622" y="1080"/>
                </a:moveTo>
                <a:lnTo>
                  <a:pt x="1629" y="1080"/>
                </a:lnTo>
                <a:lnTo>
                  <a:pt x="1629" y="1073"/>
                </a:lnTo>
                <a:lnTo>
                  <a:pt x="1622" y="1073"/>
                </a:lnTo>
                <a:lnTo>
                  <a:pt x="1622" y="1080"/>
                </a:lnTo>
                <a:close/>
                <a:moveTo>
                  <a:pt x="1638" y="1080"/>
                </a:moveTo>
                <a:lnTo>
                  <a:pt x="1645" y="1080"/>
                </a:lnTo>
                <a:lnTo>
                  <a:pt x="1645" y="1073"/>
                </a:lnTo>
                <a:lnTo>
                  <a:pt x="1638" y="1073"/>
                </a:lnTo>
                <a:lnTo>
                  <a:pt x="1638" y="1080"/>
                </a:lnTo>
                <a:close/>
                <a:moveTo>
                  <a:pt x="1657" y="1080"/>
                </a:moveTo>
                <a:lnTo>
                  <a:pt x="1664" y="1080"/>
                </a:lnTo>
                <a:lnTo>
                  <a:pt x="1664" y="1073"/>
                </a:lnTo>
                <a:lnTo>
                  <a:pt x="1657" y="1073"/>
                </a:lnTo>
                <a:lnTo>
                  <a:pt x="1657" y="1080"/>
                </a:lnTo>
                <a:close/>
                <a:moveTo>
                  <a:pt x="1674" y="1080"/>
                </a:moveTo>
                <a:lnTo>
                  <a:pt x="1681" y="1080"/>
                </a:lnTo>
                <a:lnTo>
                  <a:pt x="1681" y="1073"/>
                </a:lnTo>
                <a:lnTo>
                  <a:pt x="1674" y="1073"/>
                </a:lnTo>
                <a:lnTo>
                  <a:pt x="1674" y="1080"/>
                </a:lnTo>
                <a:close/>
                <a:moveTo>
                  <a:pt x="1690" y="1080"/>
                </a:moveTo>
                <a:lnTo>
                  <a:pt x="1698" y="1080"/>
                </a:lnTo>
                <a:lnTo>
                  <a:pt x="1698" y="1073"/>
                </a:lnTo>
                <a:lnTo>
                  <a:pt x="1690" y="1073"/>
                </a:lnTo>
                <a:lnTo>
                  <a:pt x="1690" y="1080"/>
                </a:lnTo>
                <a:close/>
                <a:moveTo>
                  <a:pt x="1707" y="1080"/>
                </a:moveTo>
                <a:lnTo>
                  <a:pt x="1714" y="1080"/>
                </a:lnTo>
                <a:lnTo>
                  <a:pt x="1714" y="1073"/>
                </a:lnTo>
                <a:lnTo>
                  <a:pt x="1707" y="1073"/>
                </a:lnTo>
                <a:lnTo>
                  <a:pt x="1707" y="1080"/>
                </a:lnTo>
                <a:close/>
                <a:moveTo>
                  <a:pt x="1724" y="1080"/>
                </a:moveTo>
                <a:lnTo>
                  <a:pt x="1731" y="1080"/>
                </a:lnTo>
                <a:lnTo>
                  <a:pt x="1731" y="1073"/>
                </a:lnTo>
                <a:lnTo>
                  <a:pt x="1724" y="1073"/>
                </a:lnTo>
                <a:lnTo>
                  <a:pt x="1724" y="1080"/>
                </a:lnTo>
                <a:close/>
                <a:moveTo>
                  <a:pt x="1740" y="1080"/>
                </a:moveTo>
                <a:lnTo>
                  <a:pt x="1747" y="1080"/>
                </a:lnTo>
                <a:lnTo>
                  <a:pt x="1747" y="1073"/>
                </a:lnTo>
                <a:lnTo>
                  <a:pt x="1740" y="1073"/>
                </a:lnTo>
                <a:lnTo>
                  <a:pt x="1740" y="1080"/>
                </a:lnTo>
                <a:close/>
                <a:moveTo>
                  <a:pt x="1757" y="1080"/>
                </a:moveTo>
                <a:lnTo>
                  <a:pt x="1764" y="1080"/>
                </a:lnTo>
                <a:lnTo>
                  <a:pt x="1764" y="1073"/>
                </a:lnTo>
                <a:lnTo>
                  <a:pt x="1757" y="1073"/>
                </a:lnTo>
                <a:lnTo>
                  <a:pt x="1757" y="1080"/>
                </a:lnTo>
                <a:close/>
                <a:moveTo>
                  <a:pt x="1773" y="1080"/>
                </a:moveTo>
                <a:lnTo>
                  <a:pt x="1780" y="1080"/>
                </a:lnTo>
                <a:lnTo>
                  <a:pt x="1780" y="1073"/>
                </a:lnTo>
                <a:lnTo>
                  <a:pt x="1773" y="1073"/>
                </a:lnTo>
                <a:lnTo>
                  <a:pt x="1773" y="1080"/>
                </a:lnTo>
                <a:close/>
                <a:moveTo>
                  <a:pt x="1790" y="1080"/>
                </a:moveTo>
                <a:lnTo>
                  <a:pt x="1797" y="1080"/>
                </a:lnTo>
                <a:lnTo>
                  <a:pt x="1797" y="1073"/>
                </a:lnTo>
                <a:lnTo>
                  <a:pt x="1790" y="1073"/>
                </a:lnTo>
                <a:lnTo>
                  <a:pt x="1790" y="1080"/>
                </a:lnTo>
                <a:close/>
                <a:moveTo>
                  <a:pt x="1856" y="1080"/>
                </a:moveTo>
                <a:lnTo>
                  <a:pt x="1863" y="1080"/>
                </a:lnTo>
                <a:lnTo>
                  <a:pt x="1863" y="1073"/>
                </a:lnTo>
                <a:lnTo>
                  <a:pt x="1856" y="1073"/>
                </a:lnTo>
                <a:lnTo>
                  <a:pt x="1856" y="1080"/>
                </a:lnTo>
                <a:close/>
                <a:moveTo>
                  <a:pt x="1873" y="1080"/>
                </a:moveTo>
                <a:lnTo>
                  <a:pt x="1880" y="1080"/>
                </a:lnTo>
                <a:lnTo>
                  <a:pt x="1880" y="1073"/>
                </a:lnTo>
                <a:lnTo>
                  <a:pt x="1873" y="1073"/>
                </a:lnTo>
                <a:lnTo>
                  <a:pt x="1873" y="1080"/>
                </a:lnTo>
                <a:close/>
                <a:moveTo>
                  <a:pt x="2543" y="1080"/>
                </a:moveTo>
                <a:lnTo>
                  <a:pt x="2550" y="1080"/>
                </a:lnTo>
                <a:lnTo>
                  <a:pt x="2550" y="1073"/>
                </a:lnTo>
                <a:lnTo>
                  <a:pt x="2543" y="1073"/>
                </a:lnTo>
                <a:lnTo>
                  <a:pt x="2543" y="1080"/>
                </a:lnTo>
                <a:close/>
                <a:moveTo>
                  <a:pt x="2560" y="1080"/>
                </a:moveTo>
                <a:lnTo>
                  <a:pt x="2567" y="1080"/>
                </a:lnTo>
                <a:lnTo>
                  <a:pt x="2567" y="1073"/>
                </a:lnTo>
                <a:lnTo>
                  <a:pt x="2560" y="1073"/>
                </a:lnTo>
                <a:lnTo>
                  <a:pt x="2560" y="1080"/>
                </a:lnTo>
                <a:close/>
                <a:moveTo>
                  <a:pt x="2576" y="1080"/>
                </a:moveTo>
                <a:lnTo>
                  <a:pt x="2583" y="1080"/>
                </a:lnTo>
                <a:lnTo>
                  <a:pt x="2583" y="1073"/>
                </a:lnTo>
                <a:lnTo>
                  <a:pt x="2576" y="1073"/>
                </a:lnTo>
                <a:lnTo>
                  <a:pt x="2576" y="1080"/>
                </a:lnTo>
                <a:close/>
                <a:moveTo>
                  <a:pt x="2593" y="1080"/>
                </a:moveTo>
                <a:lnTo>
                  <a:pt x="2600" y="1080"/>
                </a:lnTo>
                <a:lnTo>
                  <a:pt x="2600" y="1073"/>
                </a:lnTo>
                <a:lnTo>
                  <a:pt x="2593" y="1073"/>
                </a:lnTo>
                <a:lnTo>
                  <a:pt x="2593" y="1080"/>
                </a:lnTo>
                <a:close/>
                <a:moveTo>
                  <a:pt x="2609" y="1080"/>
                </a:moveTo>
                <a:lnTo>
                  <a:pt x="2616" y="1080"/>
                </a:lnTo>
                <a:lnTo>
                  <a:pt x="2616" y="1073"/>
                </a:lnTo>
                <a:lnTo>
                  <a:pt x="2609" y="1073"/>
                </a:lnTo>
                <a:lnTo>
                  <a:pt x="2609" y="1080"/>
                </a:lnTo>
                <a:close/>
                <a:moveTo>
                  <a:pt x="2642" y="1080"/>
                </a:moveTo>
                <a:lnTo>
                  <a:pt x="2649" y="1080"/>
                </a:lnTo>
                <a:lnTo>
                  <a:pt x="2649" y="1073"/>
                </a:lnTo>
                <a:lnTo>
                  <a:pt x="2642" y="1073"/>
                </a:lnTo>
                <a:lnTo>
                  <a:pt x="2642" y="1080"/>
                </a:lnTo>
                <a:close/>
                <a:moveTo>
                  <a:pt x="2659" y="1080"/>
                </a:moveTo>
                <a:lnTo>
                  <a:pt x="2666" y="1080"/>
                </a:lnTo>
                <a:lnTo>
                  <a:pt x="2666" y="1073"/>
                </a:lnTo>
                <a:lnTo>
                  <a:pt x="2659" y="1073"/>
                </a:lnTo>
                <a:lnTo>
                  <a:pt x="2659" y="1080"/>
                </a:lnTo>
                <a:close/>
                <a:moveTo>
                  <a:pt x="2744" y="1080"/>
                </a:moveTo>
                <a:lnTo>
                  <a:pt x="2751" y="1080"/>
                </a:lnTo>
                <a:lnTo>
                  <a:pt x="2751" y="1073"/>
                </a:lnTo>
                <a:lnTo>
                  <a:pt x="2744" y="1073"/>
                </a:lnTo>
                <a:lnTo>
                  <a:pt x="2744" y="1080"/>
                </a:lnTo>
                <a:close/>
                <a:moveTo>
                  <a:pt x="2811" y="1080"/>
                </a:moveTo>
                <a:lnTo>
                  <a:pt x="2818" y="1080"/>
                </a:lnTo>
                <a:lnTo>
                  <a:pt x="2818" y="1073"/>
                </a:lnTo>
                <a:lnTo>
                  <a:pt x="2811" y="1073"/>
                </a:lnTo>
                <a:lnTo>
                  <a:pt x="2811" y="1080"/>
                </a:lnTo>
                <a:close/>
                <a:moveTo>
                  <a:pt x="819" y="1097"/>
                </a:moveTo>
                <a:lnTo>
                  <a:pt x="826" y="1097"/>
                </a:lnTo>
                <a:lnTo>
                  <a:pt x="826" y="1090"/>
                </a:lnTo>
                <a:lnTo>
                  <a:pt x="819" y="1090"/>
                </a:lnTo>
                <a:lnTo>
                  <a:pt x="819" y="1097"/>
                </a:lnTo>
                <a:close/>
                <a:moveTo>
                  <a:pt x="836" y="1097"/>
                </a:moveTo>
                <a:lnTo>
                  <a:pt x="843" y="1097"/>
                </a:lnTo>
                <a:lnTo>
                  <a:pt x="843" y="1090"/>
                </a:lnTo>
                <a:lnTo>
                  <a:pt x="836" y="1090"/>
                </a:lnTo>
                <a:lnTo>
                  <a:pt x="836" y="1097"/>
                </a:lnTo>
                <a:close/>
                <a:moveTo>
                  <a:pt x="852" y="1097"/>
                </a:moveTo>
                <a:lnTo>
                  <a:pt x="859" y="1097"/>
                </a:lnTo>
                <a:lnTo>
                  <a:pt x="859" y="1090"/>
                </a:lnTo>
                <a:lnTo>
                  <a:pt x="852" y="1090"/>
                </a:lnTo>
                <a:lnTo>
                  <a:pt x="852" y="1097"/>
                </a:lnTo>
                <a:close/>
                <a:moveTo>
                  <a:pt x="871" y="1097"/>
                </a:moveTo>
                <a:lnTo>
                  <a:pt x="876" y="1097"/>
                </a:lnTo>
                <a:lnTo>
                  <a:pt x="876" y="1090"/>
                </a:lnTo>
                <a:lnTo>
                  <a:pt x="871" y="1090"/>
                </a:lnTo>
                <a:lnTo>
                  <a:pt x="871" y="1097"/>
                </a:lnTo>
                <a:close/>
                <a:moveTo>
                  <a:pt x="888" y="1097"/>
                </a:moveTo>
                <a:lnTo>
                  <a:pt x="895" y="1097"/>
                </a:lnTo>
                <a:lnTo>
                  <a:pt x="895" y="1090"/>
                </a:lnTo>
                <a:lnTo>
                  <a:pt x="888" y="1090"/>
                </a:lnTo>
                <a:lnTo>
                  <a:pt x="888" y="1097"/>
                </a:lnTo>
                <a:close/>
                <a:moveTo>
                  <a:pt x="904" y="1097"/>
                </a:moveTo>
                <a:lnTo>
                  <a:pt x="911" y="1097"/>
                </a:lnTo>
                <a:lnTo>
                  <a:pt x="911" y="1090"/>
                </a:lnTo>
                <a:lnTo>
                  <a:pt x="904" y="1090"/>
                </a:lnTo>
                <a:lnTo>
                  <a:pt x="904" y="1097"/>
                </a:lnTo>
                <a:close/>
                <a:moveTo>
                  <a:pt x="921" y="1097"/>
                </a:moveTo>
                <a:lnTo>
                  <a:pt x="928" y="1097"/>
                </a:lnTo>
                <a:lnTo>
                  <a:pt x="928" y="1090"/>
                </a:lnTo>
                <a:lnTo>
                  <a:pt x="921" y="1090"/>
                </a:lnTo>
                <a:lnTo>
                  <a:pt x="921" y="1097"/>
                </a:lnTo>
                <a:close/>
                <a:moveTo>
                  <a:pt x="937" y="1097"/>
                </a:moveTo>
                <a:lnTo>
                  <a:pt x="944" y="1097"/>
                </a:lnTo>
                <a:lnTo>
                  <a:pt x="944" y="1090"/>
                </a:lnTo>
                <a:lnTo>
                  <a:pt x="937" y="1090"/>
                </a:lnTo>
                <a:lnTo>
                  <a:pt x="937" y="1097"/>
                </a:lnTo>
                <a:close/>
                <a:moveTo>
                  <a:pt x="954" y="1097"/>
                </a:moveTo>
                <a:lnTo>
                  <a:pt x="961" y="1097"/>
                </a:lnTo>
                <a:lnTo>
                  <a:pt x="961" y="1090"/>
                </a:lnTo>
                <a:lnTo>
                  <a:pt x="954" y="1090"/>
                </a:lnTo>
                <a:lnTo>
                  <a:pt x="954" y="1097"/>
                </a:lnTo>
                <a:close/>
                <a:moveTo>
                  <a:pt x="971" y="1097"/>
                </a:moveTo>
                <a:lnTo>
                  <a:pt x="978" y="1097"/>
                </a:lnTo>
                <a:lnTo>
                  <a:pt x="978" y="1090"/>
                </a:lnTo>
                <a:lnTo>
                  <a:pt x="971" y="1090"/>
                </a:lnTo>
                <a:lnTo>
                  <a:pt x="971" y="1097"/>
                </a:lnTo>
                <a:close/>
                <a:moveTo>
                  <a:pt x="987" y="1097"/>
                </a:moveTo>
                <a:lnTo>
                  <a:pt x="994" y="1097"/>
                </a:lnTo>
                <a:lnTo>
                  <a:pt x="994" y="1090"/>
                </a:lnTo>
                <a:lnTo>
                  <a:pt x="987" y="1090"/>
                </a:lnTo>
                <a:lnTo>
                  <a:pt x="987" y="1097"/>
                </a:lnTo>
                <a:close/>
                <a:moveTo>
                  <a:pt x="1004" y="1097"/>
                </a:moveTo>
                <a:lnTo>
                  <a:pt x="1011" y="1097"/>
                </a:lnTo>
                <a:lnTo>
                  <a:pt x="1011" y="1090"/>
                </a:lnTo>
                <a:lnTo>
                  <a:pt x="1004" y="1090"/>
                </a:lnTo>
                <a:lnTo>
                  <a:pt x="1004" y="1097"/>
                </a:lnTo>
                <a:close/>
                <a:moveTo>
                  <a:pt x="1020" y="1097"/>
                </a:moveTo>
                <a:lnTo>
                  <a:pt x="1027" y="1097"/>
                </a:lnTo>
                <a:lnTo>
                  <a:pt x="1027" y="1090"/>
                </a:lnTo>
                <a:lnTo>
                  <a:pt x="1020" y="1090"/>
                </a:lnTo>
                <a:lnTo>
                  <a:pt x="1020" y="1097"/>
                </a:lnTo>
                <a:close/>
                <a:moveTo>
                  <a:pt x="1037" y="1097"/>
                </a:moveTo>
                <a:lnTo>
                  <a:pt x="1044" y="1097"/>
                </a:lnTo>
                <a:lnTo>
                  <a:pt x="1044" y="1090"/>
                </a:lnTo>
                <a:lnTo>
                  <a:pt x="1037" y="1090"/>
                </a:lnTo>
                <a:lnTo>
                  <a:pt x="1037" y="1097"/>
                </a:lnTo>
                <a:close/>
                <a:moveTo>
                  <a:pt x="1053" y="1097"/>
                </a:moveTo>
                <a:lnTo>
                  <a:pt x="1061" y="1097"/>
                </a:lnTo>
                <a:lnTo>
                  <a:pt x="1061" y="1090"/>
                </a:lnTo>
                <a:lnTo>
                  <a:pt x="1053" y="1090"/>
                </a:lnTo>
                <a:lnTo>
                  <a:pt x="1053" y="1097"/>
                </a:lnTo>
                <a:close/>
                <a:moveTo>
                  <a:pt x="1070" y="1097"/>
                </a:moveTo>
                <a:lnTo>
                  <a:pt x="1077" y="1097"/>
                </a:lnTo>
                <a:lnTo>
                  <a:pt x="1077" y="1090"/>
                </a:lnTo>
                <a:lnTo>
                  <a:pt x="1070" y="1090"/>
                </a:lnTo>
                <a:lnTo>
                  <a:pt x="1070" y="1097"/>
                </a:lnTo>
                <a:close/>
                <a:moveTo>
                  <a:pt x="1087" y="1097"/>
                </a:moveTo>
                <a:lnTo>
                  <a:pt x="1094" y="1097"/>
                </a:lnTo>
                <a:lnTo>
                  <a:pt x="1094" y="1090"/>
                </a:lnTo>
                <a:lnTo>
                  <a:pt x="1087" y="1090"/>
                </a:lnTo>
                <a:lnTo>
                  <a:pt x="1087" y="1097"/>
                </a:lnTo>
                <a:close/>
                <a:moveTo>
                  <a:pt x="1103" y="1097"/>
                </a:moveTo>
                <a:lnTo>
                  <a:pt x="1110" y="1097"/>
                </a:lnTo>
                <a:lnTo>
                  <a:pt x="1110" y="1090"/>
                </a:lnTo>
                <a:lnTo>
                  <a:pt x="1103" y="1090"/>
                </a:lnTo>
                <a:lnTo>
                  <a:pt x="1103" y="1097"/>
                </a:lnTo>
                <a:close/>
                <a:moveTo>
                  <a:pt x="1120" y="1097"/>
                </a:moveTo>
                <a:lnTo>
                  <a:pt x="1127" y="1097"/>
                </a:lnTo>
                <a:lnTo>
                  <a:pt x="1127" y="1090"/>
                </a:lnTo>
                <a:lnTo>
                  <a:pt x="1120" y="1090"/>
                </a:lnTo>
                <a:lnTo>
                  <a:pt x="1120" y="1097"/>
                </a:lnTo>
                <a:close/>
                <a:moveTo>
                  <a:pt x="1555" y="1097"/>
                </a:moveTo>
                <a:lnTo>
                  <a:pt x="1563" y="1097"/>
                </a:lnTo>
                <a:lnTo>
                  <a:pt x="1563" y="1090"/>
                </a:lnTo>
                <a:lnTo>
                  <a:pt x="1555" y="1090"/>
                </a:lnTo>
                <a:lnTo>
                  <a:pt x="1555" y="1097"/>
                </a:lnTo>
                <a:close/>
                <a:moveTo>
                  <a:pt x="1572" y="1097"/>
                </a:moveTo>
                <a:lnTo>
                  <a:pt x="1579" y="1097"/>
                </a:lnTo>
                <a:lnTo>
                  <a:pt x="1579" y="1090"/>
                </a:lnTo>
                <a:lnTo>
                  <a:pt x="1572" y="1090"/>
                </a:lnTo>
                <a:lnTo>
                  <a:pt x="1572" y="1097"/>
                </a:lnTo>
                <a:close/>
                <a:moveTo>
                  <a:pt x="1589" y="1097"/>
                </a:moveTo>
                <a:lnTo>
                  <a:pt x="1596" y="1097"/>
                </a:lnTo>
                <a:lnTo>
                  <a:pt x="1596" y="1090"/>
                </a:lnTo>
                <a:lnTo>
                  <a:pt x="1589" y="1090"/>
                </a:lnTo>
                <a:lnTo>
                  <a:pt x="1589" y="1097"/>
                </a:lnTo>
                <a:close/>
                <a:moveTo>
                  <a:pt x="1605" y="1097"/>
                </a:moveTo>
                <a:lnTo>
                  <a:pt x="1612" y="1097"/>
                </a:lnTo>
                <a:lnTo>
                  <a:pt x="1612" y="1090"/>
                </a:lnTo>
                <a:lnTo>
                  <a:pt x="1605" y="1090"/>
                </a:lnTo>
                <a:lnTo>
                  <a:pt x="1605" y="1097"/>
                </a:lnTo>
                <a:close/>
                <a:moveTo>
                  <a:pt x="1622" y="1097"/>
                </a:moveTo>
                <a:lnTo>
                  <a:pt x="1629" y="1097"/>
                </a:lnTo>
                <a:lnTo>
                  <a:pt x="1629" y="1090"/>
                </a:lnTo>
                <a:lnTo>
                  <a:pt x="1622" y="1090"/>
                </a:lnTo>
                <a:lnTo>
                  <a:pt x="1622" y="1097"/>
                </a:lnTo>
                <a:close/>
                <a:moveTo>
                  <a:pt x="1638" y="1097"/>
                </a:moveTo>
                <a:lnTo>
                  <a:pt x="1645" y="1097"/>
                </a:lnTo>
                <a:lnTo>
                  <a:pt x="1645" y="1090"/>
                </a:lnTo>
                <a:lnTo>
                  <a:pt x="1638" y="1090"/>
                </a:lnTo>
                <a:lnTo>
                  <a:pt x="1638" y="1097"/>
                </a:lnTo>
                <a:close/>
                <a:moveTo>
                  <a:pt x="1657" y="1097"/>
                </a:moveTo>
                <a:lnTo>
                  <a:pt x="1664" y="1097"/>
                </a:lnTo>
                <a:lnTo>
                  <a:pt x="1664" y="1090"/>
                </a:lnTo>
                <a:lnTo>
                  <a:pt x="1657" y="1090"/>
                </a:lnTo>
                <a:lnTo>
                  <a:pt x="1657" y="1097"/>
                </a:lnTo>
                <a:close/>
                <a:moveTo>
                  <a:pt x="1674" y="1097"/>
                </a:moveTo>
                <a:lnTo>
                  <a:pt x="1681" y="1097"/>
                </a:lnTo>
                <a:lnTo>
                  <a:pt x="1681" y="1090"/>
                </a:lnTo>
                <a:lnTo>
                  <a:pt x="1674" y="1090"/>
                </a:lnTo>
                <a:lnTo>
                  <a:pt x="1674" y="1097"/>
                </a:lnTo>
                <a:close/>
                <a:moveTo>
                  <a:pt x="1690" y="1097"/>
                </a:moveTo>
                <a:lnTo>
                  <a:pt x="1698" y="1097"/>
                </a:lnTo>
                <a:lnTo>
                  <a:pt x="1698" y="1090"/>
                </a:lnTo>
                <a:lnTo>
                  <a:pt x="1690" y="1090"/>
                </a:lnTo>
                <a:lnTo>
                  <a:pt x="1690" y="1097"/>
                </a:lnTo>
                <a:close/>
                <a:moveTo>
                  <a:pt x="1707" y="1097"/>
                </a:moveTo>
                <a:lnTo>
                  <a:pt x="1714" y="1097"/>
                </a:lnTo>
                <a:lnTo>
                  <a:pt x="1714" y="1090"/>
                </a:lnTo>
                <a:lnTo>
                  <a:pt x="1707" y="1090"/>
                </a:lnTo>
                <a:lnTo>
                  <a:pt x="1707" y="1097"/>
                </a:lnTo>
                <a:close/>
                <a:moveTo>
                  <a:pt x="1724" y="1097"/>
                </a:moveTo>
                <a:lnTo>
                  <a:pt x="1731" y="1097"/>
                </a:lnTo>
                <a:lnTo>
                  <a:pt x="1731" y="1090"/>
                </a:lnTo>
                <a:lnTo>
                  <a:pt x="1724" y="1090"/>
                </a:lnTo>
                <a:lnTo>
                  <a:pt x="1724" y="1097"/>
                </a:lnTo>
                <a:close/>
                <a:moveTo>
                  <a:pt x="1740" y="1097"/>
                </a:moveTo>
                <a:lnTo>
                  <a:pt x="1747" y="1097"/>
                </a:lnTo>
                <a:lnTo>
                  <a:pt x="1747" y="1090"/>
                </a:lnTo>
                <a:lnTo>
                  <a:pt x="1740" y="1090"/>
                </a:lnTo>
                <a:lnTo>
                  <a:pt x="1740" y="1097"/>
                </a:lnTo>
                <a:close/>
                <a:moveTo>
                  <a:pt x="1757" y="1097"/>
                </a:moveTo>
                <a:lnTo>
                  <a:pt x="1764" y="1097"/>
                </a:lnTo>
                <a:lnTo>
                  <a:pt x="1764" y="1090"/>
                </a:lnTo>
                <a:lnTo>
                  <a:pt x="1757" y="1090"/>
                </a:lnTo>
                <a:lnTo>
                  <a:pt x="1757" y="1097"/>
                </a:lnTo>
                <a:close/>
                <a:moveTo>
                  <a:pt x="1773" y="1097"/>
                </a:moveTo>
                <a:lnTo>
                  <a:pt x="1780" y="1097"/>
                </a:lnTo>
                <a:lnTo>
                  <a:pt x="1780" y="1090"/>
                </a:lnTo>
                <a:lnTo>
                  <a:pt x="1773" y="1090"/>
                </a:lnTo>
                <a:lnTo>
                  <a:pt x="1773" y="1097"/>
                </a:lnTo>
                <a:close/>
                <a:moveTo>
                  <a:pt x="1790" y="1097"/>
                </a:moveTo>
                <a:lnTo>
                  <a:pt x="1797" y="1097"/>
                </a:lnTo>
                <a:lnTo>
                  <a:pt x="1797" y="1090"/>
                </a:lnTo>
                <a:lnTo>
                  <a:pt x="1790" y="1090"/>
                </a:lnTo>
                <a:lnTo>
                  <a:pt x="1790" y="1097"/>
                </a:lnTo>
                <a:close/>
                <a:moveTo>
                  <a:pt x="1840" y="1097"/>
                </a:moveTo>
                <a:lnTo>
                  <a:pt x="1847" y="1097"/>
                </a:lnTo>
                <a:lnTo>
                  <a:pt x="1847" y="1090"/>
                </a:lnTo>
                <a:lnTo>
                  <a:pt x="1840" y="1090"/>
                </a:lnTo>
                <a:lnTo>
                  <a:pt x="1840" y="1097"/>
                </a:lnTo>
                <a:close/>
                <a:moveTo>
                  <a:pt x="1856" y="1097"/>
                </a:moveTo>
                <a:lnTo>
                  <a:pt x="1863" y="1097"/>
                </a:lnTo>
                <a:lnTo>
                  <a:pt x="1863" y="1090"/>
                </a:lnTo>
                <a:lnTo>
                  <a:pt x="1856" y="1090"/>
                </a:lnTo>
                <a:lnTo>
                  <a:pt x="1856" y="1097"/>
                </a:lnTo>
                <a:close/>
                <a:moveTo>
                  <a:pt x="1873" y="1097"/>
                </a:moveTo>
                <a:lnTo>
                  <a:pt x="1880" y="1097"/>
                </a:lnTo>
                <a:lnTo>
                  <a:pt x="1880" y="1090"/>
                </a:lnTo>
                <a:lnTo>
                  <a:pt x="1873" y="1090"/>
                </a:lnTo>
                <a:lnTo>
                  <a:pt x="1873" y="1097"/>
                </a:lnTo>
                <a:close/>
                <a:moveTo>
                  <a:pt x="2510" y="1097"/>
                </a:moveTo>
                <a:lnTo>
                  <a:pt x="2517" y="1097"/>
                </a:lnTo>
                <a:lnTo>
                  <a:pt x="2517" y="1090"/>
                </a:lnTo>
                <a:lnTo>
                  <a:pt x="2510" y="1090"/>
                </a:lnTo>
                <a:lnTo>
                  <a:pt x="2510" y="1097"/>
                </a:lnTo>
                <a:close/>
                <a:moveTo>
                  <a:pt x="2526" y="1097"/>
                </a:moveTo>
                <a:lnTo>
                  <a:pt x="2533" y="1097"/>
                </a:lnTo>
                <a:lnTo>
                  <a:pt x="2533" y="1090"/>
                </a:lnTo>
                <a:lnTo>
                  <a:pt x="2526" y="1090"/>
                </a:lnTo>
                <a:lnTo>
                  <a:pt x="2526" y="1097"/>
                </a:lnTo>
                <a:close/>
                <a:moveTo>
                  <a:pt x="2543" y="1097"/>
                </a:moveTo>
                <a:lnTo>
                  <a:pt x="2550" y="1097"/>
                </a:lnTo>
                <a:lnTo>
                  <a:pt x="2550" y="1090"/>
                </a:lnTo>
                <a:lnTo>
                  <a:pt x="2543" y="1090"/>
                </a:lnTo>
                <a:lnTo>
                  <a:pt x="2543" y="1097"/>
                </a:lnTo>
                <a:close/>
                <a:moveTo>
                  <a:pt x="2560" y="1097"/>
                </a:moveTo>
                <a:lnTo>
                  <a:pt x="2567" y="1097"/>
                </a:lnTo>
                <a:lnTo>
                  <a:pt x="2567" y="1090"/>
                </a:lnTo>
                <a:lnTo>
                  <a:pt x="2560" y="1090"/>
                </a:lnTo>
                <a:lnTo>
                  <a:pt x="2560" y="1097"/>
                </a:lnTo>
                <a:close/>
                <a:moveTo>
                  <a:pt x="2576" y="1097"/>
                </a:moveTo>
                <a:lnTo>
                  <a:pt x="2583" y="1097"/>
                </a:lnTo>
                <a:lnTo>
                  <a:pt x="2583" y="1090"/>
                </a:lnTo>
                <a:lnTo>
                  <a:pt x="2576" y="1090"/>
                </a:lnTo>
                <a:lnTo>
                  <a:pt x="2576" y="1097"/>
                </a:lnTo>
                <a:close/>
                <a:moveTo>
                  <a:pt x="2593" y="1097"/>
                </a:moveTo>
                <a:lnTo>
                  <a:pt x="2600" y="1097"/>
                </a:lnTo>
                <a:lnTo>
                  <a:pt x="2600" y="1090"/>
                </a:lnTo>
                <a:lnTo>
                  <a:pt x="2593" y="1090"/>
                </a:lnTo>
                <a:lnTo>
                  <a:pt x="2593" y="1097"/>
                </a:lnTo>
                <a:close/>
                <a:moveTo>
                  <a:pt x="2609" y="1097"/>
                </a:moveTo>
                <a:lnTo>
                  <a:pt x="2616" y="1097"/>
                </a:lnTo>
                <a:lnTo>
                  <a:pt x="2616" y="1090"/>
                </a:lnTo>
                <a:lnTo>
                  <a:pt x="2609" y="1090"/>
                </a:lnTo>
                <a:lnTo>
                  <a:pt x="2609" y="1097"/>
                </a:lnTo>
                <a:close/>
                <a:moveTo>
                  <a:pt x="2642" y="1097"/>
                </a:moveTo>
                <a:lnTo>
                  <a:pt x="2649" y="1097"/>
                </a:lnTo>
                <a:lnTo>
                  <a:pt x="2649" y="1090"/>
                </a:lnTo>
                <a:lnTo>
                  <a:pt x="2642" y="1090"/>
                </a:lnTo>
                <a:lnTo>
                  <a:pt x="2642" y="1097"/>
                </a:lnTo>
                <a:close/>
                <a:moveTo>
                  <a:pt x="2659" y="1097"/>
                </a:moveTo>
                <a:lnTo>
                  <a:pt x="2666" y="1097"/>
                </a:lnTo>
                <a:lnTo>
                  <a:pt x="2666" y="1090"/>
                </a:lnTo>
                <a:lnTo>
                  <a:pt x="2659" y="1090"/>
                </a:lnTo>
                <a:lnTo>
                  <a:pt x="2659" y="1097"/>
                </a:lnTo>
                <a:close/>
                <a:moveTo>
                  <a:pt x="2678" y="1097"/>
                </a:moveTo>
                <a:lnTo>
                  <a:pt x="2683" y="1097"/>
                </a:lnTo>
                <a:lnTo>
                  <a:pt x="2683" y="1090"/>
                </a:lnTo>
                <a:lnTo>
                  <a:pt x="2678" y="1090"/>
                </a:lnTo>
                <a:lnTo>
                  <a:pt x="2678" y="1097"/>
                </a:lnTo>
                <a:close/>
                <a:moveTo>
                  <a:pt x="2860" y="1097"/>
                </a:moveTo>
                <a:lnTo>
                  <a:pt x="2867" y="1097"/>
                </a:lnTo>
                <a:lnTo>
                  <a:pt x="2867" y="1090"/>
                </a:lnTo>
                <a:lnTo>
                  <a:pt x="2860" y="1090"/>
                </a:lnTo>
                <a:lnTo>
                  <a:pt x="2860" y="1097"/>
                </a:lnTo>
                <a:close/>
                <a:moveTo>
                  <a:pt x="2877" y="1097"/>
                </a:moveTo>
                <a:lnTo>
                  <a:pt x="2884" y="1097"/>
                </a:lnTo>
                <a:lnTo>
                  <a:pt x="2884" y="1090"/>
                </a:lnTo>
                <a:lnTo>
                  <a:pt x="2877" y="1090"/>
                </a:lnTo>
                <a:lnTo>
                  <a:pt x="2877" y="1097"/>
                </a:lnTo>
                <a:close/>
                <a:moveTo>
                  <a:pt x="819" y="1114"/>
                </a:moveTo>
                <a:lnTo>
                  <a:pt x="826" y="1114"/>
                </a:lnTo>
                <a:lnTo>
                  <a:pt x="826" y="1107"/>
                </a:lnTo>
                <a:lnTo>
                  <a:pt x="819" y="1107"/>
                </a:lnTo>
                <a:lnTo>
                  <a:pt x="819" y="1114"/>
                </a:lnTo>
                <a:close/>
                <a:moveTo>
                  <a:pt x="836" y="1114"/>
                </a:moveTo>
                <a:lnTo>
                  <a:pt x="843" y="1114"/>
                </a:lnTo>
                <a:lnTo>
                  <a:pt x="843" y="1107"/>
                </a:lnTo>
                <a:lnTo>
                  <a:pt x="836" y="1107"/>
                </a:lnTo>
                <a:lnTo>
                  <a:pt x="836" y="1114"/>
                </a:lnTo>
                <a:close/>
                <a:moveTo>
                  <a:pt x="852" y="1114"/>
                </a:moveTo>
                <a:lnTo>
                  <a:pt x="859" y="1114"/>
                </a:lnTo>
                <a:lnTo>
                  <a:pt x="859" y="1107"/>
                </a:lnTo>
                <a:lnTo>
                  <a:pt x="852" y="1107"/>
                </a:lnTo>
                <a:lnTo>
                  <a:pt x="852" y="1114"/>
                </a:lnTo>
                <a:close/>
                <a:moveTo>
                  <a:pt x="871" y="1114"/>
                </a:moveTo>
                <a:lnTo>
                  <a:pt x="876" y="1114"/>
                </a:lnTo>
                <a:lnTo>
                  <a:pt x="876" y="1107"/>
                </a:lnTo>
                <a:lnTo>
                  <a:pt x="871" y="1107"/>
                </a:lnTo>
                <a:lnTo>
                  <a:pt x="871" y="1114"/>
                </a:lnTo>
                <a:close/>
                <a:moveTo>
                  <a:pt x="888" y="1114"/>
                </a:moveTo>
                <a:lnTo>
                  <a:pt x="895" y="1114"/>
                </a:lnTo>
                <a:lnTo>
                  <a:pt x="895" y="1107"/>
                </a:lnTo>
                <a:lnTo>
                  <a:pt x="888" y="1107"/>
                </a:lnTo>
                <a:lnTo>
                  <a:pt x="888" y="1114"/>
                </a:lnTo>
                <a:close/>
                <a:moveTo>
                  <a:pt x="904" y="1114"/>
                </a:moveTo>
                <a:lnTo>
                  <a:pt x="911" y="1114"/>
                </a:lnTo>
                <a:lnTo>
                  <a:pt x="911" y="1107"/>
                </a:lnTo>
                <a:lnTo>
                  <a:pt x="904" y="1107"/>
                </a:lnTo>
                <a:lnTo>
                  <a:pt x="904" y="1114"/>
                </a:lnTo>
                <a:close/>
                <a:moveTo>
                  <a:pt x="921" y="1114"/>
                </a:moveTo>
                <a:lnTo>
                  <a:pt x="928" y="1114"/>
                </a:lnTo>
                <a:lnTo>
                  <a:pt x="928" y="1107"/>
                </a:lnTo>
                <a:lnTo>
                  <a:pt x="921" y="1107"/>
                </a:lnTo>
                <a:lnTo>
                  <a:pt x="921" y="1114"/>
                </a:lnTo>
                <a:close/>
                <a:moveTo>
                  <a:pt x="937" y="1114"/>
                </a:moveTo>
                <a:lnTo>
                  <a:pt x="944" y="1114"/>
                </a:lnTo>
                <a:lnTo>
                  <a:pt x="944" y="1107"/>
                </a:lnTo>
                <a:lnTo>
                  <a:pt x="937" y="1107"/>
                </a:lnTo>
                <a:lnTo>
                  <a:pt x="937" y="1114"/>
                </a:lnTo>
                <a:close/>
                <a:moveTo>
                  <a:pt x="954" y="1114"/>
                </a:moveTo>
                <a:lnTo>
                  <a:pt x="961" y="1114"/>
                </a:lnTo>
                <a:lnTo>
                  <a:pt x="961" y="1107"/>
                </a:lnTo>
                <a:lnTo>
                  <a:pt x="954" y="1107"/>
                </a:lnTo>
                <a:lnTo>
                  <a:pt x="954" y="1114"/>
                </a:lnTo>
                <a:close/>
                <a:moveTo>
                  <a:pt x="971" y="1114"/>
                </a:moveTo>
                <a:lnTo>
                  <a:pt x="978" y="1114"/>
                </a:lnTo>
                <a:lnTo>
                  <a:pt x="978" y="1107"/>
                </a:lnTo>
                <a:lnTo>
                  <a:pt x="971" y="1107"/>
                </a:lnTo>
                <a:lnTo>
                  <a:pt x="971" y="1114"/>
                </a:lnTo>
                <a:close/>
                <a:moveTo>
                  <a:pt x="987" y="1114"/>
                </a:moveTo>
                <a:lnTo>
                  <a:pt x="994" y="1114"/>
                </a:lnTo>
                <a:lnTo>
                  <a:pt x="994" y="1107"/>
                </a:lnTo>
                <a:lnTo>
                  <a:pt x="987" y="1107"/>
                </a:lnTo>
                <a:lnTo>
                  <a:pt x="987" y="1114"/>
                </a:lnTo>
                <a:close/>
                <a:moveTo>
                  <a:pt x="1004" y="1114"/>
                </a:moveTo>
                <a:lnTo>
                  <a:pt x="1011" y="1114"/>
                </a:lnTo>
                <a:lnTo>
                  <a:pt x="1011" y="1107"/>
                </a:lnTo>
                <a:lnTo>
                  <a:pt x="1004" y="1107"/>
                </a:lnTo>
                <a:lnTo>
                  <a:pt x="1004" y="1114"/>
                </a:lnTo>
                <a:close/>
                <a:moveTo>
                  <a:pt x="1020" y="1114"/>
                </a:moveTo>
                <a:lnTo>
                  <a:pt x="1027" y="1114"/>
                </a:lnTo>
                <a:lnTo>
                  <a:pt x="1027" y="1107"/>
                </a:lnTo>
                <a:lnTo>
                  <a:pt x="1020" y="1107"/>
                </a:lnTo>
                <a:lnTo>
                  <a:pt x="1020" y="1114"/>
                </a:lnTo>
                <a:close/>
                <a:moveTo>
                  <a:pt x="1037" y="1114"/>
                </a:moveTo>
                <a:lnTo>
                  <a:pt x="1044" y="1114"/>
                </a:lnTo>
                <a:lnTo>
                  <a:pt x="1044" y="1107"/>
                </a:lnTo>
                <a:lnTo>
                  <a:pt x="1037" y="1107"/>
                </a:lnTo>
                <a:lnTo>
                  <a:pt x="1037" y="1114"/>
                </a:lnTo>
                <a:close/>
                <a:moveTo>
                  <a:pt x="1053" y="1114"/>
                </a:moveTo>
                <a:lnTo>
                  <a:pt x="1061" y="1114"/>
                </a:lnTo>
                <a:lnTo>
                  <a:pt x="1061" y="1107"/>
                </a:lnTo>
                <a:lnTo>
                  <a:pt x="1053" y="1107"/>
                </a:lnTo>
                <a:lnTo>
                  <a:pt x="1053" y="1114"/>
                </a:lnTo>
                <a:close/>
                <a:moveTo>
                  <a:pt x="1070" y="1114"/>
                </a:moveTo>
                <a:lnTo>
                  <a:pt x="1077" y="1114"/>
                </a:lnTo>
                <a:lnTo>
                  <a:pt x="1077" y="1107"/>
                </a:lnTo>
                <a:lnTo>
                  <a:pt x="1070" y="1107"/>
                </a:lnTo>
                <a:lnTo>
                  <a:pt x="1070" y="1114"/>
                </a:lnTo>
                <a:close/>
                <a:moveTo>
                  <a:pt x="1087" y="1114"/>
                </a:moveTo>
                <a:lnTo>
                  <a:pt x="1094" y="1114"/>
                </a:lnTo>
                <a:lnTo>
                  <a:pt x="1094" y="1107"/>
                </a:lnTo>
                <a:lnTo>
                  <a:pt x="1087" y="1107"/>
                </a:lnTo>
                <a:lnTo>
                  <a:pt x="1087" y="1114"/>
                </a:lnTo>
                <a:close/>
                <a:moveTo>
                  <a:pt x="1103" y="1114"/>
                </a:moveTo>
                <a:lnTo>
                  <a:pt x="1110" y="1114"/>
                </a:lnTo>
                <a:lnTo>
                  <a:pt x="1110" y="1107"/>
                </a:lnTo>
                <a:lnTo>
                  <a:pt x="1103" y="1107"/>
                </a:lnTo>
                <a:lnTo>
                  <a:pt x="1103" y="1114"/>
                </a:lnTo>
                <a:close/>
                <a:moveTo>
                  <a:pt x="1120" y="1114"/>
                </a:moveTo>
                <a:lnTo>
                  <a:pt x="1127" y="1114"/>
                </a:lnTo>
                <a:lnTo>
                  <a:pt x="1127" y="1107"/>
                </a:lnTo>
                <a:lnTo>
                  <a:pt x="1120" y="1107"/>
                </a:lnTo>
                <a:lnTo>
                  <a:pt x="1120" y="1114"/>
                </a:lnTo>
                <a:close/>
                <a:moveTo>
                  <a:pt x="1555" y="1114"/>
                </a:moveTo>
                <a:lnTo>
                  <a:pt x="1563" y="1114"/>
                </a:lnTo>
                <a:lnTo>
                  <a:pt x="1563" y="1107"/>
                </a:lnTo>
                <a:lnTo>
                  <a:pt x="1555" y="1107"/>
                </a:lnTo>
                <a:lnTo>
                  <a:pt x="1555" y="1114"/>
                </a:lnTo>
                <a:close/>
                <a:moveTo>
                  <a:pt x="1572" y="1114"/>
                </a:moveTo>
                <a:lnTo>
                  <a:pt x="1579" y="1114"/>
                </a:lnTo>
                <a:lnTo>
                  <a:pt x="1579" y="1107"/>
                </a:lnTo>
                <a:lnTo>
                  <a:pt x="1572" y="1107"/>
                </a:lnTo>
                <a:lnTo>
                  <a:pt x="1572" y="1114"/>
                </a:lnTo>
                <a:close/>
                <a:moveTo>
                  <a:pt x="1589" y="1114"/>
                </a:moveTo>
                <a:lnTo>
                  <a:pt x="1596" y="1114"/>
                </a:lnTo>
                <a:lnTo>
                  <a:pt x="1596" y="1107"/>
                </a:lnTo>
                <a:lnTo>
                  <a:pt x="1589" y="1107"/>
                </a:lnTo>
                <a:lnTo>
                  <a:pt x="1589" y="1114"/>
                </a:lnTo>
                <a:close/>
                <a:moveTo>
                  <a:pt x="1605" y="1114"/>
                </a:moveTo>
                <a:lnTo>
                  <a:pt x="1612" y="1114"/>
                </a:lnTo>
                <a:lnTo>
                  <a:pt x="1612" y="1107"/>
                </a:lnTo>
                <a:lnTo>
                  <a:pt x="1605" y="1107"/>
                </a:lnTo>
                <a:lnTo>
                  <a:pt x="1605" y="1114"/>
                </a:lnTo>
                <a:close/>
                <a:moveTo>
                  <a:pt x="1622" y="1114"/>
                </a:moveTo>
                <a:lnTo>
                  <a:pt x="1629" y="1114"/>
                </a:lnTo>
                <a:lnTo>
                  <a:pt x="1629" y="1107"/>
                </a:lnTo>
                <a:lnTo>
                  <a:pt x="1622" y="1107"/>
                </a:lnTo>
                <a:lnTo>
                  <a:pt x="1622" y="1114"/>
                </a:lnTo>
                <a:close/>
                <a:moveTo>
                  <a:pt x="1638" y="1114"/>
                </a:moveTo>
                <a:lnTo>
                  <a:pt x="1645" y="1114"/>
                </a:lnTo>
                <a:lnTo>
                  <a:pt x="1645" y="1107"/>
                </a:lnTo>
                <a:lnTo>
                  <a:pt x="1638" y="1107"/>
                </a:lnTo>
                <a:lnTo>
                  <a:pt x="1638" y="1114"/>
                </a:lnTo>
                <a:close/>
                <a:moveTo>
                  <a:pt x="1657" y="1114"/>
                </a:moveTo>
                <a:lnTo>
                  <a:pt x="1664" y="1114"/>
                </a:lnTo>
                <a:lnTo>
                  <a:pt x="1664" y="1107"/>
                </a:lnTo>
                <a:lnTo>
                  <a:pt x="1657" y="1107"/>
                </a:lnTo>
                <a:lnTo>
                  <a:pt x="1657" y="1114"/>
                </a:lnTo>
                <a:close/>
                <a:moveTo>
                  <a:pt x="1674" y="1114"/>
                </a:moveTo>
                <a:lnTo>
                  <a:pt x="1681" y="1114"/>
                </a:lnTo>
                <a:lnTo>
                  <a:pt x="1681" y="1107"/>
                </a:lnTo>
                <a:lnTo>
                  <a:pt x="1674" y="1107"/>
                </a:lnTo>
                <a:lnTo>
                  <a:pt x="1674" y="1114"/>
                </a:lnTo>
                <a:close/>
                <a:moveTo>
                  <a:pt x="1690" y="1114"/>
                </a:moveTo>
                <a:lnTo>
                  <a:pt x="1698" y="1114"/>
                </a:lnTo>
                <a:lnTo>
                  <a:pt x="1698" y="1107"/>
                </a:lnTo>
                <a:lnTo>
                  <a:pt x="1690" y="1107"/>
                </a:lnTo>
                <a:lnTo>
                  <a:pt x="1690" y="1114"/>
                </a:lnTo>
                <a:close/>
                <a:moveTo>
                  <a:pt x="1707" y="1114"/>
                </a:moveTo>
                <a:lnTo>
                  <a:pt x="1714" y="1114"/>
                </a:lnTo>
                <a:lnTo>
                  <a:pt x="1714" y="1107"/>
                </a:lnTo>
                <a:lnTo>
                  <a:pt x="1707" y="1107"/>
                </a:lnTo>
                <a:lnTo>
                  <a:pt x="1707" y="1114"/>
                </a:lnTo>
                <a:close/>
                <a:moveTo>
                  <a:pt x="1724" y="1114"/>
                </a:moveTo>
                <a:lnTo>
                  <a:pt x="1731" y="1114"/>
                </a:lnTo>
                <a:lnTo>
                  <a:pt x="1731" y="1107"/>
                </a:lnTo>
                <a:lnTo>
                  <a:pt x="1724" y="1107"/>
                </a:lnTo>
                <a:lnTo>
                  <a:pt x="1724" y="1114"/>
                </a:lnTo>
                <a:close/>
                <a:moveTo>
                  <a:pt x="1740" y="1114"/>
                </a:moveTo>
                <a:lnTo>
                  <a:pt x="1747" y="1114"/>
                </a:lnTo>
                <a:lnTo>
                  <a:pt x="1747" y="1107"/>
                </a:lnTo>
                <a:lnTo>
                  <a:pt x="1740" y="1107"/>
                </a:lnTo>
                <a:lnTo>
                  <a:pt x="1740" y="1114"/>
                </a:lnTo>
                <a:close/>
                <a:moveTo>
                  <a:pt x="1757" y="1114"/>
                </a:moveTo>
                <a:lnTo>
                  <a:pt x="1764" y="1114"/>
                </a:lnTo>
                <a:lnTo>
                  <a:pt x="1764" y="1107"/>
                </a:lnTo>
                <a:lnTo>
                  <a:pt x="1757" y="1107"/>
                </a:lnTo>
                <a:lnTo>
                  <a:pt x="1757" y="1114"/>
                </a:lnTo>
                <a:close/>
                <a:moveTo>
                  <a:pt x="1773" y="1114"/>
                </a:moveTo>
                <a:lnTo>
                  <a:pt x="1780" y="1114"/>
                </a:lnTo>
                <a:lnTo>
                  <a:pt x="1780" y="1107"/>
                </a:lnTo>
                <a:lnTo>
                  <a:pt x="1773" y="1107"/>
                </a:lnTo>
                <a:lnTo>
                  <a:pt x="1773" y="1114"/>
                </a:lnTo>
                <a:close/>
                <a:moveTo>
                  <a:pt x="1790" y="1114"/>
                </a:moveTo>
                <a:lnTo>
                  <a:pt x="1797" y="1114"/>
                </a:lnTo>
                <a:lnTo>
                  <a:pt x="1797" y="1107"/>
                </a:lnTo>
                <a:lnTo>
                  <a:pt x="1790" y="1107"/>
                </a:lnTo>
                <a:lnTo>
                  <a:pt x="1790" y="1114"/>
                </a:lnTo>
                <a:close/>
                <a:moveTo>
                  <a:pt x="1823" y="1114"/>
                </a:moveTo>
                <a:lnTo>
                  <a:pt x="1830" y="1114"/>
                </a:lnTo>
                <a:lnTo>
                  <a:pt x="1830" y="1107"/>
                </a:lnTo>
                <a:lnTo>
                  <a:pt x="1823" y="1107"/>
                </a:lnTo>
                <a:lnTo>
                  <a:pt x="1823" y="1114"/>
                </a:lnTo>
                <a:close/>
                <a:moveTo>
                  <a:pt x="1840" y="1114"/>
                </a:moveTo>
                <a:lnTo>
                  <a:pt x="1847" y="1114"/>
                </a:lnTo>
                <a:lnTo>
                  <a:pt x="1847" y="1107"/>
                </a:lnTo>
                <a:lnTo>
                  <a:pt x="1840" y="1107"/>
                </a:lnTo>
                <a:lnTo>
                  <a:pt x="1840" y="1114"/>
                </a:lnTo>
                <a:close/>
                <a:moveTo>
                  <a:pt x="1856" y="1114"/>
                </a:moveTo>
                <a:lnTo>
                  <a:pt x="1863" y="1114"/>
                </a:lnTo>
                <a:lnTo>
                  <a:pt x="1863" y="1107"/>
                </a:lnTo>
                <a:lnTo>
                  <a:pt x="1856" y="1107"/>
                </a:lnTo>
                <a:lnTo>
                  <a:pt x="1856" y="1114"/>
                </a:lnTo>
                <a:close/>
                <a:moveTo>
                  <a:pt x="1873" y="1114"/>
                </a:moveTo>
                <a:lnTo>
                  <a:pt x="1880" y="1114"/>
                </a:lnTo>
                <a:lnTo>
                  <a:pt x="1880" y="1107"/>
                </a:lnTo>
                <a:lnTo>
                  <a:pt x="1873" y="1107"/>
                </a:lnTo>
                <a:lnTo>
                  <a:pt x="1873" y="1114"/>
                </a:lnTo>
                <a:close/>
                <a:moveTo>
                  <a:pt x="2477" y="1114"/>
                </a:moveTo>
                <a:lnTo>
                  <a:pt x="2484" y="1114"/>
                </a:lnTo>
                <a:lnTo>
                  <a:pt x="2484" y="1107"/>
                </a:lnTo>
                <a:lnTo>
                  <a:pt x="2477" y="1107"/>
                </a:lnTo>
                <a:lnTo>
                  <a:pt x="2477" y="1114"/>
                </a:lnTo>
                <a:close/>
                <a:moveTo>
                  <a:pt x="2493" y="1114"/>
                </a:moveTo>
                <a:lnTo>
                  <a:pt x="2500" y="1114"/>
                </a:lnTo>
                <a:lnTo>
                  <a:pt x="2500" y="1107"/>
                </a:lnTo>
                <a:lnTo>
                  <a:pt x="2493" y="1107"/>
                </a:lnTo>
                <a:lnTo>
                  <a:pt x="2493" y="1114"/>
                </a:lnTo>
                <a:close/>
                <a:moveTo>
                  <a:pt x="2510" y="1114"/>
                </a:moveTo>
                <a:lnTo>
                  <a:pt x="2517" y="1114"/>
                </a:lnTo>
                <a:lnTo>
                  <a:pt x="2517" y="1107"/>
                </a:lnTo>
                <a:lnTo>
                  <a:pt x="2510" y="1107"/>
                </a:lnTo>
                <a:lnTo>
                  <a:pt x="2510" y="1114"/>
                </a:lnTo>
                <a:close/>
                <a:moveTo>
                  <a:pt x="2526" y="1114"/>
                </a:moveTo>
                <a:lnTo>
                  <a:pt x="2533" y="1114"/>
                </a:lnTo>
                <a:lnTo>
                  <a:pt x="2533" y="1107"/>
                </a:lnTo>
                <a:lnTo>
                  <a:pt x="2526" y="1107"/>
                </a:lnTo>
                <a:lnTo>
                  <a:pt x="2526" y="1114"/>
                </a:lnTo>
                <a:close/>
                <a:moveTo>
                  <a:pt x="2543" y="1114"/>
                </a:moveTo>
                <a:lnTo>
                  <a:pt x="2550" y="1114"/>
                </a:lnTo>
                <a:lnTo>
                  <a:pt x="2550" y="1107"/>
                </a:lnTo>
                <a:lnTo>
                  <a:pt x="2543" y="1107"/>
                </a:lnTo>
                <a:lnTo>
                  <a:pt x="2543" y="1114"/>
                </a:lnTo>
                <a:close/>
                <a:moveTo>
                  <a:pt x="2560" y="1114"/>
                </a:moveTo>
                <a:lnTo>
                  <a:pt x="2567" y="1114"/>
                </a:lnTo>
                <a:lnTo>
                  <a:pt x="2567" y="1107"/>
                </a:lnTo>
                <a:lnTo>
                  <a:pt x="2560" y="1107"/>
                </a:lnTo>
                <a:lnTo>
                  <a:pt x="2560" y="1114"/>
                </a:lnTo>
                <a:close/>
                <a:moveTo>
                  <a:pt x="2576" y="1114"/>
                </a:moveTo>
                <a:lnTo>
                  <a:pt x="2583" y="1114"/>
                </a:lnTo>
                <a:lnTo>
                  <a:pt x="2583" y="1107"/>
                </a:lnTo>
                <a:lnTo>
                  <a:pt x="2576" y="1107"/>
                </a:lnTo>
                <a:lnTo>
                  <a:pt x="2576" y="1114"/>
                </a:lnTo>
                <a:close/>
                <a:moveTo>
                  <a:pt x="2593" y="1114"/>
                </a:moveTo>
                <a:lnTo>
                  <a:pt x="2600" y="1114"/>
                </a:lnTo>
                <a:lnTo>
                  <a:pt x="2600" y="1107"/>
                </a:lnTo>
                <a:lnTo>
                  <a:pt x="2593" y="1107"/>
                </a:lnTo>
                <a:lnTo>
                  <a:pt x="2593" y="1114"/>
                </a:lnTo>
                <a:close/>
                <a:moveTo>
                  <a:pt x="2609" y="1114"/>
                </a:moveTo>
                <a:lnTo>
                  <a:pt x="2616" y="1114"/>
                </a:lnTo>
                <a:lnTo>
                  <a:pt x="2616" y="1107"/>
                </a:lnTo>
                <a:lnTo>
                  <a:pt x="2609" y="1107"/>
                </a:lnTo>
                <a:lnTo>
                  <a:pt x="2609" y="1114"/>
                </a:lnTo>
                <a:close/>
                <a:moveTo>
                  <a:pt x="2626" y="1114"/>
                </a:moveTo>
                <a:lnTo>
                  <a:pt x="2633" y="1114"/>
                </a:lnTo>
                <a:lnTo>
                  <a:pt x="2633" y="1107"/>
                </a:lnTo>
                <a:lnTo>
                  <a:pt x="2626" y="1107"/>
                </a:lnTo>
                <a:lnTo>
                  <a:pt x="2626" y="1114"/>
                </a:lnTo>
                <a:close/>
                <a:moveTo>
                  <a:pt x="2642" y="1114"/>
                </a:moveTo>
                <a:lnTo>
                  <a:pt x="2649" y="1114"/>
                </a:lnTo>
                <a:lnTo>
                  <a:pt x="2649" y="1107"/>
                </a:lnTo>
                <a:lnTo>
                  <a:pt x="2642" y="1107"/>
                </a:lnTo>
                <a:lnTo>
                  <a:pt x="2642" y="1114"/>
                </a:lnTo>
                <a:close/>
                <a:moveTo>
                  <a:pt x="2659" y="1114"/>
                </a:moveTo>
                <a:lnTo>
                  <a:pt x="2666" y="1114"/>
                </a:lnTo>
                <a:lnTo>
                  <a:pt x="2666" y="1107"/>
                </a:lnTo>
                <a:lnTo>
                  <a:pt x="2659" y="1107"/>
                </a:lnTo>
                <a:lnTo>
                  <a:pt x="2659" y="1114"/>
                </a:lnTo>
                <a:close/>
                <a:moveTo>
                  <a:pt x="2678" y="1114"/>
                </a:moveTo>
                <a:lnTo>
                  <a:pt x="2683" y="1114"/>
                </a:lnTo>
                <a:lnTo>
                  <a:pt x="2683" y="1107"/>
                </a:lnTo>
                <a:lnTo>
                  <a:pt x="2678" y="1107"/>
                </a:lnTo>
                <a:lnTo>
                  <a:pt x="2678" y="1114"/>
                </a:lnTo>
                <a:close/>
                <a:moveTo>
                  <a:pt x="2860" y="1114"/>
                </a:moveTo>
                <a:lnTo>
                  <a:pt x="2867" y="1114"/>
                </a:lnTo>
                <a:lnTo>
                  <a:pt x="2867" y="1107"/>
                </a:lnTo>
                <a:lnTo>
                  <a:pt x="2860" y="1107"/>
                </a:lnTo>
                <a:lnTo>
                  <a:pt x="2860" y="1114"/>
                </a:lnTo>
                <a:close/>
                <a:moveTo>
                  <a:pt x="2877" y="1114"/>
                </a:moveTo>
                <a:lnTo>
                  <a:pt x="2884" y="1114"/>
                </a:lnTo>
                <a:lnTo>
                  <a:pt x="2884" y="1107"/>
                </a:lnTo>
                <a:lnTo>
                  <a:pt x="2877" y="1107"/>
                </a:lnTo>
                <a:lnTo>
                  <a:pt x="2877" y="1114"/>
                </a:lnTo>
                <a:close/>
                <a:moveTo>
                  <a:pt x="2962" y="1114"/>
                </a:moveTo>
                <a:lnTo>
                  <a:pt x="2969" y="1114"/>
                </a:lnTo>
                <a:lnTo>
                  <a:pt x="2969" y="1107"/>
                </a:lnTo>
                <a:lnTo>
                  <a:pt x="2962" y="1107"/>
                </a:lnTo>
                <a:lnTo>
                  <a:pt x="2962" y="1114"/>
                </a:lnTo>
                <a:close/>
                <a:moveTo>
                  <a:pt x="2979" y="1114"/>
                </a:moveTo>
                <a:lnTo>
                  <a:pt x="2986" y="1114"/>
                </a:lnTo>
                <a:lnTo>
                  <a:pt x="2986" y="1107"/>
                </a:lnTo>
                <a:lnTo>
                  <a:pt x="2979" y="1107"/>
                </a:lnTo>
                <a:lnTo>
                  <a:pt x="2979" y="1114"/>
                </a:lnTo>
                <a:close/>
                <a:moveTo>
                  <a:pt x="852" y="1133"/>
                </a:moveTo>
                <a:lnTo>
                  <a:pt x="859" y="1133"/>
                </a:lnTo>
                <a:lnTo>
                  <a:pt x="859" y="1126"/>
                </a:lnTo>
                <a:lnTo>
                  <a:pt x="852" y="1126"/>
                </a:lnTo>
                <a:lnTo>
                  <a:pt x="852" y="1133"/>
                </a:lnTo>
                <a:close/>
                <a:moveTo>
                  <a:pt x="871" y="1133"/>
                </a:moveTo>
                <a:lnTo>
                  <a:pt x="876" y="1133"/>
                </a:lnTo>
                <a:lnTo>
                  <a:pt x="876" y="1126"/>
                </a:lnTo>
                <a:lnTo>
                  <a:pt x="871" y="1126"/>
                </a:lnTo>
                <a:lnTo>
                  <a:pt x="871" y="1133"/>
                </a:lnTo>
                <a:close/>
                <a:moveTo>
                  <a:pt x="888" y="1133"/>
                </a:moveTo>
                <a:lnTo>
                  <a:pt x="895" y="1133"/>
                </a:lnTo>
                <a:lnTo>
                  <a:pt x="895" y="1126"/>
                </a:lnTo>
                <a:lnTo>
                  <a:pt x="888" y="1126"/>
                </a:lnTo>
                <a:lnTo>
                  <a:pt x="888" y="1133"/>
                </a:lnTo>
                <a:close/>
                <a:moveTo>
                  <a:pt x="904" y="1133"/>
                </a:moveTo>
                <a:lnTo>
                  <a:pt x="911" y="1133"/>
                </a:lnTo>
                <a:lnTo>
                  <a:pt x="911" y="1126"/>
                </a:lnTo>
                <a:lnTo>
                  <a:pt x="904" y="1126"/>
                </a:lnTo>
                <a:lnTo>
                  <a:pt x="904" y="1133"/>
                </a:lnTo>
                <a:close/>
                <a:moveTo>
                  <a:pt x="921" y="1133"/>
                </a:moveTo>
                <a:lnTo>
                  <a:pt x="928" y="1133"/>
                </a:lnTo>
                <a:lnTo>
                  <a:pt x="928" y="1126"/>
                </a:lnTo>
                <a:lnTo>
                  <a:pt x="921" y="1126"/>
                </a:lnTo>
                <a:lnTo>
                  <a:pt x="921" y="1133"/>
                </a:lnTo>
                <a:close/>
                <a:moveTo>
                  <a:pt x="937" y="1133"/>
                </a:moveTo>
                <a:lnTo>
                  <a:pt x="944" y="1133"/>
                </a:lnTo>
                <a:lnTo>
                  <a:pt x="944" y="1126"/>
                </a:lnTo>
                <a:lnTo>
                  <a:pt x="937" y="1126"/>
                </a:lnTo>
                <a:lnTo>
                  <a:pt x="937" y="1133"/>
                </a:lnTo>
                <a:close/>
                <a:moveTo>
                  <a:pt x="954" y="1133"/>
                </a:moveTo>
                <a:lnTo>
                  <a:pt x="961" y="1133"/>
                </a:lnTo>
                <a:lnTo>
                  <a:pt x="961" y="1126"/>
                </a:lnTo>
                <a:lnTo>
                  <a:pt x="954" y="1126"/>
                </a:lnTo>
                <a:lnTo>
                  <a:pt x="954" y="1133"/>
                </a:lnTo>
                <a:close/>
                <a:moveTo>
                  <a:pt x="971" y="1133"/>
                </a:moveTo>
                <a:lnTo>
                  <a:pt x="978" y="1133"/>
                </a:lnTo>
                <a:lnTo>
                  <a:pt x="978" y="1126"/>
                </a:lnTo>
                <a:lnTo>
                  <a:pt x="971" y="1126"/>
                </a:lnTo>
                <a:lnTo>
                  <a:pt x="971" y="1133"/>
                </a:lnTo>
                <a:close/>
                <a:moveTo>
                  <a:pt x="987" y="1133"/>
                </a:moveTo>
                <a:lnTo>
                  <a:pt x="994" y="1133"/>
                </a:lnTo>
                <a:lnTo>
                  <a:pt x="994" y="1126"/>
                </a:lnTo>
                <a:lnTo>
                  <a:pt x="987" y="1126"/>
                </a:lnTo>
                <a:lnTo>
                  <a:pt x="987" y="1133"/>
                </a:lnTo>
                <a:close/>
                <a:moveTo>
                  <a:pt x="1004" y="1133"/>
                </a:moveTo>
                <a:lnTo>
                  <a:pt x="1011" y="1133"/>
                </a:lnTo>
                <a:lnTo>
                  <a:pt x="1011" y="1126"/>
                </a:lnTo>
                <a:lnTo>
                  <a:pt x="1004" y="1126"/>
                </a:lnTo>
                <a:lnTo>
                  <a:pt x="1004" y="1133"/>
                </a:lnTo>
                <a:close/>
                <a:moveTo>
                  <a:pt x="1020" y="1133"/>
                </a:moveTo>
                <a:lnTo>
                  <a:pt x="1027" y="1133"/>
                </a:lnTo>
                <a:lnTo>
                  <a:pt x="1027" y="1126"/>
                </a:lnTo>
                <a:lnTo>
                  <a:pt x="1020" y="1126"/>
                </a:lnTo>
                <a:lnTo>
                  <a:pt x="1020" y="1133"/>
                </a:lnTo>
                <a:close/>
                <a:moveTo>
                  <a:pt x="1037" y="1133"/>
                </a:moveTo>
                <a:lnTo>
                  <a:pt x="1044" y="1133"/>
                </a:lnTo>
                <a:lnTo>
                  <a:pt x="1044" y="1126"/>
                </a:lnTo>
                <a:lnTo>
                  <a:pt x="1037" y="1126"/>
                </a:lnTo>
                <a:lnTo>
                  <a:pt x="1037" y="1133"/>
                </a:lnTo>
                <a:close/>
                <a:moveTo>
                  <a:pt x="1053" y="1133"/>
                </a:moveTo>
                <a:lnTo>
                  <a:pt x="1061" y="1133"/>
                </a:lnTo>
                <a:lnTo>
                  <a:pt x="1061" y="1126"/>
                </a:lnTo>
                <a:lnTo>
                  <a:pt x="1053" y="1126"/>
                </a:lnTo>
                <a:lnTo>
                  <a:pt x="1053" y="1133"/>
                </a:lnTo>
                <a:close/>
                <a:moveTo>
                  <a:pt x="1070" y="1133"/>
                </a:moveTo>
                <a:lnTo>
                  <a:pt x="1077" y="1133"/>
                </a:lnTo>
                <a:lnTo>
                  <a:pt x="1077" y="1126"/>
                </a:lnTo>
                <a:lnTo>
                  <a:pt x="1070" y="1126"/>
                </a:lnTo>
                <a:lnTo>
                  <a:pt x="1070" y="1133"/>
                </a:lnTo>
                <a:close/>
                <a:moveTo>
                  <a:pt x="1087" y="1133"/>
                </a:moveTo>
                <a:lnTo>
                  <a:pt x="1094" y="1133"/>
                </a:lnTo>
                <a:lnTo>
                  <a:pt x="1094" y="1126"/>
                </a:lnTo>
                <a:lnTo>
                  <a:pt x="1087" y="1126"/>
                </a:lnTo>
                <a:lnTo>
                  <a:pt x="1087" y="1133"/>
                </a:lnTo>
                <a:close/>
                <a:moveTo>
                  <a:pt x="1103" y="1133"/>
                </a:moveTo>
                <a:lnTo>
                  <a:pt x="1110" y="1133"/>
                </a:lnTo>
                <a:lnTo>
                  <a:pt x="1110" y="1126"/>
                </a:lnTo>
                <a:lnTo>
                  <a:pt x="1103" y="1126"/>
                </a:lnTo>
                <a:lnTo>
                  <a:pt x="1103" y="1133"/>
                </a:lnTo>
                <a:close/>
                <a:moveTo>
                  <a:pt x="1120" y="1133"/>
                </a:moveTo>
                <a:lnTo>
                  <a:pt x="1127" y="1133"/>
                </a:lnTo>
                <a:lnTo>
                  <a:pt x="1127" y="1126"/>
                </a:lnTo>
                <a:lnTo>
                  <a:pt x="1120" y="1126"/>
                </a:lnTo>
                <a:lnTo>
                  <a:pt x="1120" y="1133"/>
                </a:lnTo>
                <a:close/>
                <a:moveTo>
                  <a:pt x="1555" y="1133"/>
                </a:moveTo>
                <a:lnTo>
                  <a:pt x="1563" y="1133"/>
                </a:lnTo>
                <a:lnTo>
                  <a:pt x="1563" y="1126"/>
                </a:lnTo>
                <a:lnTo>
                  <a:pt x="1555" y="1126"/>
                </a:lnTo>
                <a:lnTo>
                  <a:pt x="1555" y="1133"/>
                </a:lnTo>
                <a:close/>
                <a:moveTo>
                  <a:pt x="1572" y="1133"/>
                </a:moveTo>
                <a:lnTo>
                  <a:pt x="1579" y="1133"/>
                </a:lnTo>
                <a:lnTo>
                  <a:pt x="1579" y="1126"/>
                </a:lnTo>
                <a:lnTo>
                  <a:pt x="1572" y="1126"/>
                </a:lnTo>
                <a:lnTo>
                  <a:pt x="1572" y="1133"/>
                </a:lnTo>
                <a:close/>
                <a:moveTo>
                  <a:pt x="1589" y="1133"/>
                </a:moveTo>
                <a:lnTo>
                  <a:pt x="1596" y="1133"/>
                </a:lnTo>
                <a:lnTo>
                  <a:pt x="1596" y="1126"/>
                </a:lnTo>
                <a:lnTo>
                  <a:pt x="1589" y="1126"/>
                </a:lnTo>
                <a:lnTo>
                  <a:pt x="1589" y="1133"/>
                </a:lnTo>
                <a:close/>
                <a:moveTo>
                  <a:pt x="1605" y="1133"/>
                </a:moveTo>
                <a:lnTo>
                  <a:pt x="1612" y="1133"/>
                </a:lnTo>
                <a:lnTo>
                  <a:pt x="1612" y="1126"/>
                </a:lnTo>
                <a:lnTo>
                  <a:pt x="1605" y="1126"/>
                </a:lnTo>
                <a:lnTo>
                  <a:pt x="1605" y="1133"/>
                </a:lnTo>
                <a:close/>
                <a:moveTo>
                  <a:pt x="1622" y="1133"/>
                </a:moveTo>
                <a:lnTo>
                  <a:pt x="1629" y="1133"/>
                </a:lnTo>
                <a:lnTo>
                  <a:pt x="1629" y="1126"/>
                </a:lnTo>
                <a:lnTo>
                  <a:pt x="1622" y="1126"/>
                </a:lnTo>
                <a:lnTo>
                  <a:pt x="1622" y="1133"/>
                </a:lnTo>
                <a:close/>
                <a:moveTo>
                  <a:pt x="1638" y="1133"/>
                </a:moveTo>
                <a:lnTo>
                  <a:pt x="1645" y="1133"/>
                </a:lnTo>
                <a:lnTo>
                  <a:pt x="1645" y="1126"/>
                </a:lnTo>
                <a:lnTo>
                  <a:pt x="1638" y="1126"/>
                </a:lnTo>
                <a:lnTo>
                  <a:pt x="1638" y="1133"/>
                </a:lnTo>
                <a:close/>
                <a:moveTo>
                  <a:pt x="1657" y="1133"/>
                </a:moveTo>
                <a:lnTo>
                  <a:pt x="1664" y="1133"/>
                </a:lnTo>
                <a:lnTo>
                  <a:pt x="1664" y="1126"/>
                </a:lnTo>
                <a:lnTo>
                  <a:pt x="1657" y="1126"/>
                </a:lnTo>
                <a:lnTo>
                  <a:pt x="1657" y="1133"/>
                </a:lnTo>
                <a:close/>
                <a:moveTo>
                  <a:pt x="1674" y="1133"/>
                </a:moveTo>
                <a:lnTo>
                  <a:pt x="1681" y="1133"/>
                </a:lnTo>
                <a:lnTo>
                  <a:pt x="1681" y="1126"/>
                </a:lnTo>
                <a:lnTo>
                  <a:pt x="1674" y="1126"/>
                </a:lnTo>
                <a:lnTo>
                  <a:pt x="1674" y="1133"/>
                </a:lnTo>
                <a:close/>
                <a:moveTo>
                  <a:pt x="1690" y="1133"/>
                </a:moveTo>
                <a:lnTo>
                  <a:pt x="1698" y="1133"/>
                </a:lnTo>
                <a:lnTo>
                  <a:pt x="1698" y="1126"/>
                </a:lnTo>
                <a:lnTo>
                  <a:pt x="1690" y="1126"/>
                </a:lnTo>
                <a:lnTo>
                  <a:pt x="1690" y="1133"/>
                </a:lnTo>
                <a:close/>
                <a:moveTo>
                  <a:pt x="1707" y="1133"/>
                </a:moveTo>
                <a:lnTo>
                  <a:pt x="1714" y="1133"/>
                </a:lnTo>
                <a:lnTo>
                  <a:pt x="1714" y="1126"/>
                </a:lnTo>
                <a:lnTo>
                  <a:pt x="1707" y="1126"/>
                </a:lnTo>
                <a:lnTo>
                  <a:pt x="1707" y="1133"/>
                </a:lnTo>
                <a:close/>
                <a:moveTo>
                  <a:pt x="1724" y="1133"/>
                </a:moveTo>
                <a:lnTo>
                  <a:pt x="1731" y="1133"/>
                </a:lnTo>
                <a:lnTo>
                  <a:pt x="1731" y="1126"/>
                </a:lnTo>
                <a:lnTo>
                  <a:pt x="1724" y="1126"/>
                </a:lnTo>
                <a:lnTo>
                  <a:pt x="1724" y="1133"/>
                </a:lnTo>
                <a:close/>
                <a:moveTo>
                  <a:pt x="1740" y="1133"/>
                </a:moveTo>
                <a:lnTo>
                  <a:pt x="1747" y="1133"/>
                </a:lnTo>
                <a:lnTo>
                  <a:pt x="1747" y="1126"/>
                </a:lnTo>
                <a:lnTo>
                  <a:pt x="1740" y="1126"/>
                </a:lnTo>
                <a:lnTo>
                  <a:pt x="1740" y="1133"/>
                </a:lnTo>
                <a:close/>
                <a:moveTo>
                  <a:pt x="1757" y="1133"/>
                </a:moveTo>
                <a:lnTo>
                  <a:pt x="1764" y="1133"/>
                </a:lnTo>
                <a:lnTo>
                  <a:pt x="1764" y="1126"/>
                </a:lnTo>
                <a:lnTo>
                  <a:pt x="1757" y="1126"/>
                </a:lnTo>
                <a:lnTo>
                  <a:pt x="1757" y="1133"/>
                </a:lnTo>
                <a:close/>
                <a:moveTo>
                  <a:pt x="1773" y="1133"/>
                </a:moveTo>
                <a:lnTo>
                  <a:pt x="1780" y="1133"/>
                </a:lnTo>
                <a:lnTo>
                  <a:pt x="1780" y="1126"/>
                </a:lnTo>
                <a:lnTo>
                  <a:pt x="1773" y="1126"/>
                </a:lnTo>
                <a:lnTo>
                  <a:pt x="1773" y="1133"/>
                </a:lnTo>
                <a:close/>
                <a:moveTo>
                  <a:pt x="1823" y="1133"/>
                </a:moveTo>
                <a:lnTo>
                  <a:pt x="1830" y="1133"/>
                </a:lnTo>
                <a:lnTo>
                  <a:pt x="1830" y="1126"/>
                </a:lnTo>
                <a:lnTo>
                  <a:pt x="1823" y="1126"/>
                </a:lnTo>
                <a:lnTo>
                  <a:pt x="1823" y="1133"/>
                </a:lnTo>
                <a:close/>
                <a:moveTo>
                  <a:pt x="1840" y="1133"/>
                </a:moveTo>
                <a:lnTo>
                  <a:pt x="1847" y="1133"/>
                </a:lnTo>
                <a:lnTo>
                  <a:pt x="1847" y="1126"/>
                </a:lnTo>
                <a:lnTo>
                  <a:pt x="1840" y="1126"/>
                </a:lnTo>
                <a:lnTo>
                  <a:pt x="1840" y="1133"/>
                </a:lnTo>
                <a:close/>
                <a:moveTo>
                  <a:pt x="1856" y="1133"/>
                </a:moveTo>
                <a:lnTo>
                  <a:pt x="1863" y="1133"/>
                </a:lnTo>
                <a:lnTo>
                  <a:pt x="1863" y="1126"/>
                </a:lnTo>
                <a:lnTo>
                  <a:pt x="1856" y="1126"/>
                </a:lnTo>
                <a:lnTo>
                  <a:pt x="1856" y="1133"/>
                </a:lnTo>
                <a:close/>
                <a:moveTo>
                  <a:pt x="1873" y="1133"/>
                </a:moveTo>
                <a:lnTo>
                  <a:pt x="1880" y="1133"/>
                </a:lnTo>
                <a:lnTo>
                  <a:pt x="1880" y="1126"/>
                </a:lnTo>
                <a:lnTo>
                  <a:pt x="1873" y="1126"/>
                </a:lnTo>
                <a:lnTo>
                  <a:pt x="1873" y="1133"/>
                </a:lnTo>
                <a:close/>
                <a:moveTo>
                  <a:pt x="2477" y="1133"/>
                </a:moveTo>
                <a:lnTo>
                  <a:pt x="2484" y="1133"/>
                </a:lnTo>
                <a:lnTo>
                  <a:pt x="2484" y="1126"/>
                </a:lnTo>
                <a:lnTo>
                  <a:pt x="2477" y="1126"/>
                </a:lnTo>
                <a:lnTo>
                  <a:pt x="2477" y="1133"/>
                </a:lnTo>
                <a:close/>
                <a:moveTo>
                  <a:pt x="2493" y="1133"/>
                </a:moveTo>
                <a:lnTo>
                  <a:pt x="2500" y="1133"/>
                </a:lnTo>
                <a:lnTo>
                  <a:pt x="2500" y="1126"/>
                </a:lnTo>
                <a:lnTo>
                  <a:pt x="2493" y="1126"/>
                </a:lnTo>
                <a:lnTo>
                  <a:pt x="2493" y="1133"/>
                </a:lnTo>
                <a:close/>
                <a:moveTo>
                  <a:pt x="2510" y="1133"/>
                </a:moveTo>
                <a:lnTo>
                  <a:pt x="2517" y="1133"/>
                </a:lnTo>
                <a:lnTo>
                  <a:pt x="2517" y="1126"/>
                </a:lnTo>
                <a:lnTo>
                  <a:pt x="2510" y="1126"/>
                </a:lnTo>
                <a:lnTo>
                  <a:pt x="2510" y="1133"/>
                </a:lnTo>
                <a:close/>
                <a:moveTo>
                  <a:pt x="2526" y="1133"/>
                </a:moveTo>
                <a:lnTo>
                  <a:pt x="2533" y="1133"/>
                </a:lnTo>
                <a:lnTo>
                  <a:pt x="2533" y="1126"/>
                </a:lnTo>
                <a:lnTo>
                  <a:pt x="2526" y="1126"/>
                </a:lnTo>
                <a:lnTo>
                  <a:pt x="2526" y="1133"/>
                </a:lnTo>
                <a:close/>
                <a:moveTo>
                  <a:pt x="2543" y="1133"/>
                </a:moveTo>
                <a:lnTo>
                  <a:pt x="2550" y="1133"/>
                </a:lnTo>
                <a:lnTo>
                  <a:pt x="2550" y="1126"/>
                </a:lnTo>
                <a:lnTo>
                  <a:pt x="2543" y="1126"/>
                </a:lnTo>
                <a:lnTo>
                  <a:pt x="2543" y="1133"/>
                </a:lnTo>
                <a:close/>
                <a:moveTo>
                  <a:pt x="2560" y="1133"/>
                </a:moveTo>
                <a:lnTo>
                  <a:pt x="2567" y="1133"/>
                </a:lnTo>
                <a:lnTo>
                  <a:pt x="2567" y="1126"/>
                </a:lnTo>
                <a:lnTo>
                  <a:pt x="2560" y="1126"/>
                </a:lnTo>
                <a:lnTo>
                  <a:pt x="2560" y="1133"/>
                </a:lnTo>
                <a:close/>
                <a:moveTo>
                  <a:pt x="2576" y="1133"/>
                </a:moveTo>
                <a:lnTo>
                  <a:pt x="2583" y="1133"/>
                </a:lnTo>
                <a:lnTo>
                  <a:pt x="2583" y="1126"/>
                </a:lnTo>
                <a:lnTo>
                  <a:pt x="2576" y="1126"/>
                </a:lnTo>
                <a:lnTo>
                  <a:pt x="2576" y="1133"/>
                </a:lnTo>
                <a:close/>
                <a:moveTo>
                  <a:pt x="2593" y="1133"/>
                </a:moveTo>
                <a:lnTo>
                  <a:pt x="2600" y="1133"/>
                </a:lnTo>
                <a:lnTo>
                  <a:pt x="2600" y="1126"/>
                </a:lnTo>
                <a:lnTo>
                  <a:pt x="2593" y="1126"/>
                </a:lnTo>
                <a:lnTo>
                  <a:pt x="2593" y="1133"/>
                </a:lnTo>
                <a:close/>
                <a:moveTo>
                  <a:pt x="2609" y="1133"/>
                </a:moveTo>
                <a:lnTo>
                  <a:pt x="2616" y="1133"/>
                </a:lnTo>
                <a:lnTo>
                  <a:pt x="2616" y="1126"/>
                </a:lnTo>
                <a:lnTo>
                  <a:pt x="2609" y="1126"/>
                </a:lnTo>
                <a:lnTo>
                  <a:pt x="2609" y="1133"/>
                </a:lnTo>
                <a:close/>
                <a:moveTo>
                  <a:pt x="2626" y="1133"/>
                </a:moveTo>
                <a:lnTo>
                  <a:pt x="2633" y="1133"/>
                </a:lnTo>
                <a:lnTo>
                  <a:pt x="2633" y="1126"/>
                </a:lnTo>
                <a:lnTo>
                  <a:pt x="2626" y="1126"/>
                </a:lnTo>
                <a:lnTo>
                  <a:pt x="2626" y="1133"/>
                </a:lnTo>
                <a:close/>
                <a:moveTo>
                  <a:pt x="2642" y="1133"/>
                </a:moveTo>
                <a:lnTo>
                  <a:pt x="2649" y="1133"/>
                </a:lnTo>
                <a:lnTo>
                  <a:pt x="2649" y="1126"/>
                </a:lnTo>
                <a:lnTo>
                  <a:pt x="2642" y="1126"/>
                </a:lnTo>
                <a:lnTo>
                  <a:pt x="2642" y="1133"/>
                </a:lnTo>
                <a:close/>
                <a:moveTo>
                  <a:pt x="2659" y="1133"/>
                </a:moveTo>
                <a:lnTo>
                  <a:pt x="2666" y="1133"/>
                </a:lnTo>
                <a:lnTo>
                  <a:pt x="2666" y="1126"/>
                </a:lnTo>
                <a:lnTo>
                  <a:pt x="2659" y="1126"/>
                </a:lnTo>
                <a:lnTo>
                  <a:pt x="2659" y="1133"/>
                </a:lnTo>
                <a:close/>
                <a:moveTo>
                  <a:pt x="2678" y="1133"/>
                </a:moveTo>
                <a:lnTo>
                  <a:pt x="2683" y="1133"/>
                </a:lnTo>
                <a:lnTo>
                  <a:pt x="2683" y="1126"/>
                </a:lnTo>
                <a:lnTo>
                  <a:pt x="2678" y="1126"/>
                </a:lnTo>
                <a:lnTo>
                  <a:pt x="2678" y="1133"/>
                </a:lnTo>
                <a:close/>
                <a:moveTo>
                  <a:pt x="2694" y="1133"/>
                </a:moveTo>
                <a:lnTo>
                  <a:pt x="2702" y="1133"/>
                </a:lnTo>
                <a:lnTo>
                  <a:pt x="2702" y="1126"/>
                </a:lnTo>
                <a:lnTo>
                  <a:pt x="2694" y="1126"/>
                </a:lnTo>
                <a:lnTo>
                  <a:pt x="2694" y="1133"/>
                </a:lnTo>
                <a:close/>
                <a:moveTo>
                  <a:pt x="2877" y="1133"/>
                </a:moveTo>
                <a:lnTo>
                  <a:pt x="2884" y="1133"/>
                </a:lnTo>
                <a:lnTo>
                  <a:pt x="2884" y="1126"/>
                </a:lnTo>
                <a:lnTo>
                  <a:pt x="2877" y="1126"/>
                </a:lnTo>
                <a:lnTo>
                  <a:pt x="2877" y="1133"/>
                </a:lnTo>
                <a:close/>
                <a:moveTo>
                  <a:pt x="2946" y="1133"/>
                </a:moveTo>
                <a:lnTo>
                  <a:pt x="2953" y="1133"/>
                </a:lnTo>
                <a:lnTo>
                  <a:pt x="2953" y="1126"/>
                </a:lnTo>
                <a:lnTo>
                  <a:pt x="2946" y="1126"/>
                </a:lnTo>
                <a:lnTo>
                  <a:pt x="2946" y="1133"/>
                </a:lnTo>
                <a:close/>
                <a:moveTo>
                  <a:pt x="2962" y="1133"/>
                </a:moveTo>
                <a:lnTo>
                  <a:pt x="2969" y="1133"/>
                </a:lnTo>
                <a:lnTo>
                  <a:pt x="2969" y="1126"/>
                </a:lnTo>
                <a:lnTo>
                  <a:pt x="2962" y="1126"/>
                </a:lnTo>
                <a:lnTo>
                  <a:pt x="2962" y="1133"/>
                </a:lnTo>
                <a:close/>
                <a:moveTo>
                  <a:pt x="871" y="1149"/>
                </a:moveTo>
                <a:lnTo>
                  <a:pt x="876" y="1149"/>
                </a:lnTo>
                <a:lnTo>
                  <a:pt x="876" y="1142"/>
                </a:lnTo>
                <a:lnTo>
                  <a:pt x="871" y="1142"/>
                </a:lnTo>
                <a:lnTo>
                  <a:pt x="871" y="1149"/>
                </a:lnTo>
                <a:close/>
                <a:moveTo>
                  <a:pt x="888" y="1149"/>
                </a:moveTo>
                <a:lnTo>
                  <a:pt x="895" y="1149"/>
                </a:lnTo>
                <a:lnTo>
                  <a:pt x="895" y="1142"/>
                </a:lnTo>
                <a:lnTo>
                  <a:pt x="888" y="1142"/>
                </a:lnTo>
                <a:lnTo>
                  <a:pt x="888" y="1149"/>
                </a:lnTo>
                <a:close/>
                <a:moveTo>
                  <a:pt x="904" y="1149"/>
                </a:moveTo>
                <a:lnTo>
                  <a:pt x="911" y="1149"/>
                </a:lnTo>
                <a:lnTo>
                  <a:pt x="911" y="1142"/>
                </a:lnTo>
                <a:lnTo>
                  <a:pt x="904" y="1142"/>
                </a:lnTo>
                <a:lnTo>
                  <a:pt x="904" y="1149"/>
                </a:lnTo>
                <a:close/>
                <a:moveTo>
                  <a:pt x="921" y="1149"/>
                </a:moveTo>
                <a:lnTo>
                  <a:pt x="928" y="1149"/>
                </a:lnTo>
                <a:lnTo>
                  <a:pt x="928" y="1142"/>
                </a:lnTo>
                <a:lnTo>
                  <a:pt x="921" y="1142"/>
                </a:lnTo>
                <a:lnTo>
                  <a:pt x="921" y="1149"/>
                </a:lnTo>
                <a:close/>
                <a:moveTo>
                  <a:pt x="937" y="1149"/>
                </a:moveTo>
                <a:lnTo>
                  <a:pt x="944" y="1149"/>
                </a:lnTo>
                <a:lnTo>
                  <a:pt x="944" y="1142"/>
                </a:lnTo>
                <a:lnTo>
                  <a:pt x="937" y="1142"/>
                </a:lnTo>
                <a:lnTo>
                  <a:pt x="937" y="1149"/>
                </a:lnTo>
                <a:close/>
                <a:moveTo>
                  <a:pt x="954" y="1149"/>
                </a:moveTo>
                <a:lnTo>
                  <a:pt x="961" y="1149"/>
                </a:lnTo>
                <a:lnTo>
                  <a:pt x="961" y="1142"/>
                </a:lnTo>
                <a:lnTo>
                  <a:pt x="954" y="1142"/>
                </a:lnTo>
                <a:lnTo>
                  <a:pt x="954" y="1149"/>
                </a:lnTo>
                <a:close/>
                <a:moveTo>
                  <a:pt x="971" y="1149"/>
                </a:moveTo>
                <a:lnTo>
                  <a:pt x="978" y="1149"/>
                </a:lnTo>
                <a:lnTo>
                  <a:pt x="978" y="1142"/>
                </a:lnTo>
                <a:lnTo>
                  <a:pt x="971" y="1142"/>
                </a:lnTo>
                <a:lnTo>
                  <a:pt x="971" y="1149"/>
                </a:lnTo>
                <a:close/>
                <a:moveTo>
                  <a:pt x="987" y="1149"/>
                </a:moveTo>
                <a:lnTo>
                  <a:pt x="994" y="1149"/>
                </a:lnTo>
                <a:lnTo>
                  <a:pt x="994" y="1142"/>
                </a:lnTo>
                <a:lnTo>
                  <a:pt x="987" y="1142"/>
                </a:lnTo>
                <a:lnTo>
                  <a:pt x="987" y="1149"/>
                </a:lnTo>
                <a:close/>
                <a:moveTo>
                  <a:pt x="1004" y="1149"/>
                </a:moveTo>
                <a:lnTo>
                  <a:pt x="1011" y="1149"/>
                </a:lnTo>
                <a:lnTo>
                  <a:pt x="1011" y="1142"/>
                </a:lnTo>
                <a:lnTo>
                  <a:pt x="1004" y="1142"/>
                </a:lnTo>
                <a:lnTo>
                  <a:pt x="1004" y="1149"/>
                </a:lnTo>
                <a:close/>
                <a:moveTo>
                  <a:pt x="1020" y="1149"/>
                </a:moveTo>
                <a:lnTo>
                  <a:pt x="1027" y="1149"/>
                </a:lnTo>
                <a:lnTo>
                  <a:pt x="1027" y="1142"/>
                </a:lnTo>
                <a:lnTo>
                  <a:pt x="1020" y="1142"/>
                </a:lnTo>
                <a:lnTo>
                  <a:pt x="1020" y="1149"/>
                </a:lnTo>
                <a:close/>
                <a:moveTo>
                  <a:pt x="1037" y="1149"/>
                </a:moveTo>
                <a:lnTo>
                  <a:pt x="1044" y="1149"/>
                </a:lnTo>
                <a:lnTo>
                  <a:pt x="1044" y="1142"/>
                </a:lnTo>
                <a:lnTo>
                  <a:pt x="1037" y="1142"/>
                </a:lnTo>
                <a:lnTo>
                  <a:pt x="1037" y="1149"/>
                </a:lnTo>
                <a:close/>
                <a:moveTo>
                  <a:pt x="1053" y="1149"/>
                </a:moveTo>
                <a:lnTo>
                  <a:pt x="1061" y="1149"/>
                </a:lnTo>
                <a:lnTo>
                  <a:pt x="1061" y="1142"/>
                </a:lnTo>
                <a:lnTo>
                  <a:pt x="1053" y="1142"/>
                </a:lnTo>
                <a:lnTo>
                  <a:pt x="1053" y="1149"/>
                </a:lnTo>
                <a:close/>
                <a:moveTo>
                  <a:pt x="1070" y="1149"/>
                </a:moveTo>
                <a:lnTo>
                  <a:pt x="1077" y="1149"/>
                </a:lnTo>
                <a:lnTo>
                  <a:pt x="1077" y="1142"/>
                </a:lnTo>
                <a:lnTo>
                  <a:pt x="1070" y="1142"/>
                </a:lnTo>
                <a:lnTo>
                  <a:pt x="1070" y="1149"/>
                </a:lnTo>
                <a:close/>
                <a:moveTo>
                  <a:pt x="1087" y="1149"/>
                </a:moveTo>
                <a:lnTo>
                  <a:pt x="1094" y="1149"/>
                </a:lnTo>
                <a:lnTo>
                  <a:pt x="1094" y="1142"/>
                </a:lnTo>
                <a:lnTo>
                  <a:pt x="1087" y="1142"/>
                </a:lnTo>
                <a:lnTo>
                  <a:pt x="1087" y="1149"/>
                </a:lnTo>
                <a:close/>
                <a:moveTo>
                  <a:pt x="1103" y="1149"/>
                </a:moveTo>
                <a:lnTo>
                  <a:pt x="1110" y="1149"/>
                </a:lnTo>
                <a:lnTo>
                  <a:pt x="1110" y="1142"/>
                </a:lnTo>
                <a:lnTo>
                  <a:pt x="1103" y="1142"/>
                </a:lnTo>
                <a:lnTo>
                  <a:pt x="1103" y="1149"/>
                </a:lnTo>
                <a:close/>
                <a:moveTo>
                  <a:pt x="1120" y="1149"/>
                </a:moveTo>
                <a:lnTo>
                  <a:pt x="1127" y="1149"/>
                </a:lnTo>
                <a:lnTo>
                  <a:pt x="1127" y="1142"/>
                </a:lnTo>
                <a:lnTo>
                  <a:pt x="1120" y="1142"/>
                </a:lnTo>
                <a:lnTo>
                  <a:pt x="1120" y="1149"/>
                </a:lnTo>
                <a:close/>
                <a:moveTo>
                  <a:pt x="1555" y="1149"/>
                </a:moveTo>
                <a:lnTo>
                  <a:pt x="1563" y="1149"/>
                </a:lnTo>
                <a:lnTo>
                  <a:pt x="1563" y="1142"/>
                </a:lnTo>
                <a:lnTo>
                  <a:pt x="1555" y="1142"/>
                </a:lnTo>
                <a:lnTo>
                  <a:pt x="1555" y="1149"/>
                </a:lnTo>
                <a:close/>
                <a:moveTo>
                  <a:pt x="1572" y="1149"/>
                </a:moveTo>
                <a:lnTo>
                  <a:pt x="1579" y="1149"/>
                </a:lnTo>
                <a:lnTo>
                  <a:pt x="1579" y="1142"/>
                </a:lnTo>
                <a:lnTo>
                  <a:pt x="1572" y="1142"/>
                </a:lnTo>
                <a:lnTo>
                  <a:pt x="1572" y="1149"/>
                </a:lnTo>
                <a:close/>
                <a:moveTo>
                  <a:pt x="1589" y="1149"/>
                </a:moveTo>
                <a:lnTo>
                  <a:pt x="1596" y="1149"/>
                </a:lnTo>
                <a:lnTo>
                  <a:pt x="1596" y="1142"/>
                </a:lnTo>
                <a:lnTo>
                  <a:pt x="1589" y="1142"/>
                </a:lnTo>
                <a:lnTo>
                  <a:pt x="1589" y="1149"/>
                </a:lnTo>
                <a:close/>
                <a:moveTo>
                  <a:pt x="1605" y="1149"/>
                </a:moveTo>
                <a:lnTo>
                  <a:pt x="1612" y="1149"/>
                </a:lnTo>
                <a:lnTo>
                  <a:pt x="1612" y="1142"/>
                </a:lnTo>
                <a:lnTo>
                  <a:pt x="1605" y="1142"/>
                </a:lnTo>
                <a:lnTo>
                  <a:pt x="1605" y="1149"/>
                </a:lnTo>
                <a:close/>
                <a:moveTo>
                  <a:pt x="1622" y="1149"/>
                </a:moveTo>
                <a:lnTo>
                  <a:pt x="1629" y="1149"/>
                </a:lnTo>
                <a:lnTo>
                  <a:pt x="1629" y="1142"/>
                </a:lnTo>
                <a:lnTo>
                  <a:pt x="1622" y="1142"/>
                </a:lnTo>
                <a:lnTo>
                  <a:pt x="1622" y="1149"/>
                </a:lnTo>
                <a:close/>
                <a:moveTo>
                  <a:pt x="1638" y="1149"/>
                </a:moveTo>
                <a:lnTo>
                  <a:pt x="1645" y="1149"/>
                </a:lnTo>
                <a:lnTo>
                  <a:pt x="1645" y="1142"/>
                </a:lnTo>
                <a:lnTo>
                  <a:pt x="1638" y="1142"/>
                </a:lnTo>
                <a:lnTo>
                  <a:pt x="1638" y="1149"/>
                </a:lnTo>
                <a:close/>
                <a:moveTo>
                  <a:pt x="1657" y="1149"/>
                </a:moveTo>
                <a:lnTo>
                  <a:pt x="1664" y="1149"/>
                </a:lnTo>
                <a:lnTo>
                  <a:pt x="1664" y="1142"/>
                </a:lnTo>
                <a:lnTo>
                  <a:pt x="1657" y="1142"/>
                </a:lnTo>
                <a:lnTo>
                  <a:pt x="1657" y="1149"/>
                </a:lnTo>
                <a:close/>
                <a:moveTo>
                  <a:pt x="1674" y="1149"/>
                </a:moveTo>
                <a:lnTo>
                  <a:pt x="1681" y="1149"/>
                </a:lnTo>
                <a:lnTo>
                  <a:pt x="1681" y="1142"/>
                </a:lnTo>
                <a:lnTo>
                  <a:pt x="1674" y="1142"/>
                </a:lnTo>
                <a:lnTo>
                  <a:pt x="1674" y="1149"/>
                </a:lnTo>
                <a:close/>
                <a:moveTo>
                  <a:pt x="1690" y="1149"/>
                </a:moveTo>
                <a:lnTo>
                  <a:pt x="1698" y="1149"/>
                </a:lnTo>
                <a:lnTo>
                  <a:pt x="1698" y="1142"/>
                </a:lnTo>
                <a:lnTo>
                  <a:pt x="1690" y="1142"/>
                </a:lnTo>
                <a:lnTo>
                  <a:pt x="1690" y="1149"/>
                </a:lnTo>
                <a:close/>
                <a:moveTo>
                  <a:pt x="1707" y="1149"/>
                </a:moveTo>
                <a:lnTo>
                  <a:pt x="1714" y="1149"/>
                </a:lnTo>
                <a:lnTo>
                  <a:pt x="1714" y="1142"/>
                </a:lnTo>
                <a:lnTo>
                  <a:pt x="1707" y="1142"/>
                </a:lnTo>
                <a:lnTo>
                  <a:pt x="1707" y="1149"/>
                </a:lnTo>
                <a:close/>
                <a:moveTo>
                  <a:pt x="1724" y="1149"/>
                </a:moveTo>
                <a:lnTo>
                  <a:pt x="1731" y="1149"/>
                </a:lnTo>
                <a:lnTo>
                  <a:pt x="1731" y="1142"/>
                </a:lnTo>
                <a:lnTo>
                  <a:pt x="1724" y="1142"/>
                </a:lnTo>
                <a:lnTo>
                  <a:pt x="1724" y="1149"/>
                </a:lnTo>
                <a:close/>
                <a:moveTo>
                  <a:pt x="1740" y="1149"/>
                </a:moveTo>
                <a:lnTo>
                  <a:pt x="1747" y="1149"/>
                </a:lnTo>
                <a:lnTo>
                  <a:pt x="1747" y="1142"/>
                </a:lnTo>
                <a:lnTo>
                  <a:pt x="1740" y="1142"/>
                </a:lnTo>
                <a:lnTo>
                  <a:pt x="1740" y="1149"/>
                </a:lnTo>
                <a:close/>
                <a:moveTo>
                  <a:pt x="1757" y="1149"/>
                </a:moveTo>
                <a:lnTo>
                  <a:pt x="1764" y="1149"/>
                </a:lnTo>
                <a:lnTo>
                  <a:pt x="1764" y="1142"/>
                </a:lnTo>
                <a:lnTo>
                  <a:pt x="1757" y="1142"/>
                </a:lnTo>
                <a:lnTo>
                  <a:pt x="1757" y="1149"/>
                </a:lnTo>
                <a:close/>
                <a:moveTo>
                  <a:pt x="1823" y="1149"/>
                </a:moveTo>
                <a:lnTo>
                  <a:pt x="1830" y="1149"/>
                </a:lnTo>
                <a:lnTo>
                  <a:pt x="1830" y="1142"/>
                </a:lnTo>
                <a:lnTo>
                  <a:pt x="1823" y="1142"/>
                </a:lnTo>
                <a:lnTo>
                  <a:pt x="1823" y="1149"/>
                </a:lnTo>
                <a:close/>
                <a:moveTo>
                  <a:pt x="1840" y="1149"/>
                </a:moveTo>
                <a:lnTo>
                  <a:pt x="1847" y="1149"/>
                </a:lnTo>
                <a:lnTo>
                  <a:pt x="1847" y="1142"/>
                </a:lnTo>
                <a:lnTo>
                  <a:pt x="1840" y="1142"/>
                </a:lnTo>
                <a:lnTo>
                  <a:pt x="1840" y="1149"/>
                </a:lnTo>
                <a:close/>
                <a:moveTo>
                  <a:pt x="1856" y="1149"/>
                </a:moveTo>
                <a:lnTo>
                  <a:pt x="1863" y="1149"/>
                </a:lnTo>
                <a:lnTo>
                  <a:pt x="1863" y="1142"/>
                </a:lnTo>
                <a:lnTo>
                  <a:pt x="1856" y="1142"/>
                </a:lnTo>
                <a:lnTo>
                  <a:pt x="1856" y="1149"/>
                </a:lnTo>
                <a:close/>
                <a:moveTo>
                  <a:pt x="1873" y="1149"/>
                </a:moveTo>
                <a:lnTo>
                  <a:pt x="1880" y="1149"/>
                </a:lnTo>
                <a:lnTo>
                  <a:pt x="1880" y="1142"/>
                </a:lnTo>
                <a:lnTo>
                  <a:pt x="1873" y="1142"/>
                </a:lnTo>
                <a:lnTo>
                  <a:pt x="1873" y="1149"/>
                </a:lnTo>
                <a:close/>
                <a:moveTo>
                  <a:pt x="2427" y="1149"/>
                </a:moveTo>
                <a:lnTo>
                  <a:pt x="2434" y="1149"/>
                </a:lnTo>
                <a:lnTo>
                  <a:pt x="2434" y="1142"/>
                </a:lnTo>
                <a:lnTo>
                  <a:pt x="2427" y="1142"/>
                </a:lnTo>
                <a:lnTo>
                  <a:pt x="2427" y="1149"/>
                </a:lnTo>
                <a:close/>
                <a:moveTo>
                  <a:pt x="2443" y="1149"/>
                </a:moveTo>
                <a:lnTo>
                  <a:pt x="2451" y="1149"/>
                </a:lnTo>
                <a:lnTo>
                  <a:pt x="2451" y="1142"/>
                </a:lnTo>
                <a:lnTo>
                  <a:pt x="2443" y="1142"/>
                </a:lnTo>
                <a:lnTo>
                  <a:pt x="2443" y="1149"/>
                </a:lnTo>
                <a:close/>
                <a:moveTo>
                  <a:pt x="2460" y="1149"/>
                </a:moveTo>
                <a:lnTo>
                  <a:pt x="2467" y="1149"/>
                </a:lnTo>
                <a:lnTo>
                  <a:pt x="2467" y="1142"/>
                </a:lnTo>
                <a:lnTo>
                  <a:pt x="2460" y="1142"/>
                </a:lnTo>
                <a:lnTo>
                  <a:pt x="2460" y="1149"/>
                </a:lnTo>
                <a:close/>
                <a:moveTo>
                  <a:pt x="2477" y="1149"/>
                </a:moveTo>
                <a:lnTo>
                  <a:pt x="2484" y="1149"/>
                </a:lnTo>
                <a:lnTo>
                  <a:pt x="2484" y="1142"/>
                </a:lnTo>
                <a:lnTo>
                  <a:pt x="2477" y="1142"/>
                </a:lnTo>
                <a:lnTo>
                  <a:pt x="2477" y="1149"/>
                </a:lnTo>
                <a:close/>
                <a:moveTo>
                  <a:pt x="2493" y="1149"/>
                </a:moveTo>
                <a:lnTo>
                  <a:pt x="2500" y="1149"/>
                </a:lnTo>
                <a:lnTo>
                  <a:pt x="2500" y="1142"/>
                </a:lnTo>
                <a:lnTo>
                  <a:pt x="2493" y="1142"/>
                </a:lnTo>
                <a:lnTo>
                  <a:pt x="2493" y="1149"/>
                </a:lnTo>
                <a:close/>
                <a:moveTo>
                  <a:pt x="2510" y="1149"/>
                </a:moveTo>
                <a:lnTo>
                  <a:pt x="2517" y="1149"/>
                </a:lnTo>
                <a:lnTo>
                  <a:pt x="2517" y="1142"/>
                </a:lnTo>
                <a:lnTo>
                  <a:pt x="2510" y="1142"/>
                </a:lnTo>
                <a:lnTo>
                  <a:pt x="2510" y="1149"/>
                </a:lnTo>
                <a:close/>
                <a:moveTo>
                  <a:pt x="2526" y="1149"/>
                </a:moveTo>
                <a:lnTo>
                  <a:pt x="2533" y="1149"/>
                </a:lnTo>
                <a:lnTo>
                  <a:pt x="2533" y="1142"/>
                </a:lnTo>
                <a:lnTo>
                  <a:pt x="2526" y="1142"/>
                </a:lnTo>
                <a:lnTo>
                  <a:pt x="2526" y="1149"/>
                </a:lnTo>
                <a:close/>
                <a:moveTo>
                  <a:pt x="2543" y="1149"/>
                </a:moveTo>
                <a:lnTo>
                  <a:pt x="2550" y="1149"/>
                </a:lnTo>
                <a:lnTo>
                  <a:pt x="2550" y="1142"/>
                </a:lnTo>
                <a:lnTo>
                  <a:pt x="2543" y="1142"/>
                </a:lnTo>
                <a:lnTo>
                  <a:pt x="2543" y="1149"/>
                </a:lnTo>
                <a:close/>
                <a:moveTo>
                  <a:pt x="2560" y="1149"/>
                </a:moveTo>
                <a:lnTo>
                  <a:pt x="2567" y="1149"/>
                </a:lnTo>
                <a:lnTo>
                  <a:pt x="2567" y="1142"/>
                </a:lnTo>
                <a:lnTo>
                  <a:pt x="2560" y="1142"/>
                </a:lnTo>
                <a:lnTo>
                  <a:pt x="2560" y="1149"/>
                </a:lnTo>
                <a:close/>
                <a:moveTo>
                  <a:pt x="2576" y="1149"/>
                </a:moveTo>
                <a:lnTo>
                  <a:pt x="2583" y="1149"/>
                </a:lnTo>
                <a:lnTo>
                  <a:pt x="2583" y="1142"/>
                </a:lnTo>
                <a:lnTo>
                  <a:pt x="2576" y="1142"/>
                </a:lnTo>
                <a:lnTo>
                  <a:pt x="2576" y="1149"/>
                </a:lnTo>
                <a:close/>
                <a:moveTo>
                  <a:pt x="2593" y="1149"/>
                </a:moveTo>
                <a:lnTo>
                  <a:pt x="2600" y="1149"/>
                </a:lnTo>
                <a:lnTo>
                  <a:pt x="2600" y="1142"/>
                </a:lnTo>
                <a:lnTo>
                  <a:pt x="2593" y="1142"/>
                </a:lnTo>
                <a:lnTo>
                  <a:pt x="2593" y="1149"/>
                </a:lnTo>
                <a:close/>
                <a:moveTo>
                  <a:pt x="2609" y="1149"/>
                </a:moveTo>
                <a:lnTo>
                  <a:pt x="2616" y="1149"/>
                </a:lnTo>
                <a:lnTo>
                  <a:pt x="2616" y="1142"/>
                </a:lnTo>
                <a:lnTo>
                  <a:pt x="2609" y="1142"/>
                </a:lnTo>
                <a:lnTo>
                  <a:pt x="2609" y="1149"/>
                </a:lnTo>
                <a:close/>
                <a:moveTo>
                  <a:pt x="2626" y="1149"/>
                </a:moveTo>
                <a:lnTo>
                  <a:pt x="2633" y="1149"/>
                </a:lnTo>
                <a:lnTo>
                  <a:pt x="2633" y="1142"/>
                </a:lnTo>
                <a:lnTo>
                  <a:pt x="2626" y="1142"/>
                </a:lnTo>
                <a:lnTo>
                  <a:pt x="2626" y="1149"/>
                </a:lnTo>
                <a:close/>
                <a:moveTo>
                  <a:pt x="2642" y="1149"/>
                </a:moveTo>
                <a:lnTo>
                  <a:pt x="2649" y="1149"/>
                </a:lnTo>
                <a:lnTo>
                  <a:pt x="2649" y="1142"/>
                </a:lnTo>
                <a:lnTo>
                  <a:pt x="2642" y="1142"/>
                </a:lnTo>
                <a:lnTo>
                  <a:pt x="2642" y="1149"/>
                </a:lnTo>
                <a:close/>
                <a:moveTo>
                  <a:pt x="2659" y="1149"/>
                </a:moveTo>
                <a:lnTo>
                  <a:pt x="2666" y="1149"/>
                </a:lnTo>
                <a:lnTo>
                  <a:pt x="2666" y="1142"/>
                </a:lnTo>
                <a:lnTo>
                  <a:pt x="2659" y="1142"/>
                </a:lnTo>
                <a:lnTo>
                  <a:pt x="2659" y="1149"/>
                </a:lnTo>
                <a:close/>
                <a:moveTo>
                  <a:pt x="2678" y="1149"/>
                </a:moveTo>
                <a:lnTo>
                  <a:pt x="2683" y="1149"/>
                </a:lnTo>
                <a:lnTo>
                  <a:pt x="2683" y="1142"/>
                </a:lnTo>
                <a:lnTo>
                  <a:pt x="2678" y="1142"/>
                </a:lnTo>
                <a:lnTo>
                  <a:pt x="2678" y="1149"/>
                </a:lnTo>
                <a:close/>
                <a:moveTo>
                  <a:pt x="2694" y="1149"/>
                </a:moveTo>
                <a:lnTo>
                  <a:pt x="2702" y="1149"/>
                </a:lnTo>
                <a:lnTo>
                  <a:pt x="2702" y="1142"/>
                </a:lnTo>
                <a:lnTo>
                  <a:pt x="2694" y="1142"/>
                </a:lnTo>
                <a:lnTo>
                  <a:pt x="2694" y="1149"/>
                </a:lnTo>
                <a:close/>
                <a:moveTo>
                  <a:pt x="2711" y="1149"/>
                </a:moveTo>
                <a:lnTo>
                  <a:pt x="2718" y="1149"/>
                </a:lnTo>
                <a:lnTo>
                  <a:pt x="2718" y="1142"/>
                </a:lnTo>
                <a:lnTo>
                  <a:pt x="2711" y="1142"/>
                </a:lnTo>
                <a:lnTo>
                  <a:pt x="2711" y="1149"/>
                </a:lnTo>
                <a:close/>
                <a:moveTo>
                  <a:pt x="2844" y="1149"/>
                </a:moveTo>
                <a:lnTo>
                  <a:pt x="2851" y="1149"/>
                </a:lnTo>
                <a:lnTo>
                  <a:pt x="2851" y="1142"/>
                </a:lnTo>
                <a:lnTo>
                  <a:pt x="2844" y="1142"/>
                </a:lnTo>
                <a:lnTo>
                  <a:pt x="2844" y="1149"/>
                </a:lnTo>
                <a:close/>
                <a:moveTo>
                  <a:pt x="2860" y="1149"/>
                </a:moveTo>
                <a:lnTo>
                  <a:pt x="2867" y="1149"/>
                </a:lnTo>
                <a:lnTo>
                  <a:pt x="2867" y="1142"/>
                </a:lnTo>
                <a:lnTo>
                  <a:pt x="2860" y="1142"/>
                </a:lnTo>
                <a:lnTo>
                  <a:pt x="2860" y="1149"/>
                </a:lnTo>
                <a:close/>
                <a:moveTo>
                  <a:pt x="871" y="1166"/>
                </a:moveTo>
                <a:lnTo>
                  <a:pt x="876" y="1166"/>
                </a:lnTo>
                <a:lnTo>
                  <a:pt x="876" y="1159"/>
                </a:lnTo>
                <a:lnTo>
                  <a:pt x="871" y="1159"/>
                </a:lnTo>
                <a:lnTo>
                  <a:pt x="871" y="1166"/>
                </a:lnTo>
                <a:close/>
                <a:moveTo>
                  <a:pt x="888" y="1166"/>
                </a:moveTo>
                <a:lnTo>
                  <a:pt x="895" y="1166"/>
                </a:lnTo>
                <a:lnTo>
                  <a:pt x="895" y="1159"/>
                </a:lnTo>
                <a:lnTo>
                  <a:pt x="888" y="1159"/>
                </a:lnTo>
                <a:lnTo>
                  <a:pt x="888" y="1166"/>
                </a:lnTo>
                <a:close/>
                <a:moveTo>
                  <a:pt x="904" y="1166"/>
                </a:moveTo>
                <a:lnTo>
                  <a:pt x="911" y="1166"/>
                </a:lnTo>
                <a:lnTo>
                  <a:pt x="911" y="1159"/>
                </a:lnTo>
                <a:lnTo>
                  <a:pt x="904" y="1159"/>
                </a:lnTo>
                <a:lnTo>
                  <a:pt x="904" y="1166"/>
                </a:lnTo>
                <a:close/>
                <a:moveTo>
                  <a:pt x="921" y="1166"/>
                </a:moveTo>
                <a:lnTo>
                  <a:pt x="928" y="1166"/>
                </a:lnTo>
                <a:lnTo>
                  <a:pt x="928" y="1159"/>
                </a:lnTo>
                <a:lnTo>
                  <a:pt x="921" y="1159"/>
                </a:lnTo>
                <a:lnTo>
                  <a:pt x="921" y="1166"/>
                </a:lnTo>
                <a:close/>
                <a:moveTo>
                  <a:pt x="937" y="1166"/>
                </a:moveTo>
                <a:lnTo>
                  <a:pt x="944" y="1166"/>
                </a:lnTo>
                <a:lnTo>
                  <a:pt x="944" y="1159"/>
                </a:lnTo>
                <a:lnTo>
                  <a:pt x="937" y="1159"/>
                </a:lnTo>
                <a:lnTo>
                  <a:pt x="937" y="1166"/>
                </a:lnTo>
                <a:close/>
                <a:moveTo>
                  <a:pt x="954" y="1166"/>
                </a:moveTo>
                <a:lnTo>
                  <a:pt x="961" y="1166"/>
                </a:lnTo>
                <a:lnTo>
                  <a:pt x="961" y="1159"/>
                </a:lnTo>
                <a:lnTo>
                  <a:pt x="954" y="1159"/>
                </a:lnTo>
                <a:lnTo>
                  <a:pt x="954" y="1166"/>
                </a:lnTo>
                <a:close/>
                <a:moveTo>
                  <a:pt x="971" y="1166"/>
                </a:moveTo>
                <a:lnTo>
                  <a:pt x="978" y="1166"/>
                </a:lnTo>
                <a:lnTo>
                  <a:pt x="978" y="1159"/>
                </a:lnTo>
                <a:lnTo>
                  <a:pt x="971" y="1159"/>
                </a:lnTo>
                <a:lnTo>
                  <a:pt x="971" y="1166"/>
                </a:lnTo>
                <a:close/>
                <a:moveTo>
                  <a:pt x="987" y="1166"/>
                </a:moveTo>
                <a:lnTo>
                  <a:pt x="994" y="1166"/>
                </a:lnTo>
                <a:lnTo>
                  <a:pt x="994" y="1159"/>
                </a:lnTo>
                <a:lnTo>
                  <a:pt x="987" y="1159"/>
                </a:lnTo>
                <a:lnTo>
                  <a:pt x="987" y="1166"/>
                </a:lnTo>
                <a:close/>
                <a:moveTo>
                  <a:pt x="1004" y="1166"/>
                </a:moveTo>
                <a:lnTo>
                  <a:pt x="1011" y="1166"/>
                </a:lnTo>
                <a:lnTo>
                  <a:pt x="1011" y="1159"/>
                </a:lnTo>
                <a:lnTo>
                  <a:pt x="1004" y="1159"/>
                </a:lnTo>
                <a:lnTo>
                  <a:pt x="1004" y="1166"/>
                </a:lnTo>
                <a:close/>
                <a:moveTo>
                  <a:pt x="1020" y="1166"/>
                </a:moveTo>
                <a:lnTo>
                  <a:pt x="1027" y="1166"/>
                </a:lnTo>
                <a:lnTo>
                  <a:pt x="1027" y="1159"/>
                </a:lnTo>
                <a:lnTo>
                  <a:pt x="1020" y="1159"/>
                </a:lnTo>
                <a:lnTo>
                  <a:pt x="1020" y="1166"/>
                </a:lnTo>
                <a:close/>
                <a:moveTo>
                  <a:pt x="1037" y="1166"/>
                </a:moveTo>
                <a:lnTo>
                  <a:pt x="1044" y="1166"/>
                </a:lnTo>
                <a:lnTo>
                  <a:pt x="1044" y="1159"/>
                </a:lnTo>
                <a:lnTo>
                  <a:pt x="1037" y="1159"/>
                </a:lnTo>
                <a:lnTo>
                  <a:pt x="1037" y="1166"/>
                </a:lnTo>
                <a:close/>
                <a:moveTo>
                  <a:pt x="1053" y="1166"/>
                </a:moveTo>
                <a:lnTo>
                  <a:pt x="1061" y="1166"/>
                </a:lnTo>
                <a:lnTo>
                  <a:pt x="1061" y="1159"/>
                </a:lnTo>
                <a:lnTo>
                  <a:pt x="1053" y="1159"/>
                </a:lnTo>
                <a:lnTo>
                  <a:pt x="1053" y="1166"/>
                </a:lnTo>
                <a:close/>
                <a:moveTo>
                  <a:pt x="1070" y="1166"/>
                </a:moveTo>
                <a:lnTo>
                  <a:pt x="1077" y="1166"/>
                </a:lnTo>
                <a:lnTo>
                  <a:pt x="1077" y="1159"/>
                </a:lnTo>
                <a:lnTo>
                  <a:pt x="1070" y="1159"/>
                </a:lnTo>
                <a:lnTo>
                  <a:pt x="1070" y="1166"/>
                </a:lnTo>
                <a:close/>
                <a:moveTo>
                  <a:pt x="1087" y="1166"/>
                </a:moveTo>
                <a:lnTo>
                  <a:pt x="1094" y="1166"/>
                </a:lnTo>
                <a:lnTo>
                  <a:pt x="1094" y="1159"/>
                </a:lnTo>
                <a:lnTo>
                  <a:pt x="1087" y="1159"/>
                </a:lnTo>
                <a:lnTo>
                  <a:pt x="1087" y="1166"/>
                </a:lnTo>
                <a:close/>
                <a:moveTo>
                  <a:pt x="1103" y="1166"/>
                </a:moveTo>
                <a:lnTo>
                  <a:pt x="1110" y="1166"/>
                </a:lnTo>
                <a:lnTo>
                  <a:pt x="1110" y="1159"/>
                </a:lnTo>
                <a:lnTo>
                  <a:pt x="1103" y="1159"/>
                </a:lnTo>
                <a:lnTo>
                  <a:pt x="1103" y="1166"/>
                </a:lnTo>
                <a:close/>
                <a:moveTo>
                  <a:pt x="1572" y="1166"/>
                </a:moveTo>
                <a:lnTo>
                  <a:pt x="1579" y="1166"/>
                </a:lnTo>
                <a:lnTo>
                  <a:pt x="1579" y="1159"/>
                </a:lnTo>
                <a:lnTo>
                  <a:pt x="1572" y="1159"/>
                </a:lnTo>
                <a:lnTo>
                  <a:pt x="1572" y="1166"/>
                </a:lnTo>
                <a:close/>
                <a:moveTo>
                  <a:pt x="1589" y="1166"/>
                </a:moveTo>
                <a:lnTo>
                  <a:pt x="1596" y="1166"/>
                </a:lnTo>
                <a:lnTo>
                  <a:pt x="1596" y="1159"/>
                </a:lnTo>
                <a:lnTo>
                  <a:pt x="1589" y="1159"/>
                </a:lnTo>
                <a:lnTo>
                  <a:pt x="1589" y="1166"/>
                </a:lnTo>
                <a:close/>
                <a:moveTo>
                  <a:pt x="1605" y="1166"/>
                </a:moveTo>
                <a:lnTo>
                  <a:pt x="1612" y="1166"/>
                </a:lnTo>
                <a:lnTo>
                  <a:pt x="1612" y="1159"/>
                </a:lnTo>
                <a:lnTo>
                  <a:pt x="1605" y="1159"/>
                </a:lnTo>
                <a:lnTo>
                  <a:pt x="1605" y="1166"/>
                </a:lnTo>
                <a:close/>
                <a:moveTo>
                  <a:pt x="1622" y="1166"/>
                </a:moveTo>
                <a:lnTo>
                  <a:pt x="1629" y="1166"/>
                </a:lnTo>
                <a:lnTo>
                  <a:pt x="1629" y="1159"/>
                </a:lnTo>
                <a:lnTo>
                  <a:pt x="1622" y="1159"/>
                </a:lnTo>
                <a:lnTo>
                  <a:pt x="1622" y="1166"/>
                </a:lnTo>
                <a:close/>
                <a:moveTo>
                  <a:pt x="1638" y="1166"/>
                </a:moveTo>
                <a:lnTo>
                  <a:pt x="1645" y="1166"/>
                </a:lnTo>
                <a:lnTo>
                  <a:pt x="1645" y="1159"/>
                </a:lnTo>
                <a:lnTo>
                  <a:pt x="1638" y="1159"/>
                </a:lnTo>
                <a:lnTo>
                  <a:pt x="1638" y="1166"/>
                </a:lnTo>
                <a:close/>
                <a:moveTo>
                  <a:pt x="1657" y="1166"/>
                </a:moveTo>
                <a:lnTo>
                  <a:pt x="1664" y="1166"/>
                </a:lnTo>
                <a:lnTo>
                  <a:pt x="1664" y="1159"/>
                </a:lnTo>
                <a:lnTo>
                  <a:pt x="1657" y="1159"/>
                </a:lnTo>
                <a:lnTo>
                  <a:pt x="1657" y="1166"/>
                </a:lnTo>
                <a:close/>
                <a:moveTo>
                  <a:pt x="1674" y="1166"/>
                </a:moveTo>
                <a:lnTo>
                  <a:pt x="1681" y="1166"/>
                </a:lnTo>
                <a:lnTo>
                  <a:pt x="1681" y="1159"/>
                </a:lnTo>
                <a:lnTo>
                  <a:pt x="1674" y="1159"/>
                </a:lnTo>
                <a:lnTo>
                  <a:pt x="1674" y="1166"/>
                </a:lnTo>
                <a:close/>
                <a:moveTo>
                  <a:pt x="1690" y="1166"/>
                </a:moveTo>
                <a:lnTo>
                  <a:pt x="1698" y="1166"/>
                </a:lnTo>
                <a:lnTo>
                  <a:pt x="1698" y="1159"/>
                </a:lnTo>
                <a:lnTo>
                  <a:pt x="1690" y="1159"/>
                </a:lnTo>
                <a:lnTo>
                  <a:pt x="1690" y="1166"/>
                </a:lnTo>
                <a:close/>
                <a:moveTo>
                  <a:pt x="1707" y="1166"/>
                </a:moveTo>
                <a:lnTo>
                  <a:pt x="1714" y="1166"/>
                </a:lnTo>
                <a:lnTo>
                  <a:pt x="1714" y="1159"/>
                </a:lnTo>
                <a:lnTo>
                  <a:pt x="1707" y="1159"/>
                </a:lnTo>
                <a:lnTo>
                  <a:pt x="1707" y="1166"/>
                </a:lnTo>
                <a:close/>
                <a:moveTo>
                  <a:pt x="1724" y="1166"/>
                </a:moveTo>
                <a:lnTo>
                  <a:pt x="1731" y="1166"/>
                </a:lnTo>
                <a:lnTo>
                  <a:pt x="1731" y="1159"/>
                </a:lnTo>
                <a:lnTo>
                  <a:pt x="1724" y="1159"/>
                </a:lnTo>
                <a:lnTo>
                  <a:pt x="1724" y="1166"/>
                </a:lnTo>
                <a:close/>
                <a:moveTo>
                  <a:pt x="1740" y="1166"/>
                </a:moveTo>
                <a:lnTo>
                  <a:pt x="1747" y="1166"/>
                </a:lnTo>
                <a:lnTo>
                  <a:pt x="1747" y="1159"/>
                </a:lnTo>
                <a:lnTo>
                  <a:pt x="1740" y="1159"/>
                </a:lnTo>
                <a:lnTo>
                  <a:pt x="1740" y="1166"/>
                </a:lnTo>
                <a:close/>
                <a:moveTo>
                  <a:pt x="1757" y="1166"/>
                </a:moveTo>
                <a:lnTo>
                  <a:pt x="1764" y="1166"/>
                </a:lnTo>
                <a:lnTo>
                  <a:pt x="1764" y="1159"/>
                </a:lnTo>
                <a:lnTo>
                  <a:pt x="1757" y="1159"/>
                </a:lnTo>
                <a:lnTo>
                  <a:pt x="1757" y="1166"/>
                </a:lnTo>
                <a:close/>
                <a:moveTo>
                  <a:pt x="1823" y="1166"/>
                </a:moveTo>
                <a:lnTo>
                  <a:pt x="1830" y="1166"/>
                </a:lnTo>
                <a:lnTo>
                  <a:pt x="1830" y="1159"/>
                </a:lnTo>
                <a:lnTo>
                  <a:pt x="1823" y="1159"/>
                </a:lnTo>
                <a:lnTo>
                  <a:pt x="1823" y="1166"/>
                </a:lnTo>
                <a:close/>
                <a:moveTo>
                  <a:pt x="1840" y="1166"/>
                </a:moveTo>
                <a:lnTo>
                  <a:pt x="1847" y="1166"/>
                </a:lnTo>
                <a:lnTo>
                  <a:pt x="1847" y="1159"/>
                </a:lnTo>
                <a:lnTo>
                  <a:pt x="1840" y="1159"/>
                </a:lnTo>
                <a:lnTo>
                  <a:pt x="1840" y="1166"/>
                </a:lnTo>
                <a:close/>
                <a:moveTo>
                  <a:pt x="1856" y="1166"/>
                </a:moveTo>
                <a:lnTo>
                  <a:pt x="1863" y="1166"/>
                </a:lnTo>
                <a:lnTo>
                  <a:pt x="1863" y="1159"/>
                </a:lnTo>
                <a:lnTo>
                  <a:pt x="1856" y="1159"/>
                </a:lnTo>
                <a:lnTo>
                  <a:pt x="1856" y="1166"/>
                </a:lnTo>
                <a:close/>
                <a:moveTo>
                  <a:pt x="2408" y="1166"/>
                </a:moveTo>
                <a:lnTo>
                  <a:pt x="2415" y="1166"/>
                </a:lnTo>
                <a:lnTo>
                  <a:pt x="2415" y="1159"/>
                </a:lnTo>
                <a:lnTo>
                  <a:pt x="2408" y="1159"/>
                </a:lnTo>
                <a:lnTo>
                  <a:pt x="2408" y="1166"/>
                </a:lnTo>
                <a:close/>
                <a:moveTo>
                  <a:pt x="2427" y="1166"/>
                </a:moveTo>
                <a:lnTo>
                  <a:pt x="2434" y="1166"/>
                </a:lnTo>
                <a:lnTo>
                  <a:pt x="2434" y="1159"/>
                </a:lnTo>
                <a:lnTo>
                  <a:pt x="2427" y="1159"/>
                </a:lnTo>
                <a:lnTo>
                  <a:pt x="2427" y="1166"/>
                </a:lnTo>
                <a:close/>
                <a:moveTo>
                  <a:pt x="2443" y="1166"/>
                </a:moveTo>
                <a:lnTo>
                  <a:pt x="2451" y="1166"/>
                </a:lnTo>
                <a:lnTo>
                  <a:pt x="2451" y="1159"/>
                </a:lnTo>
                <a:lnTo>
                  <a:pt x="2443" y="1159"/>
                </a:lnTo>
                <a:lnTo>
                  <a:pt x="2443" y="1166"/>
                </a:lnTo>
                <a:close/>
                <a:moveTo>
                  <a:pt x="2460" y="1166"/>
                </a:moveTo>
                <a:lnTo>
                  <a:pt x="2467" y="1166"/>
                </a:lnTo>
                <a:lnTo>
                  <a:pt x="2467" y="1159"/>
                </a:lnTo>
                <a:lnTo>
                  <a:pt x="2460" y="1159"/>
                </a:lnTo>
                <a:lnTo>
                  <a:pt x="2460" y="1166"/>
                </a:lnTo>
                <a:close/>
                <a:moveTo>
                  <a:pt x="2477" y="1166"/>
                </a:moveTo>
                <a:lnTo>
                  <a:pt x="2484" y="1166"/>
                </a:lnTo>
                <a:lnTo>
                  <a:pt x="2484" y="1159"/>
                </a:lnTo>
                <a:lnTo>
                  <a:pt x="2477" y="1159"/>
                </a:lnTo>
                <a:lnTo>
                  <a:pt x="2477" y="1166"/>
                </a:lnTo>
                <a:close/>
                <a:moveTo>
                  <a:pt x="2493" y="1166"/>
                </a:moveTo>
                <a:lnTo>
                  <a:pt x="2500" y="1166"/>
                </a:lnTo>
                <a:lnTo>
                  <a:pt x="2500" y="1159"/>
                </a:lnTo>
                <a:lnTo>
                  <a:pt x="2493" y="1159"/>
                </a:lnTo>
                <a:lnTo>
                  <a:pt x="2493" y="1166"/>
                </a:lnTo>
                <a:close/>
                <a:moveTo>
                  <a:pt x="2510" y="1166"/>
                </a:moveTo>
                <a:lnTo>
                  <a:pt x="2517" y="1166"/>
                </a:lnTo>
                <a:lnTo>
                  <a:pt x="2517" y="1159"/>
                </a:lnTo>
                <a:lnTo>
                  <a:pt x="2510" y="1159"/>
                </a:lnTo>
                <a:lnTo>
                  <a:pt x="2510" y="1166"/>
                </a:lnTo>
                <a:close/>
                <a:moveTo>
                  <a:pt x="2526" y="1166"/>
                </a:moveTo>
                <a:lnTo>
                  <a:pt x="2533" y="1166"/>
                </a:lnTo>
                <a:lnTo>
                  <a:pt x="2533" y="1159"/>
                </a:lnTo>
                <a:lnTo>
                  <a:pt x="2526" y="1159"/>
                </a:lnTo>
                <a:lnTo>
                  <a:pt x="2526" y="1166"/>
                </a:lnTo>
                <a:close/>
                <a:moveTo>
                  <a:pt x="2543" y="1166"/>
                </a:moveTo>
                <a:lnTo>
                  <a:pt x="2550" y="1166"/>
                </a:lnTo>
                <a:lnTo>
                  <a:pt x="2550" y="1159"/>
                </a:lnTo>
                <a:lnTo>
                  <a:pt x="2543" y="1159"/>
                </a:lnTo>
                <a:lnTo>
                  <a:pt x="2543" y="1166"/>
                </a:lnTo>
                <a:close/>
                <a:moveTo>
                  <a:pt x="2560" y="1166"/>
                </a:moveTo>
                <a:lnTo>
                  <a:pt x="2567" y="1166"/>
                </a:lnTo>
                <a:lnTo>
                  <a:pt x="2567" y="1159"/>
                </a:lnTo>
                <a:lnTo>
                  <a:pt x="2560" y="1159"/>
                </a:lnTo>
                <a:lnTo>
                  <a:pt x="2560" y="1166"/>
                </a:lnTo>
                <a:close/>
                <a:moveTo>
                  <a:pt x="2576" y="1166"/>
                </a:moveTo>
                <a:lnTo>
                  <a:pt x="2583" y="1166"/>
                </a:lnTo>
                <a:lnTo>
                  <a:pt x="2583" y="1159"/>
                </a:lnTo>
                <a:lnTo>
                  <a:pt x="2576" y="1159"/>
                </a:lnTo>
                <a:lnTo>
                  <a:pt x="2576" y="1166"/>
                </a:lnTo>
                <a:close/>
                <a:moveTo>
                  <a:pt x="2593" y="1166"/>
                </a:moveTo>
                <a:lnTo>
                  <a:pt x="2600" y="1166"/>
                </a:lnTo>
                <a:lnTo>
                  <a:pt x="2600" y="1159"/>
                </a:lnTo>
                <a:lnTo>
                  <a:pt x="2593" y="1159"/>
                </a:lnTo>
                <a:lnTo>
                  <a:pt x="2593" y="1166"/>
                </a:lnTo>
                <a:close/>
                <a:moveTo>
                  <a:pt x="2609" y="1166"/>
                </a:moveTo>
                <a:lnTo>
                  <a:pt x="2616" y="1166"/>
                </a:lnTo>
                <a:lnTo>
                  <a:pt x="2616" y="1159"/>
                </a:lnTo>
                <a:lnTo>
                  <a:pt x="2609" y="1159"/>
                </a:lnTo>
                <a:lnTo>
                  <a:pt x="2609" y="1166"/>
                </a:lnTo>
                <a:close/>
                <a:moveTo>
                  <a:pt x="2626" y="1166"/>
                </a:moveTo>
                <a:lnTo>
                  <a:pt x="2633" y="1166"/>
                </a:lnTo>
                <a:lnTo>
                  <a:pt x="2633" y="1159"/>
                </a:lnTo>
                <a:lnTo>
                  <a:pt x="2626" y="1159"/>
                </a:lnTo>
                <a:lnTo>
                  <a:pt x="2626" y="1166"/>
                </a:lnTo>
                <a:close/>
                <a:moveTo>
                  <a:pt x="2642" y="1166"/>
                </a:moveTo>
                <a:lnTo>
                  <a:pt x="2649" y="1166"/>
                </a:lnTo>
                <a:lnTo>
                  <a:pt x="2649" y="1159"/>
                </a:lnTo>
                <a:lnTo>
                  <a:pt x="2642" y="1159"/>
                </a:lnTo>
                <a:lnTo>
                  <a:pt x="2642" y="1166"/>
                </a:lnTo>
                <a:close/>
                <a:moveTo>
                  <a:pt x="2659" y="1166"/>
                </a:moveTo>
                <a:lnTo>
                  <a:pt x="2666" y="1166"/>
                </a:lnTo>
                <a:lnTo>
                  <a:pt x="2666" y="1159"/>
                </a:lnTo>
                <a:lnTo>
                  <a:pt x="2659" y="1159"/>
                </a:lnTo>
                <a:lnTo>
                  <a:pt x="2659" y="1166"/>
                </a:lnTo>
                <a:close/>
                <a:moveTo>
                  <a:pt x="2678" y="1166"/>
                </a:moveTo>
                <a:lnTo>
                  <a:pt x="2683" y="1166"/>
                </a:lnTo>
                <a:lnTo>
                  <a:pt x="2683" y="1159"/>
                </a:lnTo>
                <a:lnTo>
                  <a:pt x="2678" y="1159"/>
                </a:lnTo>
                <a:lnTo>
                  <a:pt x="2678" y="1166"/>
                </a:lnTo>
                <a:close/>
                <a:moveTo>
                  <a:pt x="2694" y="1166"/>
                </a:moveTo>
                <a:lnTo>
                  <a:pt x="2702" y="1166"/>
                </a:lnTo>
                <a:lnTo>
                  <a:pt x="2702" y="1159"/>
                </a:lnTo>
                <a:lnTo>
                  <a:pt x="2694" y="1159"/>
                </a:lnTo>
                <a:lnTo>
                  <a:pt x="2694" y="1166"/>
                </a:lnTo>
                <a:close/>
                <a:moveTo>
                  <a:pt x="2711" y="1166"/>
                </a:moveTo>
                <a:lnTo>
                  <a:pt x="2718" y="1166"/>
                </a:lnTo>
                <a:lnTo>
                  <a:pt x="2718" y="1159"/>
                </a:lnTo>
                <a:lnTo>
                  <a:pt x="2711" y="1159"/>
                </a:lnTo>
                <a:lnTo>
                  <a:pt x="2711" y="1166"/>
                </a:lnTo>
                <a:close/>
                <a:moveTo>
                  <a:pt x="2728" y="1166"/>
                </a:moveTo>
                <a:lnTo>
                  <a:pt x="2735" y="1166"/>
                </a:lnTo>
                <a:lnTo>
                  <a:pt x="2735" y="1159"/>
                </a:lnTo>
                <a:lnTo>
                  <a:pt x="2728" y="1159"/>
                </a:lnTo>
                <a:lnTo>
                  <a:pt x="2728" y="1166"/>
                </a:lnTo>
                <a:close/>
                <a:moveTo>
                  <a:pt x="2844" y="1166"/>
                </a:moveTo>
                <a:lnTo>
                  <a:pt x="2851" y="1166"/>
                </a:lnTo>
                <a:lnTo>
                  <a:pt x="2851" y="1159"/>
                </a:lnTo>
                <a:lnTo>
                  <a:pt x="2844" y="1159"/>
                </a:lnTo>
                <a:lnTo>
                  <a:pt x="2844" y="1166"/>
                </a:lnTo>
                <a:close/>
                <a:moveTo>
                  <a:pt x="2860" y="1166"/>
                </a:moveTo>
                <a:lnTo>
                  <a:pt x="2867" y="1166"/>
                </a:lnTo>
                <a:lnTo>
                  <a:pt x="2867" y="1159"/>
                </a:lnTo>
                <a:lnTo>
                  <a:pt x="2860" y="1159"/>
                </a:lnTo>
                <a:lnTo>
                  <a:pt x="2860" y="1166"/>
                </a:lnTo>
                <a:close/>
                <a:moveTo>
                  <a:pt x="2877" y="1166"/>
                </a:moveTo>
                <a:lnTo>
                  <a:pt x="2884" y="1166"/>
                </a:lnTo>
                <a:lnTo>
                  <a:pt x="2884" y="1159"/>
                </a:lnTo>
                <a:lnTo>
                  <a:pt x="2877" y="1159"/>
                </a:lnTo>
                <a:lnTo>
                  <a:pt x="2877" y="1166"/>
                </a:lnTo>
                <a:close/>
                <a:moveTo>
                  <a:pt x="852" y="1183"/>
                </a:moveTo>
                <a:lnTo>
                  <a:pt x="859" y="1183"/>
                </a:lnTo>
                <a:lnTo>
                  <a:pt x="859" y="1175"/>
                </a:lnTo>
                <a:lnTo>
                  <a:pt x="852" y="1175"/>
                </a:lnTo>
                <a:lnTo>
                  <a:pt x="852" y="1183"/>
                </a:lnTo>
                <a:close/>
                <a:moveTo>
                  <a:pt x="871" y="1183"/>
                </a:moveTo>
                <a:lnTo>
                  <a:pt x="876" y="1183"/>
                </a:lnTo>
                <a:lnTo>
                  <a:pt x="876" y="1175"/>
                </a:lnTo>
                <a:lnTo>
                  <a:pt x="871" y="1175"/>
                </a:lnTo>
                <a:lnTo>
                  <a:pt x="871" y="1183"/>
                </a:lnTo>
                <a:close/>
                <a:moveTo>
                  <a:pt x="888" y="1183"/>
                </a:moveTo>
                <a:lnTo>
                  <a:pt x="895" y="1183"/>
                </a:lnTo>
                <a:lnTo>
                  <a:pt x="895" y="1175"/>
                </a:lnTo>
                <a:lnTo>
                  <a:pt x="888" y="1175"/>
                </a:lnTo>
                <a:lnTo>
                  <a:pt x="888" y="1183"/>
                </a:lnTo>
                <a:close/>
                <a:moveTo>
                  <a:pt x="904" y="1183"/>
                </a:moveTo>
                <a:lnTo>
                  <a:pt x="911" y="1183"/>
                </a:lnTo>
                <a:lnTo>
                  <a:pt x="911" y="1175"/>
                </a:lnTo>
                <a:lnTo>
                  <a:pt x="904" y="1175"/>
                </a:lnTo>
                <a:lnTo>
                  <a:pt x="904" y="1183"/>
                </a:lnTo>
                <a:close/>
                <a:moveTo>
                  <a:pt x="921" y="1183"/>
                </a:moveTo>
                <a:lnTo>
                  <a:pt x="928" y="1183"/>
                </a:lnTo>
                <a:lnTo>
                  <a:pt x="928" y="1175"/>
                </a:lnTo>
                <a:lnTo>
                  <a:pt x="921" y="1175"/>
                </a:lnTo>
                <a:lnTo>
                  <a:pt x="921" y="1183"/>
                </a:lnTo>
                <a:close/>
                <a:moveTo>
                  <a:pt x="937" y="1183"/>
                </a:moveTo>
                <a:lnTo>
                  <a:pt x="944" y="1183"/>
                </a:lnTo>
                <a:lnTo>
                  <a:pt x="944" y="1175"/>
                </a:lnTo>
                <a:lnTo>
                  <a:pt x="937" y="1175"/>
                </a:lnTo>
                <a:lnTo>
                  <a:pt x="937" y="1183"/>
                </a:lnTo>
                <a:close/>
                <a:moveTo>
                  <a:pt x="954" y="1183"/>
                </a:moveTo>
                <a:lnTo>
                  <a:pt x="961" y="1183"/>
                </a:lnTo>
                <a:lnTo>
                  <a:pt x="961" y="1175"/>
                </a:lnTo>
                <a:lnTo>
                  <a:pt x="954" y="1175"/>
                </a:lnTo>
                <a:lnTo>
                  <a:pt x="954" y="1183"/>
                </a:lnTo>
                <a:close/>
                <a:moveTo>
                  <a:pt x="971" y="1183"/>
                </a:moveTo>
                <a:lnTo>
                  <a:pt x="978" y="1183"/>
                </a:lnTo>
                <a:lnTo>
                  <a:pt x="978" y="1175"/>
                </a:lnTo>
                <a:lnTo>
                  <a:pt x="971" y="1175"/>
                </a:lnTo>
                <a:lnTo>
                  <a:pt x="971" y="1183"/>
                </a:lnTo>
                <a:close/>
                <a:moveTo>
                  <a:pt x="987" y="1183"/>
                </a:moveTo>
                <a:lnTo>
                  <a:pt x="994" y="1183"/>
                </a:lnTo>
                <a:lnTo>
                  <a:pt x="994" y="1175"/>
                </a:lnTo>
                <a:lnTo>
                  <a:pt x="987" y="1175"/>
                </a:lnTo>
                <a:lnTo>
                  <a:pt x="987" y="1183"/>
                </a:lnTo>
                <a:close/>
                <a:moveTo>
                  <a:pt x="1004" y="1183"/>
                </a:moveTo>
                <a:lnTo>
                  <a:pt x="1011" y="1183"/>
                </a:lnTo>
                <a:lnTo>
                  <a:pt x="1011" y="1175"/>
                </a:lnTo>
                <a:lnTo>
                  <a:pt x="1004" y="1175"/>
                </a:lnTo>
                <a:lnTo>
                  <a:pt x="1004" y="1183"/>
                </a:lnTo>
                <a:close/>
                <a:moveTo>
                  <a:pt x="1020" y="1183"/>
                </a:moveTo>
                <a:lnTo>
                  <a:pt x="1027" y="1183"/>
                </a:lnTo>
                <a:lnTo>
                  <a:pt x="1027" y="1175"/>
                </a:lnTo>
                <a:lnTo>
                  <a:pt x="1020" y="1175"/>
                </a:lnTo>
                <a:lnTo>
                  <a:pt x="1020" y="1183"/>
                </a:lnTo>
                <a:close/>
                <a:moveTo>
                  <a:pt x="1037" y="1183"/>
                </a:moveTo>
                <a:lnTo>
                  <a:pt x="1044" y="1183"/>
                </a:lnTo>
                <a:lnTo>
                  <a:pt x="1044" y="1175"/>
                </a:lnTo>
                <a:lnTo>
                  <a:pt x="1037" y="1175"/>
                </a:lnTo>
                <a:lnTo>
                  <a:pt x="1037" y="1183"/>
                </a:lnTo>
                <a:close/>
                <a:moveTo>
                  <a:pt x="1053" y="1183"/>
                </a:moveTo>
                <a:lnTo>
                  <a:pt x="1061" y="1183"/>
                </a:lnTo>
                <a:lnTo>
                  <a:pt x="1061" y="1175"/>
                </a:lnTo>
                <a:lnTo>
                  <a:pt x="1053" y="1175"/>
                </a:lnTo>
                <a:lnTo>
                  <a:pt x="1053" y="1183"/>
                </a:lnTo>
                <a:close/>
                <a:moveTo>
                  <a:pt x="1070" y="1183"/>
                </a:moveTo>
                <a:lnTo>
                  <a:pt x="1077" y="1183"/>
                </a:lnTo>
                <a:lnTo>
                  <a:pt x="1077" y="1175"/>
                </a:lnTo>
                <a:lnTo>
                  <a:pt x="1070" y="1175"/>
                </a:lnTo>
                <a:lnTo>
                  <a:pt x="1070" y="1183"/>
                </a:lnTo>
                <a:close/>
                <a:moveTo>
                  <a:pt x="1087" y="1183"/>
                </a:moveTo>
                <a:lnTo>
                  <a:pt x="1094" y="1183"/>
                </a:lnTo>
                <a:lnTo>
                  <a:pt x="1094" y="1175"/>
                </a:lnTo>
                <a:lnTo>
                  <a:pt x="1087" y="1175"/>
                </a:lnTo>
                <a:lnTo>
                  <a:pt x="1087" y="1183"/>
                </a:lnTo>
                <a:close/>
                <a:moveTo>
                  <a:pt x="1103" y="1183"/>
                </a:moveTo>
                <a:lnTo>
                  <a:pt x="1110" y="1183"/>
                </a:lnTo>
                <a:lnTo>
                  <a:pt x="1110" y="1175"/>
                </a:lnTo>
                <a:lnTo>
                  <a:pt x="1103" y="1175"/>
                </a:lnTo>
                <a:lnTo>
                  <a:pt x="1103" y="1183"/>
                </a:lnTo>
                <a:close/>
                <a:moveTo>
                  <a:pt x="1572" y="1183"/>
                </a:moveTo>
                <a:lnTo>
                  <a:pt x="1579" y="1183"/>
                </a:lnTo>
                <a:lnTo>
                  <a:pt x="1579" y="1175"/>
                </a:lnTo>
                <a:lnTo>
                  <a:pt x="1572" y="1175"/>
                </a:lnTo>
                <a:lnTo>
                  <a:pt x="1572" y="1183"/>
                </a:lnTo>
                <a:close/>
                <a:moveTo>
                  <a:pt x="1589" y="1183"/>
                </a:moveTo>
                <a:lnTo>
                  <a:pt x="1596" y="1183"/>
                </a:lnTo>
                <a:lnTo>
                  <a:pt x="1596" y="1175"/>
                </a:lnTo>
                <a:lnTo>
                  <a:pt x="1589" y="1175"/>
                </a:lnTo>
                <a:lnTo>
                  <a:pt x="1589" y="1183"/>
                </a:lnTo>
                <a:close/>
                <a:moveTo>
                  <a:pt x="1605" y="1183"/>
                </a:moveTo>
                <a:lnTo>
                  <a:pt x="1612" y="1183"/>
                </a:lnTo>
                <a:lnTo>
                  <a:pt x="1612" y="1175"/>
                </a:lnTo>
                <a:lnTo>
                  <a:pt x="1605" y="1175"/>
                </a:lnTo>
                <a:lnTo>
                  <a:pt x="1605" y="1183"/>
                </a:lnTo>
                <a:close/>
                <a:moveTo>
                  <a:pt x="1622" y="1183"/>
                </a:moveTo>
                <a:lnTo>
                  <a:pt x="1629" y="1183"/>
                </a:lnTo>
                <a:lnTo>
                  <a:pt x="1629" y="1175"/>
                </a:lnTo>
                <a:lnTo>
                  <a:pt x="1622" y="1175"/>
                </a:lnTo>
                <a:lnTo>
                  <a:pt x="1622" y="1183"/>
                </a:lnTo>
                <a:close/>
                <a:moveTo>
                  <a:pt x="1638" y="1183"/>
                </a:moveTo>
                <a:lnTo>
                  <a:pt x="1645" y="1183"/>
                </a:lnTo>
                <a:lnTo>
                  <a:pt x="1645" y="1175"/>
                </a:lnTo>
                <a:lnTo>
                  <a:pt x="1638" y="1175"/>
                </a:lnTo>
                <a:lnTo>
                  <a:pt x="1638" y="1183"/>
                </a:lnTo>
                <a:close/>
                <a:moveTo>
                  <a:pt x="1657" y="1183"/>
                </a:moveTo>
                <a:lnTo>
                  <a:pt x="1664" y="1183"/>
                </a:lnTo>
                <a:lnTo>
                  <a:pt x="1664" y="1175"/>
                </a:lnTo>
                <a:lnTo>
                  <a:pt x="1657" y="1175"/>
                </a:lnTo>
                <a:lnTo>
                  <a:pt x="1657" y="1183"/>
                </a:lnTo>
                <a:close/>
                <a:moveTo>
                  <a:pt x="1674" y="1183"/>
                </a:moveTo>
                <a:lnTo>
                  <a:pt x="1681" y="1183"/>
                </a:lnTo>
                <a:lnTo>
                  <a:pt x="1681" y="1175"/>
                </a:lnTo>
                <a:lnTo>
                  <a:pt x="1674" y="1175"/>
                </a:lnTo>
                <a:lnTo>
                  <a:pt x="1674" y="1183"/>
                </a:lnTo>
                <a:close/>
                <a:moveTo>
                  <a:pt x="1690" y="1183"/>
                </a:moveTo>
                <a:lnTo>
                  <a:pt x="1698" y="1183"/>
                </a:lnTo>
                <a:lnTo>
                  <a:pt x="1698" y="1175"/>
                </a:lnTo>
                <a:lnTo>
                  <a:pt x="1690" y="1175"/>
                </a:lnTo>
                <a:lnTo>
                  <a:pt x="1690" y="1183"/>
                </a:lnTo>
                <a:close/>
                <a:moveTo>
                  <a:pt x="1707" y="1183"/>
                </a:moveTo>
                <a:lnTo>
                  <a:pt x="1714" y="1183"/>
                </a:lnTo>
                <a:lnTo>
                  <a:pt x="1714" y="1175"/>
                </a:lnTo>
                <a:lnTo>
                  <a:pt x="1707" y="1175"/>
                </a:lnTo>
                <a:lnTo>
                  <a:pt x="1707" y="1183"/>
                </a:lnTo>
                <a:close/>
                <a:moveTo>
                  <a:pt x="1724" y="1183"/>
                </a:moveTo>
                <a:lnTo>
                  <a:pt x="1731" y="1183"/>
                </a:lnTo>
                <a:lnTo>
                  <a:pt x="1731" y="1175"/>
                </a:lnTo>
                <a:lnTo>
                  <a:pt x="1724" y="1175"/>
                </a:lnTo>
                <a:lnTo>
                  <a:pt x="1724" y="1183"/>
                </a:lnTo>
                <a:close/>
                <a:moveTo>
                  <a:pt x="1740" y="1183"/>
                </a:moveTo>
                <a:lnTo>
                  <a:pt x="1747" y="1183"/>
                </a:lnTo>
                <a:lnTo>
                  <a:pt x="1747" y="1175"/>
                </a:lnTo>
                <a:lnTo>
                  <a:pt x="1740" y="1175"/>
                </a:lnTo>
                <a:lnTo>
                  <a:pt x="1740" y="1183"/>
                </a:lnTo>
                <a:close/>
                <a:moveTo>
                  <a:pt x="1757" y="1183"/>
                </a:moveTo>
                <a:lnTo>
                  <a:pt x="1764" y="1183"/>
                </a:lnTo>
                <a:lnTo>
                  <a:pt x="1764" y="1175"/>
                </a:lnTo>
                <a:lnTo>
                  <a:pt x="1757" y="1175"/>
                </a:lnTo>
                <a:lnTo>
                  <a:pt x="1757" y="1183"/>
                </a:lnTo>
                <a:close/>
                <a:moveTo>
                  <a:pt x="1823" y="1183"/>
                </a:moveTo>
                <a:lnTo>
                  <a:pt x="1830" y="1183"/>
                </a:lnTo>
                <a:lnTo>
                  <a:pt x="1830" y="1175"/>
                </a:lnTo>
                <a:lnTo>
                  <a:pt x="1823" y="1175"/>
                </a:lnTo>
                <a:lnTo>
                  <a:pt x="1823" y="1183"/>
                </a:lnTo>
                <a:close/>
                <a:moveTo>
                  <a:pt x="1840" y="1183"/>
                </a:moveTo>
                <a:lnTo>
                  <a:pt x="1847" y="1183"/>
                </a:lnTo>
                <a:lnTo>
                  <a:pt x="1847" y="1175"/>
                </a:lnTo>
                <a:lnTo>
                  <a:pt x="1840" y="1175"/>
                </a:lnTo>
                <a:lnTo>
                  <a:pt x="1840" y="1183"/>
                </a:lnTo>
                <a:close/>
                <a:moveTo>
                  <a:pt x="1856" y="1183"/>
                </a:moveTo>
                <a:lnTo>
                  <a:pt x="1863" y="1183"/>
                </a:lnTo>
                <a:lnTo>
                  <a:pt x="1863" y="1175"/>
                </a:lnTo>
                <a:lnTo>
                  <a:pt x="1856" y="1175"/>
                </a:lnTo>
                <a:lnTo>
                  <a:pt x="1856" y="1183"/>
                </a:lnTo>
                <a:close/>
                <a:moveTo>
                  <a:pt x="2408" y="1183"/>
                </a:moveTo>
                <a:lnTo>
                  <a:pt x="2415" y="1183"/>
                </a:lnTo>
                <a:lnTo>
                  <a:pt x="2415" y="1175"/>
                </a:lnTo>
                <a:lnTo>
                  <a:pt x="2408" y="1175"/>
                </a:lnTo>
                <a:lnTo>
                  <a:pt x="2408" y="1183"/>
                </a:lnTo>
                <a:close/>
                <a:moveTo>
                  <a:pt x="2427" y="1183"/>
                </a:moveTo>
                <a:lnTo>
                  <a:pt x="2434" y="1183"/>
                </a:lnTo>
                <a:lnTo>
                  <a:pt x="2434" y="1175"/>
                </a:lnTo>
                <a:lnTo>
                  <a:pt x="2427" y="1175"/>
                </a:lnTo>
                <a:lnTo>
                  <a:pt x="2427" y="1183"/>
                </a:lnTo>
                <a:close/>
                <a:moveTo>
                  <a:pt x="2443" y="1183"/>
                </a:moveTo>
                <a:lnTo>
                  <a:pt x="2451" y="1183"/>
                </a:lnTo>
                <a:lnTo>
                  <a:pt x="2451" y="1175"/>
                </a:lnTo>
                <a:lnTo>
                  <a:pt x="2443" y="1175"/>
                </a:lnTo>
                <a:lnTo>
                  <a:pt x="2443" y="1183"/>
                </a:lnTo>
                <a:close/>
                <a:moveTo>
                  <a:pt x="2460" y="1183"/>
                </a:moveTo>
                <a:lnTo>
                  <a:pt x="2467" y="1183"/>
                </a:lnTo>
                <a:lnTo>
                  <a:pt x="2467" y="1175"/>
                </a:lnTo>
                <a:lnTo>
                  <a:pt x="2460" y="1175"/>
                </a:lnTo>
                <a:lnTo>
                  <a:pt x="2460" y="1183"/>
                </a:lnTo>
                <a:close/>
                <a:moveTo>
                  <a:pt x="2477" y="1183"/>
                </a:moveTo>
                <a:lnTo>
                  <a:pt x="2484" y="1183"/>
                </a:lnTo>
                <a:lnTo>
                  <a:pt x="2484" y="1175"/>
                </a:lnTo>
                <a:lnTo>
                  <a:pt x="2477" y="1175"/>
                </a:lnTo>
                <a:lnTo>
                  <a:pt x="2477" y="1183"/>
                </a:lnTo>
                <a:close/>
                <a:moveTo>
                  <a:pt x="2493" y="1183"/>
                </a:moveTo>
                <a:lnTo>
                  <a:pt x="2500" y="1183"/>
                </a:lnTo>
                <a:lnTo>
                  <a:pt x="2500" y="1175"/>
                </a:lnTo>
                <a:lnTo>
                  <a:pt x="2493" y="1175"/>
                </a:lnTo>
                <a:lnTo>
                  <a:pt x="2493" y="1183"/>
                </a:lnTo>
                <a:close/>
                <a:moveTo>
                  <a:pt x="2510" y="1183"/>
                </a:moveTo>
                <a:lnTo>
                  <a:pt x="2517" y="1183"/>
                </a:lnTo>
                <a:lnTo>
                  <a:pt x="2517" y="1175"/>
                </a:lnTo>
                <a:lnTo>
                  <a:pt x="2510" y="1175"/>
                </a:lnTo>
                <a:lnTo>
                  <a:pt x="2510" y="1183"/>
                </a:lnTo>
                <a:close/>
                <a:moveTo>
                  <a:pt x="2526" y="1183"/>
                </a:moveTo>
                <a:lnTo>
                  <a:pt x="2533" y="1183"/>
                </a:lnTo>
                <a:lnTo>
                  <a:pt x="2533" y="1175"/>
                </a:lnTo>
                <a:lnTo>
                  <a:pt x="2526" y="1175"/>
                </a:lnTo>
                <a:lnTo>
                  <a:pt x="2526" y="1183"/>
                </a:lnTo>
                <a:close/>
                <a:moveTo>
                  <a:pt x="2543" y="1183"/>
                </a:moveTo>
                <a:lnTo>
                  <a:pt x="2550" y="1183"/>
                </a:lnTo>
                <a:lnTo>
                  <a:pt x="2550" y="1175"/>
                </a:lnTo>
                <a:lnTo>
                  <a:pt x="2543" y="1175"/>
                </a:lnTo>
                <a:lnTo>
                  <a:pt x="2543" y="1183"/>
                </a:lnTo>
                <a:close/>
                <a:moveTo>
                  <a:pt x="2560" y="1183"/>
                </a:moveTo>
                <a:lnTo>
                  <a:pt x="2567" y="1183"/>
                </a:lnTo>
                <a:lnTo>
                  <a:pt x="2567" y="1175"/>
                </a:lnTo>
                <a:lnTo>
                  <a:pt x="2560" y="1175"/>
                </a:lnTo>
                <a:lnTo>
                  <a:pt x="2560" y="1183"/>
                </a:lnTo>
                <a:close/>
                <a:moveTo>
                  <a:pt x="2576" y="1183"/>
                </a:moveTo>
                <a:lnTo>
                  <a:pt x="2583" y="1183"/>
                </a:lnTo>
                <a:lnTo>
                  <a:pt x="2583" y="1175"/>
                </a:lnTo>
                <a:lnTo>
                  <a:pt x="2576" y="1175"/>
                </a:lnTo>
                <a:lnTo>
                  <a:pt x="2576" y="1183"/>
                </a:lnTo>
                <a:close/>
                <a:moveTo>
                  <a:pt x="2593" y="1183"/>
                </a:moveTo>
                <a:lnTo>
                  <a:pt x="2600" y="1183"/>
                </a:lnTo>
                <a:lnTo>
                  <a:pt x="2600" y="1175"/>
                </a:lnTo>
                <a:lnTo>
                  <a:pt x="2593" y="1175"/>
                </a:lnTo>
                <a:lnTo>
                  <a:pt x="2593" y="1183"/>
                </a:lnTo>
                <a:close/>
                <a:moveTo>
                  <a:pt x="2609" y="1183"/>
                </a:moveTo>
                <a:lnTo>
                  <a:pt x="2616" y="1183"/>
                </a:lnTo>
                <a:lnTo>
                  <a:pt x="2616" y="1175"/>
                </a:lnTo>
                <a:lnTo>
                  <a:pt x="2609" y="1175"/>
                </a:lnTo>
                <a:lnTo>
                  <a:pt x="2609" y="1183"/>
                </a:lnTo>
                <a:close/>
                <a:moveTo>
                  <a:pt x="2626" y="1183"/>
                </a:moveTo>
                <a:lnTo>
                  <a:pt x="2633" y="1183"/>
                </a:lnTo>
                <a:lnTo>
                  <a:pt x="2633" y="1175"/>
                </a:lnTo>
                <a:lnTo>
                  <a:pt x="2626" y="1175"/>
                </a:lnTo>
                <a:lnTo>
                  <a:pt x="2626" y="1183"/>
                </a:lnTo>
                <a:close/>
                <a:moveTo>
                  <a:pt x="2642" y="1183"/>
                </a:moveTo>
                <a:lnTo>
                  <a:pt x="2649" y="1183"/>
                </a:lnTo>
                <a:lnTo>
                  <a:pt x="2649" y="1175"/>
                </a:lnTo>
                <a:lnTo>
                  <a:pt x="2642" y="1175"/>
                </a:lnTo>
                <a:lnTo>
                  <a:pt x="2642" y="1183"/>
                </a:lnTo>
                <a:close/>
                <a:moveTo>
                  <a:pt x="2659" y="1183"/>
                </a:moveTo>
                <a:lnTo>
                  <a:pt x="2666" y="1183"/>
                </a:lnTo>
                <a:lnTo>
                  <a:pt x="2666" y="1175"/>
                </a:lnTo>
                <a:lnTo>
                  <a:pt x="2659" y="1175"/>
                </a:lnTo>
                <a:lnTo>
                  <a:pt x="2659" y="1183"/>
                </a:lnTo>
                <a:close/>
                <a:moveTo>
                  <a:pt x="2678" y="1183"/>
                </a:moveTo>
                <a:lnTo>
                  <a:pt x="2683" y="1183"/>
                </a:lnTo>
                <a:lnTo>
                  <a:pt x="2683" y="1175"/>
                </a:lnTo>
                <a:lnTo>
                  <a:pt x="2678" y="1175"/>
                </a:lnTo>
                <a:lnTo>
                  <a:pt x="2678" y="1183"/>
                </a:lnTo>
                <a:close/>
                <a:moveTo>
                  <a:pt x="2694" y="1183"/>
                </a:moveTo>
                <a:lnTo>
                  <a:pt x="2702" y="1183"/>
                </a:lnTo>
                <a:lnTo>
                  <a:pt x="2702" y="1175"/>
                </a:lnTo>
                <a:lnTo>
                  <a:pt x="2694" y="1175"/>
                </a:lnTo>
                <a:lnTo>
                  <a:pt x="2694" y="1183"/>
                </a:lnTo>
                <a:close/>
                <a:moveTo>
                  <a:pt x="2711" y="1183"/>
                </a:moveTo>
                <a:lnTo>
                  <a:pt x="2718" y="1183"/>
                </a:lnTo>
                <a:lnTo>
                  <a:pt x="2718" y="1175"/>
                </a:lnTo>
                <a:lnTo>
                  <a:pt x="2711" y="1175"/>
                </a:lnTo>
                <a:lnTo>
                  <a:pt x="2711" y="1183"/>
                </a:lnTo>
                <a:close/>
                <a:moveTo>
                  <a:pt x="2728" y="1183"/>
                </a:moveTo>
                <a:lnTo>
                  <a:pt x="2735" y="1183"/>
                </a:lnTo>
                <a:lnTo>
                  <a:pt x="2735" y="1175"/>
                </a:lnTo>
                <a:lnTo>
                  <a:pt x="2728" y="1175"/>
                </a:lnTo>
                <a:lnTo>
                  <a:pt x="2728" y="1183"/>
                </a:lnTo>
                <a:close/>
                <a:moveTo>
                  <a:pt x="2744" y="1183"/>
                </a:moveTo>
                <a:lnTo>
                  <a:pt x="2751" y="1183"/>
                </a:lnTo>
                <a:lnTo>
                  <a:pt x="2751" y="1175"/>
                </a:lnTo>
                <a:lnTo>
                  <a:pt x="2744" y="1175"/>
                </a:lnTo>
                <a:lnTo>
                  <a:pt x="2744" y="1183"/>
                </a:lnTo>
                <a:close/>
                <a:moveTo>
                  <a:pt x="852" y="1199"/>
                </a:moveTo>
                <a:lnTo>
                  <a:pt x="859" y="1199"/>
                </a:lnTo>
                <a:lnTo>
                  <a:pt x="859" y="1192"/>
                </a:lnTo>
                <a:lnTo>
                  <a:pt x="852" y="1192"/>
                </a:lnTo>
                <a:lnTo>
                  <a:pt x="852" y="1199"/>
                </a:lnTo>
                <a:close/>
                <a:moveTo>
                  <a:pt x="871" y="1199"/>
                </a:moveTo>
                <a:lnTo>
                  <a:pt x="876" y="1199"/>
                </a:lnTo>
                <a:lnTo>
                  <a:pt x="876" y="1192"/>
                </a:lnTo>
                <a:lnTo>
                  <a:pt x="871" y="1192"/>
                </a:lnTo>
                <a:lnTo>
                  <a:pt x="871" y="1199"/>
                </a:lnTo>
                <a:close/>
                <a:moveTo>
                  <a:pt x="888" y="1199"/>
                </a:moveTo>
                <a:lnTo>
                  <a:pt x="895" y="1199"/>
                </a:lnTo>
                <a:lnTo>
                  <a:pt x="895" y="1192"/>
                </a:lnTo>
                <a:lnTo>
                  <a:pt x="888" y="1192"/>
                </a:lnTo>
                <a:lnTo>
                  <a:pt x="888" y="1199"/>
                </a:lnTo>
                <a:close/>
                <a:moveTo>
                  <a:pt x="904" y="1199"/>
                </a:moveTo>
                <a:lnTo>
                  <a:pt x="911" y="1199"/>
                </a:lnTo>
                <a:lnTo>
                  <a:pt x="911" y="1192"/>
                </a:lnTo>
                <a:lnTo>
                  <a:pt x="904" y="1192"/>
                </a:lnTo>
                <a:lnTo>
                  <a:pt x="904" y="1199"/>
                </a:lnTo>
                <a:close/>
                <a:moveTo>
                  <a:pt x="921" y="1199"/>
                </a:moveTo>
                <a:lnTo>
                  <a:pt x="928" y="1199"/>
                </a:lnTo>
                <a:lnTo>
                  <a:pt x="928" y="1192"/>
                </a:lnTo>
                <a:lnTo>
                  <a:pt x="921" y="1192"/>
                </a:lnTo>
                <a:lnTo>
                  <a:pt x="921" y="1199"/>
                </a:lnTo>
                <a:close/>
                <a:moveTo>
                  <a:pt x="937" y="1199"/>
                </a:moveTo>
                <a:lnTo>
                  <a:pt x="944" y="1199"/>
                </a:lnTo>
                <a:lnTo>
                  <a:pt x="944" y="1192"/>
                </a:lnTo>
                <a:lnTo>
                  <a:pt x="937" y="1192"/>
                </a:lnTo>
                <a:lnTo>
                  <a:pt x="937" y="1199"/>
                </a:lnTo>
                <a:close/>
                <a:moveTo>
                  <a:pt x="954" y="1199"/>
                </a:moveTo>
                <a:lnTo>
                  <a:pt x="961" y="1199"/>
                </a:lnTo>
                <a:lnTo>
                  <a:pt x="961" y="1192"/>
                </a:lnTo>
                <a:lnTo>
                  <a:pt x="954" y="1192"/>
                </a:lnTo>
                <a:lnTo>
                  <a:pt x="954" y="1199"/>
                </a:lnTo>
                <a:close/>
                <a:moveTo>
                  <a:pt x="971" y="1199"/>
                </a:moveTo>
                <a:lnTo>
                  <a:pt x="978" y="1199"/>
                </a:lnTo>
                <a:lnTo>
                  <a:pt x="978" y="1192"/>
                </a:lnTo>
                <a:lnTo>
                  <a:pt x="971" y="1192"/>
                </a:lnTo>
                <a:lnTo>
                  <a:pt x="971" y="1199"/>
                </a:lnTo>
                <a:close/>
                <a:moveTo>
                  <a:pt x="987" y="1199"/>
                </a:moveTo>
                <a:lnTo>
                  <a:pt x="994" y="1199"/>
                </a:lnTo>
                <a:lnTo>
                  <a:pt x="994" y="1192"/>
                </a:lnTo>
                <a:lnTo>
                  <a:pt x="987" y="1192"/>
                </a:lnTo>
                <a:lnTo>
                  <a:pt x="987" y="1199"/>
                </a:lnTo>
                <a:close/>
                <a:moveTo>
                  <a:pt x="1004" y="1199"/>
                </a:moveTo>
                <a:lnTo>
                  <a:pt x="1011" y="1199"/>
                </a:lnTo>
                <a:lnTo>
                  <a:pt x="1011" y="1192"/>
                </a:lnTo>
                <a:lnTo>
                  <a:pt x="1004" y="1192"/>
                </a:lnTo>
                <a:lnTo>
                  <a:pt x="1004" y="1199"/>
                </a:lnTo>
                <a:close/>
                <a:moveTo>
                  <a:pt x="1020" y="1199"/>
                </a:moveTo>
                <a:lnTo>
                  <a:pt x="1027" y="1199"/>
                </a:lnTo>
                <a:lnTo>
                  <a:pt x="1027" y="1192"/>
                </a:lnTo>
                <a:lnTo>
                  <a:pt x="1020" y="1192"/>
                </a:lnTo>
                <a:lnTo>
                  <a:pt x="1020" y="1199"/>
                </a:lnTo>
                <a:close/>
                <a:moveTo>
                  <a:pt x="1037" y="1199"/>
                </a:moveTo>
                <a:lnTo>
                  <a:pt x="1044" y="1199"/>
                </a:lnTo>
                <a:lnTo>
                  <a:pt x="1044" y="1192"/>
                </a:lnTo>
                <a:lnTo>
                  <a:pt x="1037" y="1192"/>
                </a:lnTo>
                <a:lnTo>
                  <a:pt x="1037" y="1199"/>
                </a:lnTo>
                <a:close/>
                <a:moveTo>
                  <a:pt x="1053" y="1199"/>
                </a:moveTo>
                <a:lnTo>
                  <a:pt x="1061" y="1199"/>
                </a:lnTo>
                <a:lnTo>
                  <a:pt x="1061" y="1192"/>
                </a:lnTo>
                <a:lnTo>
                  <a:pt x="1053" y="1192"/>
                </a:lnTo>
                <a:lnTo>
                  <a:pt x="1053" y="1199"/>
                </a:lnTo>
                <a:close/>
                <a:moveTo>
                  <a:pt x="1572" y="1199"/>
                </a:moveTo>
                <a:lnTo>
                  <a:pt x="1579" y="1199"/>
                </a:lnTo>
                <a:lnTo>
                  <a:pt x="1579" y="1192"/>
                </a:lnTo>
                <a:lnTo>
                  <a:pt x="1572" y="1192"/>
                </a:lnTo>
                <a:lnTo>
                  <a:pt x="1572" y="1199"/>
                </a:lnTo>
                <a:close/>
                <a:moveTo>
                  <a:pt x="1589" y="1199"/>
                </a:moveTo>
                <a:lnTo>
                  <a:pt x="1596" y="1199"/>
                </a:lnTo>
                <a:lnTo>
                  <a:pt x="1596" y="1192"/>
                </a:lnTo>
                <a:lnTo>
                  <a:pt x="1589" y="1192"/>
                </a:lnTo>
                <a:lnTo>
                  <a:pt x="1589" y="1199"/>
                </a:lnTo>
                <a:close/>
                <a:moveTo>
                  <a:pt x="1605" y="1199"/>
                </a:moveTo>
                <a:lnTo>
                  <a:pt x="1612" y="1199"/>
                </a:lnTo>
                <a:lnTo>
                  <a:pt x="1612" y="1192"/>
                </a:lnTo>
                <a:lnTo>
                  <a:pt x="1605" y="1192"/>
                </a:lnTo>
                <a:lnTo>
                  <a:pt x="1605" y="1199"/>
                </a:lnTo>
                <a:close/>
                <a:moveTo>
                  <a:pt x="1622" y="1199"/>
                </a:moveTo>
                <a:lnTo>
                  <a:pt x="1629" y="1199"/>
                </a:lnTo>
                <a:lnTo>
                  <a:pt x="1629" y="1192"/>
                </a:lnTo>
                <a:lnTo>
                  <a:pt x="1622" y="1192"/>
                </a:lnTo>
                <a:lnTo>
                  <a:pt x="1622" y="1199"/>
                </a:lnTo>
                <a:close/>
                <a:moveTo>
                  <a:pt x="1638" y="1199"/>
                </a:moveTo>
                <a:lnTo>
                  <a:pt x="1645" y="1199"/>
                </a:lnTo>
                <a:lnTo>
                  <a:pt x="1645" y="1192"/>
                </a:lnTo>
                <a:lnTo>
                  <a:pt x="1638" y="1192"/>
                </a:lnTo>
                <a:lnTo>
                  <a:pt x="1638" y="1199"/>
                </a:lnTo>
                <a:close/>
                <a:moveTo>
                  <a:pt x="1657" y="1199"/>
                </a:moveTo>
                <a:lnTo>
                  <a:pt x="1664" y="1199"/>
                </a:lnTo>
                <a:lnTo>
                  <a:pt x="1664" y="1192"/>
                </a:lnTo>
                <a:lnTo>
                  <a:pt x="1657" y="1192"/>
                </a:lnTo>
                <a:lnTo>
                  <a:pt x="1657" y="1199"/>
                </a:lnTo>
                <a:close/>
                <a:moveTo>
                  <a:pt x="1674" y="1199"/>
                </a:moveTo>
                <a:lnTo>
                  <a:pt x="1681" y="1199"/>
                </a:lnTo>
                <a:lnTo>
                  <a:pt x="1681" y="1192"/>
                </a:lnTo>
                <a:lnTo>
                  <a:pt x="1674" y="1192"/>
                </a:lnTo>
                <a:lnTo>
                  <a:pt x="1674" y="1199"/>
                </a:lnTo>
                <a:close/>
                <a:moveTo>
                  <a:pt x="1690" y="1199"/>
                </a:moveTo>
                <a:lnTo>
                  <a:pt x="1698" y="1199"/>
                </a:lnTo>
                <a:lnTo>
                  <a:pt x="1698" y="1192"/>
                </a:lnTo>
                <a:lnTo>
                  <a:pt x="1690" y="1192"/>
                </a:lnTo>
                <a:lnTo>
                  <a:pt x="1690" y="1199"/>
                </a:lnTo>
                <a:close/>
                <a:moveTo>
                  <a:pt x="1707" y="1199"/>
                </a:moveTo>
                <a:lnTo>
                  <a:pt x="1714" y="1199"/>
                </a:lnTo>
                <a:lnTo>
                  <a:pt x="1714" y="1192"/>
                </a:lnTo>
                <a:lnTo>
                  <a:pt x="1707" y="1192"/>
                </a:lnTo>
                <a:lnTo>
                  <a:pt x="1707" y="1199"/>
                </a:lnTo>
                <a:close/>
                <a:moveTo>
                  <a:pt x="1724" y="1199"/>
                </a:moveTo>
                <a:lnTo>
                  <a:pt x="1731" y="1199"/>
                </a:lnTo>
                <a:lnTo>
                  <a:pt x="1731" y="1192"/>
                </a:lnTo>
                <a:lnTo>
                  <a:pt x="1724" y="1192"/>
                </a:lnTo>
                <a:lnTo>
                  <a:pt x="1724" y="1199"/>
                </a:lnTo>
                <a:close/>
                <a:moveTo>
                  <a:pt x="1740" y="1199"/>
                </a:moveTo>
                <a:lnTo>
                  <a:pt x="1747" y="1199"/>
                </a:lnTo>
                <a:lnTo>
                  <a:pt x="1747" y="1192"/>
                </a:lnTo>
                <a:lnTo>
                  <a:pt x="1740" y="1192"/>
                </a:lnTo>
                <a:lnTo>
                  <a:pt x="1740" y="1199"/>
                </a:lnTo>
                <a:close/>
                <a:moveTo>
                  <a:pt x="1840" y="1199"/>
                </a:moveTo>
                <a:lnTo>
                  <a:pt x="1847" y="1199"/>
                </a:lnTo>
                <a:lnTo>
                  <a:pt x="1847" y="1192"/>
                </a:lnTo>
                <a:lnTo>
                  <a:pt x="1840" y="1192"/>
                </a:lnTo>
                <a:lnTo>
                  <a:pt x="1840" y="1199"/>
                </a:lnTo>
                <a:close/>
                <a:moveTo>
                  <a:pt x="2408" y="1199"/>
                </a:moveTo>
                <a:lnTo>
                  <a:pt x="2415" y="1199"/>
                </a:lnTo>
                <a:lnTo>
                  <a:pt x="2415" y="1192"/>
                </a:lnTo>
                <a:lnTo>
                  <a:pt x="2408" y="1192"/>
                </a:lnTo>
                <a:lnTo>
                  <a:pt x="2408" y="1199"/>
                </a:lnTo>
                <a:close/>
                <a:moveTo>
                  <a:pt x="2427" y="1199"/>
                </a:moveTo>
                <a:lnTo>
                  <a:pt x="2434" y="1199"/>
                </a:lnTo>
                <a:lnTo>
                  <a:pt x="2434" y="1192"/>
                </a:lnTo>
                <a:lnTo>
                  <a:pt x="2427" y="1192"/>
                </a:lnTo>
                <a:lnTo>
                  <a:pt x="2427" y="1199"/>
                </a:lnTo>
                <a:close/>
                <a:moveTo>
                  <a:pt x="2443" y="1199"/>
                </a:moveTo>
                <a:lnTo>
                  <a:pt x="2451" y="1199"/>
                </a:lnTo>
                <a:lnTo>
                  <a:pt x="2451" y="1192"/>
                </a:lnTo>
                <a:lnTo>
                  <a:pt x="2443" y="1192"/>
                </a:lnTo>
                <a:lnTo>
                  <a:pt x="2443" y="1199"/>
                </a:lnTo>
                <a:close/>
                <a:moveTo>
                  <a:pt x="2460" y="1199"/>
                </a:moveTo>
                <a:lnTo>
                  <a:pt x="2467" y="1199"/>
                </a:lnTo>
                <a:lnTo>
                  <a:pt x="2467" y="1192"/>
                </a:lnTo>
                <a:lnTo>
                  <a:pt x="2460" y="1192"/>
                </a:lnTo>
                <a:lnTo>
                  <a:pt x="2460" y="1199"/>
                </a:lnTo>
                <a:close/>
                <a:moveTo>
                  <a:pt x="2477" y="1199"/>
                </a:moveTo>
                <a:lnTo>
                  <a:pt x="2484" y="1199"/>
                </a:lnTo>
                <a:lnTo>
                  <a:pt x="2484" y="1192"/>
                </a:lnTo>
                <a:lnTo>
                  <a:pt x="2477" y="1192"/>
                </a:lnTo>
                <a:lnTo>
                  <a:pt x="2477" y="1199"/>
                </a:lnTo>
                <a:close/>
                <a:moveTo>
                  <a:pt x="2493" y="1199"/>
                </a:moveTo>
                <a:lnTo>
                  <a:pt x="2500" y="1199"/>
                </a:lnTo>
                <a:lnTo>
                  <a:pt x="2500" y="1192"/>
                </a:lnTo>
                <a:lnTo>
                  <a:pt x="2493" y="1192"/>
                </a:lnTo>
                <a:lnTo>
                  <a:pt x="2493" y="1199"/>
                </a:lnTo>
                <a:close/>
                <a:moveTo>
                  <a:pt x="2510" y="1199"/>
                </a:moveTo>
                <a:lnTo>
                  <a:pt x="2517" y="1199"/>
                </a:lnTo>
                <a:lnTo>
                  <a:pt x="2517" y="1192"/>
                </a:lnTo>
                <a:lnTo>
                  <a:pt x="2510" y="1192"/>
                </a:lnTo>
                <a:lnTo>
                  <a:pt x="2510" y="1199"/>
                </a:lnTo>
                <a:close/>
                <a:moveTo>
                  <a:pt x="2526" y="1199"/>
                </a:moveTo>
                <a:lnTo>
                  <a:pt x="2533" y="1199"/>
                </a:lnTo>
                <a:lnTo>
                  <a:pt x="2533" y="1192"/>
                </a:lnTo>
                <a:lnTo>
                  <a:pt x="2526" y="1192"/>
                </a:lnTo>
                <a:lnTo>
                  <a:pt x="2526" y="1199"/>
                </a:lnTo>
                <a:close/>
                <a:moveTo>
                  <a:pt x="2543" y="1199"/>
                </a:moveTo>
                <a:lnTo>
                  <a:pt x="2550" y="1199"/>
                </a:lnTo>
                <a:lnTo>
                  <a:pt x="2550" y="1192"/>
                </a:lnTo>
                <a:lnTo>
                  <a:pt x="2543" y="1192"/>
                </a:lnTo>
                <a:lnTo>
                  <a:pt x="2543" y="1199"/>
                </a:lnTo>
                <a:close/>
                <a:moveTo>
                  <a:pt x="2560" y="1199"/>
                </a:moveTo>
                <a:lnTo>
                  <a:pt x="2567" y="1199"/>
                </a:lnTo>
                <a:lnTo>
                  <a:pt x="2567" y="1192"/>
                </a:lnTo>
                <a:lnTo>
                  <a:pt x="2560" y="1192"/>
                </a:lnTo>
                <a:lnTo>
                  <a:pt x="2560" y="1199"/>
                </a:lnTo>
                <a:close/>
                <a:moveTo>
                  <a:pt x="2576" y="1199"/>
                </a:moveTo>
                <a:lnTo>
                  <a:pt x="2583" y="1199"/>
                </a:lnTo>
                <a:lnTo>
                  <a:pt x="2583" y="1192"/>
                </a:lnTo>
                <a:lnTo>
                  <a:pt x="2576" y="1192"/>
                </a:lnTo>
                <a:lnTo>
                  <a:pt x="2576" y="1199"/>
                </a:lnTo>
                <a:close/>
                <a:moveTo>
                  <a:pt x="2593" y="1199"/>
                </a:moveTo>
                <a:lnTo>
                  <a:pt x="2600" y="1199"/>
                </a:lnTo>
                <a:lnTo>
                  <a:pt x="2600" y="1192"/>
                </a:lnTo>
                <a:lnTo>
                  <a:pt x="2593" y="1192"/>
                </a:lnTo>
                <a:lnTo>
                  <a:pt x="2593" y="1199"/>
                </a:lnTo>
                <a:close/>
                <a:moveTo>
                  <a:pt x="2609" y="1199"/>
                </a:moveTo>
                <a:lnTo>
                  <a:pt x="2616" y="1199"/>
                </a:lnTo>
                <a:lnTo>
                  <a:pt x="2616" y="1192"/>
                </a:lnTo>
                <a:lnTo>
                  <a:pt x="2609" y="1192"/>
                </a:lnTo>
                <a:lnTo>
                  <a:pt x="2609" y="1199"/>
                </a:lnTo>
                <a:close/>
                <a:moveTo>
                  <a:pt x="2626" y="1199"/>
                </a:moveTo>
                <a:lnTo>
                  <a:pt x="2633" y="1199"/>
                </a:lnTo>
                <a:lnTo>
                  <a:pt x="2633" y="1192"/>
                </a:lnTo>
                <a:lnTo>
                  <a:pt x="2626" y="1192"/>
                </a:lnTo>
                <a:lnTo>
                  <a:pt x="2626" y="1199"/>
                </a:lnTo>
                <a:close/>
                <a:moveTo>
                  <a:pt x="2642" y="1199"/>
                </a:moveTo>
                <a:lnTo>
                  <a:pt x="2649" y="1199"/>
                </a:lnTo>
                <a:lnTo>
                  <a:pt x="2649" y="1192"/>
                </a:lnTo>
                <a:lnTo>
                  <a:pt x="2642" y="1192"/>
                </a:lnTo>
                <a:lnTo>
                  <a:pt x="2642" y="1199"/>
                </a:lnTo>
                <a:close/>
                <a:moveTo>
                  <a:pt x="2659" y="1199"/>
                </a:moveTo>
                <a:lnTo>
                  <a:pt x="2666" y="1199"/>
                </a:lnTo>
                <a:lnTo>
                  <a:pt x="2666" y="1192"/>
                </a:lnTo>
                <a:lnTo>
                  <a:pt x="2659" y="1192"/>
                </a:lnTo>
                <a:lnTo>
                  <a:pt x="2659" y="1199"/>
                </a:lnTo>
                <a:close/>
                <a:moveTo>
                  <a:pt x="2678" y="1199"/>
                </a:moveTo>
                <a:lnTo>
                  <a:pt x="2683" y="1199"/>
                </a:lnTo>
                <a:lnTo>
                  <a:pt x="2683" y="1192"/>
                </a:lnTo>
                <a:lnTo>
                  <a:pt x="2678" y="1192"/>
                </a:lnTo>
                <a:lnTo>
                  <a:pt x="2678" y="1199"/>
                </a:lnTo>
                <a:close/>
                <a:moveTo>
                  <a:pt x="2694" y="1199"/>
                </a:moveTo>
                <a:lnTo>
                  <a:pt x="2702" y="1199"/>
                </a:lnTo>
                <a:lnTo>
                  <a:pt x="2702" y="1192"/>
                </a:lnTo>
                <a:lnTo>
                  <a:pt x="2694" y="1192"/>
                </a:lnTo>
                <a:lnTo>
                  <a:pt x="2694" y="1199"/>
                </a:lnTo>
                <a:close/>
                <a:moveTo>
                  <a:pt x="2711" y="1199"/>
                </a:moveTo>
                <a:lnTo>
                  <a:pt x="2718" y="1199"/>
                </a:lnTo>
                <a:lnTo>
                  <a:pt x="2718" y="1192"/>
                </a:lnTo>
                <a:lnTo>
                  <a:pt x="2711" y="1192"/>
                </a:lnTo>
                <a:lnTo>
                  <a:pt x="2711" y="1199"/>
                </a:lnTo>
                <a:close/>
                <a:moveTo>
                  <a:pt x="2728" y="1199"/>
                </a:moveTo>
                <a:lnTo>
                  <a:pt x="2735" y="1199"/>
                </a:lnTo>
                <a:lnTo>
                  <a:pt x="2735" y="1192"/>
                </a:lnTo>
                <a:lnTo>
                  <a:pt x="2728" y="1192"/>
                </a:lnTo>
                <a:lnTo>
                  <a:pt x="2728" y="1199"/>
                </a:lnTo>
                <a:close/>
                <a:moveTo>
                  <a:pt x="2744" y="1199"/>
                </a:moveTo>
                <a:lnTo>
                  <a:pt x="2751" y="1199"/>
                </a:lnTo>
                <a:lnTo>
                  <a:pt x="2751" y="1192"/>
                </a:lnTo>
                <a:lnTo>
                  <a:pt x="2744" y="1192"/>
                </a:lnTo>
                <a:lnTo>
                  <a:pt x="2744" y="1199"/>
                </a:lnTo>
                <a:close/>
                <a:moveTo>
                  <a:pt x="852" y="1216"/>
                </a:moveTo>
                <a:lnTo>
                  <a:pt x="859" y="1216"/>
                </a:lnTo>
                <a:lnTo>
                  <a:pt x="859" y="1209"/>
                </a:lnTo>
                <a:lnTo>
                  <a:pt x="852" y="1209"/>
                </a:lnTo>
                <a:lnTo>
                  <a:pt x="852" y="1216"/>
                </a:lnTo>
                <a:close/>
                <a:moveTo>
                  <a:pt x="871" y="1216"/>
                </a:moveTo>
                <a:lnTo>
                  <a:pt x="876" y="1216"/>
                </a:lnTo>
                <a:lnTo>
                  <a:pt x="876" y="1209"/>
                </a:lnTo>
                <a:lnTo>
                  <a:pt x="871" y="1209"/>
                </a:lnTo>
                <a:lnTo>
                  <a:pt x="871" y="1216"/>
                </a:lnTo>
                <a:close/>
                <a:moveTo>
                  <a:pt x="888" y="1216"/>
                </a:moveTo>
                <a:lnTo>
                  <a:pt x="895" y="1216"/>
                </a:lnTo>
                <a:lnTo>
                  <a:pt x="895" y="1209"/>
                </a:lnTo>
                <a:lnTo>
                  <a:pt x="888" y="1209"/>
                </a:lnTo>
                <a:lnTo>
                  <a:pt x="888" y="1216"/>
                </a:lnTo>
                <a:close/>
                <a:moveTo>
                  <a:pt x="904" y="1216"/>
                </a:moveTo>
                <a:lnTo>
                  <a:pt x="911" y="1216"/>
                </a:lnTo>
                <a:lnTo>
                  <a:pt x="911" y="1209"/>
                </a:lnTo>
                <a:lnTo>
                  <a:pt x="904" y="1209"/>
                </a:lnTo>
                <a:lnTo>
                  <a:pt x="904" y="1216"/>
                </a:lnTo>
                <a:close/>
                <a:moveTo>
                  <a:pt x="921" y="1216"/>
                </a:moveTo>
                <a:lnTo>
                  <a:pt x="928" y="1216"/>
                </a:lnTo>
                <a:lnTo>
                  <a:pt x="928" y="1209"/>
                </a:lnTo>
                <a:lnTo>
                  <a:pt x="921" y="1209"/>
                </a:lnTo>
                <a:lnTo>
                  <a:pt x="921" y="1216"/>
                </a:lnTo>
                <a:close/>
                <a:moveTo>
                  <a:pt x="937" y="1216"/>
                </a:moveTo>
                <a:lnTo>
                  <a:pt x="944" y="1216"/>
                </a:lnTo>
                <a:lnTo>
                  <a:pt x="944" y="1209"/>
                </a:lnTo>
                <a:lnTo>
                  <a:pt x="937" y="1209"/>
                </a:lnTo>
                <a:lnTo>
                  <a:pt x="937" y="1216"/>
                </a:lnTo>
                <a:close/>
                <a:moveTo>
                  <a:pt x="954" y="1216"/>
                </a:moveTo>
                <a:lnTo>
                  <a:pt x="961" y="1216"/>
                </a:lnTo>
                <a:lnTo>
                  <a:pt x="961" y="1209"/>
                </a:lnTo>
                <a:lnTo>
                  <a:pt x="954" y="1209"/>
                </a:lnTo>
                <a:lnTo>
                  <a:pt x="954" y="1216"/>
                </a:lnTo>
                <a:close/>
                <a:moveTo>
                  <a:pt x="971" y="1216"/>
                </a:moveTo>
                <a:lnTo>
                  <a:pt x="978" y="1216"/>
                </a:lnTo>
                <a:lnTo>
                  <a:pt x="978" y="1209"/>
                </a:lnTo>
                <a:lnTo>
                  <a:pt x="971" y="1209"/>
                </a:lnTo>
                <a:lnTo>
                  <a:pt x="971" y="1216"/>
                </a:lnTo>
                <a:close/>
                <a:moveTo>
                  <a:pt x="987" y="1216"/>
                </a:moveTo>
                <a:lnTo>
                  <a:pt x="994" y="1216"/>
                </a:lnTo>
                <a:lnTo>
                  <a:pt x="994" y="1209"/>
                </a:lnTo>
                <a:lnTo>
                  <a:pt x="987" y="1209"/>
                </a:lnTo>
                <a:lnTo>
                  <a:pt x="987" y="1216"/>
                </a:lnTo>
                <a:close/>
                <a:moveTo>
                  <a:pt x="1004" y="1216"/>
                </a:moveTo>
                <a:lnTo>
                  <a:pt x="1011" y="1216"/>
                </a:lnTo>
                <a:lnTo>
                  <a:pt x="1011" y="1209"/>
                </a:lnTo>
                <a:lnTo>
                  <a:pt x="1004" y="1209"/>
                </a:lnTo>
                <a:lnTo>
                  <a:pt x="1004" y="1216"/>
                </a:lnTo>
                <a:close/>
                <a:moveTo>
                  <a:pt x="1020" y="1216"/>
                </a:moveTo>
                <a:lnTo>
                  <a:pt x="1027" y="1216"/>
                </a:lnTo>
                <a:lnTo>
                  <a:pt x="1027" y="1209"/>
                </a:lnTo>
                <a:lnTo>
                  <a:pt x="1020" y="1209"/>
                </a:lnTo>
                <a:lnTo>
                  <a:pt x="1020" y="1216"/>
                </a:lnTo>
                <a:close/>
                <a:moveTo>
                  <a:pt x="1037" y="1216"/>
                </a:moveTo>
                <a:lnTo>
                  <a:pt x="1044" y="1216"/>
                </a:lnTo>
                <a:lnTo>
                  <a:pt x="1044" y="1209"/>
                </a:lnTo>
                <a:lnTo>
                  <a:pt x="1037" y="1209"/>
                </a:lnTo>
                <a:lnTo>
                  <a:pt x="1037" y="1216"/>
                </a:lnTo>
                <a:close/>
                <a:moveTo>
                  <a:pt x="1053" y="1216"/>
                </a:moveTo>
                <a:lnTo>
                  <a:pt x="1061" y="1216"/>
                </a:lnTo>
                <a:lnTo>
                  <a:pt x="1061" y="1209"/>
                </a:lnTo>
                <a:lnTo>
                  <a:pt x="1053" y="1209"/>
                </a:lnTo>
                <a:lnTo>
                  <a:pt x="1053" y="1216"/>
                </a:lnTo>
                <a:close/>
                <a:moveTo>
                  <a:pt x="1589" y="1216"/>
                </a:moveTo>
                <a:lnTo>
                  <a:pt x="1596" y="1216"/>
                </a:lnTo>
                <a:lnTo>
                  <a:pt x="1596" y="1209"/>
                </a:lnTo>
                <a:lnTo>
                  <a:pt x="1589" y="1209"/>
                </a:lnTo>
                <a:lnTo>
                  <a:pt x="1589" y="1216"/>
                </a:lnTo>
                <a:close/>
                <a:moveTo>
                  <a:pt x="1605" y="1216"/>
                </a:moveTo>
                <a:lnTo>
                  <a:pt x="1612" y="1216"/>
                </a:lnTo>
                <a:lnTo>
                  <a:pt x="1612" y="1209"/>
                </a:lnTo>
                <a:lnTo>
                  <a:pt x="1605" y="1209"/>
                </a:lnTo>
                <a:lnTo>
                  <a:pt x="1605" y="1216"/>
                </a:lnTo>
                <a:close/>
                <a:moveTo>
                  <a:pt x="1622" y="1216"/>
                </a:moveTo>
                <a:lnTo>
                  <a:pt x="1629" y="1216"/>
                </a:lnTo>
                <a:lnTo>
                  <a:pt x="1629" y="1209"/>
                </a:lnTo>
                <a:lnTo>
                  <a:pt x="1622" y="1209"/>
                </a:lnTo>
                <a:lnTo>
                  <a:pt x="1622" y="1216"/>
                </a:lnTo>
                <a:close/>
                <a:moveTo>
                  <a:pt x="1638" y="1216"/>
                </a:moveTo>
                <a:lnTo>
                  <a:pt x="1645" y="1216"/>
                </a:lnTo>
                <a:lnTo>
                  <a:pt x="1645" y="1209"/>
                </a:lnTo>
                <a:lnTo>
                  <a:pt x="1638" y="1209"/>
                </a:lnTo>
                <a:lnTo>
                  <a:pt x="1638" y="1216"/>
                </a:lnTo>
                <a:close/>
                <a:moveTo>
                  <a:pt x="1657" y="1216"/>
                </a:moveTo>
                <a:lnTo>
                  <a:pt x="1664" y="1216"/>
                </a:lnTo>
                <a:lnTo>
                  <a:pt x="1664" y="1209"/>
                </a:lnTo>
                <a:lnTo>
                  <a:pt x="1657" y="1209"/>
                </a:lnTo>
                <a:lnTo>
                  <a:pt x="1657" y="1216"/>
                </a:lnTo>
                <a:close/>
                <a:moveTo>
                  <a:pt x="1674" y="1216"/>
                </a:moveTo>
                <a:lnTo>
                  <a:pt x="1681" y="1216"/>
                </a:lnTo>
                <a:lnTo>
                  <a:pt x="1681" y="1209"/>
                </a:lnTo>
                <a:lnTo>
                  <a:pt x="1674" y="1209"/>
                </a:lnTo>
                <a:lnTo>
                  <a:pt x="1674" y="1216"/>
                </a:lnTo>
                <a:close/>
                <a:moveTo>
                  <a:pt x="1690" y="1216"/>
                </a:moveTo>
                <a:lnTo>
                  <a:pt x="1698" y="1216"/>
                </a:lnTo>
                <a:lnTo>
                  <a:pt x="1698" y="1209"/>
                </a:lnTo>
                <a:lnTo>
                  <a:pt x="1690" y="1209"/>
                </a:lnTo>
                <a:lnTo>
                  <a:pt x="1690" y="1216"/>
                </a:lnTo>
                <a:close/>
                <a:moveTo>
                  <a:pt x="1707" y="1216"/>
                </a:moveTo>
                <a:lnTo>
                  <a:pt x="1714" y="1216"/>
                </a:lnTo>
                <a:lnTo>
                  <a:pt x="1714" y="1209"/>
                </a:lnTo>
                <a:lnTo>
                  <a:pt x="1707" y="1209"/>
                </a:lnTo>
                <a:lnTo>
                  <a:pt x="1707" y="1216"/>
                </a:lnTo>
                <a:close/>
                <a:moveTo>
                  <a:pt x="1724" y="1216"/>
                </a:moveTo>
                <a:lnTo>
                  <a:pt x="1731" y="1216"/>
                </a:lnTo>
                <a:lnTo>
                  <a:pt x="1731" y="1209"/>
                </a:lnTo>
                <a:lnTo>
                  <a:pt x="1724" y="1209"/>
                </a:lnTo>
                <a:lnTo>
                  <a:pt x="1724" y="1216"/>
                </a:lnTo>
                <a:close/>
                <a:moveTo>
                  <a:pt x="1740" y="1216"/>
                </a:moveTo>
                <a:lnTo>
                  <a:pt x="1747" y="1216"/>
                </a:lnTo>
                <a:lnTo>
                  <a:pt x="1747" y="1209"/>
                </a:lnTo>
                <a:lnTo>
                  <a:pt x="1740" y="1209"/>
                </a:lnTo>
                <a:lnTo>
                  <a:pt x="1740" y="1216"/>
                </a:lnTo>
                <a:close/>
                <a:moveTo>
                  <a:pt x="2408" y="1216"/>
                </a:moveTo>
                <a:lnTo>
                  <a:pt x="2415" y="1216"/>
                </a:lnTo>
                <a:lnTo>
                  <a:pt x="2415" y="1209"/>
                </a:lnTo>
                <a:lnTo>
                  <a:pt x="2408" y="1209"/>
                </a:lnTo>
                <a:lnTo>
                  <a:pt x="2408" y="1216"/>
                </a:lnTo>
                <a:close/>
                <a:moveTo>
                  <a:pt x="2427" y="1216"/>
                </a:moveTo>
                <a:lnTo>
                  <a:pt x="2434" y="1216"/>
                </a:lnTo>
                <a:lnTo>
                  <a:pt x="2434" y="1209"/>
                </a:lnTo>
                <a:lnTo>
                  <a:pt x="2427" y="1209"/>
                </a:lnTo>
                <a:lnTo>
                  <a:pt x="2427" y="1216"/>
                </a:lnTo>
                <a:close/>
                <a:moveTo>
                  <a:pt x="2443" y="1216"/>
                </a:moveTo>
                <a:lnTo>
                  <a:pt x="2451" y="1216"/>
                </a:lnTo>
                <a:lnTo>
                  <a:pt x="2451" y="1209"/>
                </a:lnTo>
                <a:lnTo>
                  <a:pt x="2443" y="1209"/>
                </a:lnTo>
                <a:lnTo>
                  <a:pt x="2443" y="1216"/>
                </a:lnTo>
                <a:close/>
                <a:moveTo>
                  <a:pt x="2460" y="1216"/>
                </a:moveTo>
                <a:lnTo>
                  <a:pt x="2467" y="1216"/>
                </a:lnTo>
                <a:lnTo>
                  <a:pt x="2467" y="1209"/>
                </a:lnTo>
                <a:lnTo>
                  <a:pt x="2460" y="1209"/>
                </a:lnTo>
                <a:lnTo>
                  <a:pt x="2460" y="1216"/>
                </a:lnTo>
                <a:close/>
                <a:moveTo>
                  <a:pt x="2477" y="1216"/>
                </a:moveTo>
                <a:lnTo>
                  <a:pt x="2484" y="1216"/>
                </a:lnTo>
                <a:lnTo>
                  <a:pt x="2484" y="1209"/>
                </a:lnTo>
                <a:lnTo>
                  <a:pt x="2477" y="1209"/>
                </a:lnTo>
                <a:lnTo>
                  <a:pt x="2477" y="1216"/>
                </a:lnTo>
                <a:close/>
                <a:moveTo>
                  <a:pt x="2493" y="1216"/>
                </a:moveTo>
                <a:lnTo>
                  <a:pt x="2500" y="1216"/>
                </a:lnTo>
                <a:lnTo>
                  <a:pt x="2500" y="1209"/>
                </a:lnTo>
                <a:lnTo>
                  <a:pt x="2493" y="1209"/>
                </a:lnTo>
                <a:lnTo>
                  <a:pt x="2493" y="1216"/>
                </a:lnTo>
                <a:close/>
                <a:moveTo>
                  <a:pt x="2510" y="1216"/>
                </a:moveTo>
                <a:lnTo>
                  <a:pt x="2517" y="1216"/>
                </a:lnTo>
                <a:lnTo>
                  <a:pt x="2517" y="1209"/>
                </a:lnTo>
                <a:lnTo>
                  <a:pt x="2510" y="1209"/>
                </a:lnTo>
                <a:lnTo>
                  <a:pt x="2510" y="1216"/>
                </a:lnTo>
                <a:close/>
                <a:moveTo>
                  <a:pt x="2526" y="1216"/>
                </a:moveTo>
                <a:lnTo>
                  <a:pt x="2533" y="1216"/>
                </a:lnTo>
                <a:lnTo>
                  <a:pt x="2533" y="1209"/>
                </a:lnTo>
                <a:lnTo>
                  <a:pt x="2526" y="1209"/>
                </a:lnTo>
                <a:lnTo>
                  <a:pt x="2526" y="1216"/>
                </a:lnTo>
                <a:close/>
                <a:moveTo>
                  <a:pt x="2543" y="1216"/>
                </a:moveTo>
                <a:lnTo>
                  <a:pt x="2550" y="1216"/>
                </a:lnTo>
                <a:lnTo>
                  <a:pt x="2550" y="1209"/>
                </a:lnTo>
                <a:lnTo>
                  <a:pt x="2543" y="1209"/>
                </a:lnTo>
                <a:lnTo>
                  <a:pt x="2543" y="1216"/>
                </a:lnTo>
                <a:close/>
                <a:moveTo>
                  <a:pt x="2560" y="1216"/>
                </a:moveTo>
                <a:lnTo>
                  <a:pt x="2567" y="1216"/>
                </a:lnTo>
                <a:lnTo>
                  <a:pt x="2567" y="1209"/>
                </a:lnTo>
                <a:lnTo>
                  <a:pt x="2560" y="1209"/>
                </a:lnTo>
                <a:lnTo>
                  <a:pt x="2560" y="1216"/>
                </a:lnTo>
                <a:close/>
                <a:moveTo>
                  <a:pt x="2576" y="1216"/>
                </a:moveTo>
                <a:lnTo>
                  <a:pt x="2583" y="1216"/>
                </a:lnTo>
                <a:lnTo>
                  <a:pt x="2583" y="1209"/>
                </a:lnTo>
                <a:lnTo>
                  <a:pt x="2576" y="1209"/>
                </a:lnTo>
                <a:lnTo>
                  <a:pt x="2576" y="1216"/>
                </a:lnTo>
                <a:close/>
                <a:moveTo>
                  <a:pt x="2593" y="1216"/>
                </a:moveTo>
                <a:lnTo>
                  <a:pt x="2600" y="1216"/>
                </a:lnTo>
                <a:lnTo>
                  <a:pt x="2600" y="1209"/>
                </a:lnTo>
                <a:lnTo>
                  <a:pt x="2593" y="1209"/>
                </a:lnTo>
                <a:lnTo>
                  <a:pt x="2593" y="1216"/>
                </a:lnTo>
                <a:close/>
                <a:moveTo>
                  <a:pt x="2609" y="1216"/>
                </a:moveTo>
                <a:lnTo>
                  <a:pt x="2616" y="1216"/>
                </a:lnTo>
                <a:lnTo>
                  <a:pt x="2616" y="1209"/>
                </a:lnTo>
                <a:lnTo>
                  <a:pt x="2609" y="1209"/>
                </a:lnTo>
                <a:lnTo>
                  <a:pt x="2609" y="1216"/>
                </a:lnTo>
                <a:close/>
                <a:moveTo>
                  <a:pt x="2626" y="1216"/>
                </a:moveTo>
                <a:lnTo>
                  <a:pt x="2633" y="1216"/>
                </a:lnTo>
                <a:lnTo>
                  <a:pt x="2633" y="1209"/>
                </a:lnTo>
                <a:lnTo>
                  <a:pt x="2626" y="1209"/>
                </a:lnTo>
                <a:lnTo>
                  <a:pt x="2626" y="1216"/>
                </a:lnTo>
                <a:close/>
                <a:moveTo>
                  <a:pt x="2642" y="1216"/>
                </a:moveTo>
                <a:lnTo>
                  <a:pt x="2649" y="1216"/>
                </a:lnTo>
                <a:lnTo>
                  <a:pt x="2649" y="1209"/>
                </a:lnTo>
                <a:lnTo>
                  <a:pt x="2642" y="1209"/>
                </a:lnTo>
                <a:lnTo>
                  <a:pt x="2642" y="1216"/>
                </a:lnTo>
                <a:close/>
                <a:moveTo>
                  <a:pt x="2659" y="1216"/>
                </a:moveTo>
                <a:lnTo>
                  <a:pt x="2666" y="1216"/>
                </a:lnTo>
                <a:lnTo>
                  <a:pt x="2666" y="1209"/>
                </a:lnTo>
                <a:lnTo>
                  <a:pt x="2659" y="1209"/>
                </a:lnTo>
                <a:lnTo>
                  <a:pt x="2659" y="1216"/>
                </a:lnTo>
                <a:close/>
                <a:moveTo>
                  <a:pt x="2678" y="1216"/>
                </a:moveTo>
                <a:lnTo>
                  <a:pt x="2683" y="1216"/>
                </a:lnTo>
                <a:lnTo>
                  <a:pt x="2683" y="1209"/>
                </a:lnTo>
                <a:lnTo>
                  <a:pt x="2678" y="1209"/>
                </a:lnTo>
                <a:lnTo>
                  <a:pt x="2678" y="1216"/>
                </a:lnTo>
                <a:close/>
                <a:moveTo>
                  <a:pt x="2694" y="1216"/>
                </a:moveTo>
                <a:lnTo>
                  <a:pt x="2702" y="1216"/>
                </a:lnTo>
                <a:lnTo>
                  <a:pt x="2702" y="1209"/>
                </a:lnTo>
                <a:lnTo>
                  <a:pt x="2694" y="1209"/>
                </a:lnTo>
                <a:lnTo>
                  <a:pt x="2694" y="1216"/>
                </a:lnTo>
                <a:close/>
                <a:moveTo>
                  <a:pt x="2711" y="1216"/>
                </a:moveTo>
                <a:lnTo>
                  <a:pt x="2718" y="1216"/>
                </a:lnTo>
                <a:lnTo>
                  <a:pt x="2718" y="1209"/>
                </a:lnTo>
                <a:lnTo>
                  <a:pt x="2711" y="1209"/>
                </a:lnTo>
                <a:lnTo>
                  <a:pt x="2711" y="1216"/>
                </a:lnTo>
                <a:close/>
                <a:moveTo>
                  <a:pt x="2728" y="1216"/>
                </a:moveTo>
                <a:lnTo>
                  <a:pt x="2735" y="1216"/>
                </a:lnTo>
                <a:lnTo>
                  <a:pt x="2735" y="1209"/>
                </a:lnTo>
                <a:lnTo>
                  <a:pt x="2728" y="1209"/>
                </a:lnTo>
                <a:lnTo>
                  <a:pt x="2728" y="1216"/>
                </a:lnTo>
                <a:close/>
                <a:moveTo>
                  <a:pt x="2744" y="1216"/>
                </a:moveTo>
                <a:lnTo>
                  <a:pt x="2751" y="1216"/>
                </a:lnTo>
                <a:lnTo>
                  <a:pt x="2751" y="1209"/>
                </a:lnTo>
                <a:lnTo>
                  <a:pt x="2744" y="1209"/>
                </a:lnTo>
                <a:lnTo>
                  <a:pt x="2744" y="1216"/>
                </a:lnTo>
                <a:close/>
                <a:moveTo>
                  <a:pt x="852" y="1232"/>
                </a:moveTo>
                <a:lnTo>
                  <a:pt x="859" y="1232"/>
                </a:lnTo>
                <a:lnTo>
                  <a:pt x="859" y="1225"/>
                </a:lnTo>
                <a:lnTo>
                  <a:pt x="852" y="1225"/>
                </a:lnTo>
                <a:lnTo>
                  <a:pt x="852" y="1232"/>
                </a:lnTo>
                <a:close/>
                <a:moveTo>
                  <a:pt x="871" y="1232"/>
                </a:moveTo>
                <a:lnTo>
                  <a:pt x="876" y="1232"/>
                </a:lnTo>
                <a:lnTo>
                  <a:pt x="876" y="1225"/>
                </a:lnTo>
                <a:lnTo>
                  <a:pt x="871" y="1225"/>
                </a:lnTo>
                <a:lnTo>
                  <a:pt x="871" y="1232"/>
                </a:lnTo>
                <a:close/>
                <a:moveTo>
                  <a:pt x="888" y="1232"/>
                </a:moveTo>
                <a:lnTo>
                  <a:pt x="895" y="1232"/>
                </a:lnTo>
                <a:lnTo>
                  <a:pt x="895" y="1225"/>
                </a:lnTo>
                <a:lnTo>
                  <a:pt x="888" y="1225"/>
                </a:lnTo>
                <a:lnTo>
                  <a:pt x="888" y="1232"/>
                </a:lnTo>
                <a:close/>
                <a:moveTo>
                  <a:pt x="904" y="1232"/>
                </a:moveTo>
                <a:lnTo>
                  <a:pt x="911" y="1232"/>
                </a:lnTo>
                <a:lnTo>
                  <a:pt x="911" y="1225"/>
                </a:lnTo>
                <a:lnTo>
                  <a:pt x="904" y="1225"/>
                </a:lnTo>
                <a:lnTo>
                  <a:pt x="904" y="1232"/>
                </a:lnTo>
                <a:close/>
                <a:moveTo>
                  <a:pt x="921" y="1232"/>
                </a:moveTo>
                <a:lnTo>
                  <a:pt x="928" y="1232"/>
                </a:lnTo>
                <a:lnTo>
                  <a:pt x="928" y="1225"/>
                </a:lnTo>
                <a:lnTo>
                  <a:pt x="921" y="1225"/>
                </a:lnTo>
                <a:lnTo>
                  <a:pt x="921" y="1232"/>
                </a:lnTo>
                <a:close/>
                <a:moveTo>
                  <a:pt x="937" y="1232"/>
                </a:moveTo>
                <a:lnTo>
                  <a:pt x="944" y="1232"/>
                </a:lnTo>
                <a:lnTo>
                  <a:pt x="944" y="1225"/>
                </a:lnTo>
                <a:lnTo>
                  <a:pt x="937" y="1225"/>
                </a:lnTo>
                <a:lnTo>
                  <a:pt x="937" y="1232"/>
                </a:lnTo>
                <a:close/>
                <a:moveTo>
                  <a:pt x="954" y="1232"/>
                </a:moveTo>
                <a:lnTo>
                  <a:pt x="961" y="1232"/>
                </a:lnTo>
                <a:lnTo>
                  <a:pt x="961" y="1225"/>
                </a:lnTo>
                <a:lnTo>
                  <a:pt x="954" y="1225"/>
                </a:lnTo>
                <a:lnTo>
                  <a:pt x="954" y="1232"/>
                </a:lnTo>
                <a:close/>
                <a:moveTo>
                  <a:pt x="971" y="1232"/>
                </a:moveTo>
                <a:lnTo>
                  <a:pt x="978" y="1232"/>
                </a:lnTo>
                <a:lnTo>
                  <a:pt x="978" y="1225"/>
                </a:lnTo>
                <a:lnTo>
                  <a:pt x="971" y="1225"/>
                </a:lnTo>
                <a:lnTo>
                  <a:pt x="971" y="1232"/>
                </a:lnTo>
                <a:close/>
                <a:moveTo>
                  <a:pt x="987" y="1232"/>
                </a:moveTo>
                <a:lnTo>
                  <a:pt x="994" y="1232"/>
                </a:lnTo>
                <a:lnTo>
                  <a:pt x="994" y="1225"/>
                </a:lnTo>
                <a:lnTo>
                  <a:pt x="987" y="1225"/>
                </a:lnTo>
                <a:lnTo>
                  <a:pt x="987" y="1232"/>
                </a:lnTo>
                <a:close/>
                <a:moveTo>
                  <a:pt x="1004" y="1232"/>
                </a:moveTo>
                <a:lnTo>
                  <a:pt x="1011" y="1232"/>
                </a:lnTo>
                <a:lnTo>
                  <a:pt x="1011" y="1225"/>
                </a:lnTo>
                <a:lnTo>
                  <a:pt x="1004" y="1225"/>
                </a:lnTo>
                <a:lnTo>
                  <a:pt x="1004" y="1232"/>
                </a:lnTo>
                <a:close/>
                <a:moveTo>
                  <a:pt x="1020" y="1232"/>
                </a:moveTo>
                <a:lnTo>
                  <a:pt x="1027" y="1232"/>
                </a:lnTo>
                <a:lnTo>
                  <a:pt x="1027" y="1225"/>
                </a:lnTo>
                <a:lnTo>
                  <a:pt x="1020" y="1225"/>
                </a:lnTo>
                <a:lnTo>
                  <a:pt x="1020" y="1232"/>
                </a:lnTo>
                <a:close/>
                <a:moveTo>
                  <a:pt x="1037" y="1232"/>
                </a:moveTo>
                <a:lnTo>
                  <a:pt x="1044" y="1232"/>
                </a:lnTo>
                <a:lnTo>
                  <a:pt x="1044" y="1225"/>
                </a:lnTo>
                <a:lnTo>
                  <a:pt x="1037" y="1225"/>
                </a:lnTo>
                <a:lnTo>
                  <a:pt x="1037" y="1232"/>
                </a:lnTo>
                <a:close/>
                <a:moveTo>
                  <a:pt x="1589" y="1232"/>
                </a:moveTo>
                <a:lnTo>
                  <a:pt x="1596" y="1232"/>
                </a:lnTo>
                <a:lnTo>
                  <a:pt x="1596" y="1225"/>
                </a:lnTo>
                <a:lnTo>
                  <a:pt x="1589" y="1225"/>
                </a:lnTo>
                <a:lnTo>
                  <a:pt x="1589" y="1232"/>
                </a:lnTo>
                <a:close/>
                <a:moveTo>
                  <a:pt x="1605" y="1232"/>
                </a:moveTo>
                <a:lnTo>
                  <a:pt x="1612" y="1232"/>
                </a:lnTo>
                <a:lnTo>
                  <a:pt x="1612" y="1225"/>
                </a:lnTo>
                <a:lnTo>
                  <a:pt x="1605" y="1225"/>
                </a:lnTo>
                <a:lnTo>
                  <a:pt x="1605" y="1232"/>
                </a:lnTo>
                <a:close/>
                <a:moveTo>
                  <a:pt x="1622" y="1232"/>
                </a:moveTo>
                <a:lnTo>
                  <a:pt x="1629" y="1232"/>
                </a:lnTo>
                <a:lnTo>
                  <a:pt x="1629" y="1225"/>
                </a:lnTo>
                <a:lnTo>
                  <a:pt x="1622" y="1225"/>
                </a:lnTo>
                <a:lnTo>
                  <a:pt x="1622" y="1232"/>
                </a:lnTo>
                <a:close/>
                <a:moveTo>
                  <a:pt x="1638" y="1232"/>
                </a:moveTo>
                <a:lnTo>
                  <a:pt x="1645" y="1232"/>
                </a:lnTo>
                <a:lnTo>
                  <a:pt x="1645" y="1225"/>
                </a:lnTo>
                <a:lnTo>
                  <a:pt x="1638" y="1225"/>
                </a:lnTo>
                <a:lnTo>
                  <a:pt x="1638" y="1232"/>
                </a:lnTo>
                <a:close/>
                <a:moveTo>
                  <a:pt x="1657" y="1232"/>
                </a:moveTo>
                <a:lnTo>
                  <a:pt x="1664" y="1232"/>
                </a:lnTo>
                <a:lnTo>
                  <a:pt x="1664" y="1225"/>
                </a:lnTo>
                <a:lnTo>
                  <a:pt x="1657" y="1225"/>
                </a:lnTo>
                <a:lnTo>
                  <a:pt x="1657" y="1232"/>
                </a:lnTo>
                <a:close/>
                <a:moveTo>
                  <a:pt x="1674" y="1232"/>
                </a:moveTo>
                <a:lnTo>
                  <a:pt x="1681" y="1232"/>
                </a:lnTo>
                <a:lnTo>
                  <a:pt x="1681" y="1225"/>
                </a:lnTo>
                <a:lnTo>
                  <a:pt x="1674" y="1225"/>
                </a:lnTo>
                <a:lnTo>
                  <a:pt x="1674" y="1232"/>
                </a:lnTo>
                <a:close/>
                <a:moveTo>
                  <a:pt x="1690" y="1232"/>
                </a:moveTo>
                <a:lnTo>
                  <a:pt x="1698" y="1232"/>
                </a:lnTo>
                <a:lnTo>
                  <a:pt x="1698" y="1225"/>
                </a:lnTo>
                <a:lnTo>
                  <a:pt x="1690" y="1225"/>
                </a:lnTo>
                <a:lnTo>
                  <a:pt x="1690" y="1232"/>
                </a:lnTo>
                <a:close/>
                <a:moveTo>
                  <a:pt x="1707" y="1232"/>
                </a:moveTo>
                <a:lnTo>
                  <a:pt x="1714" y="1232"/>
                </a:lnTo>
                <a:lnTo>
                  <a:pt x="1714" y="1225"/>
                </a:lnTo>
                <a:lnTo>
                  <a:pt x="1707" y="1225"/>
                </a:lnTo>
                <a:lnTo>
                  <a:pt x="1707" y="1232"/>
                </a:lnTo>
                <a:close/>
                <a:moveTo>
                  <a:pt x="1724" y="1232"/>
                </a:moveTo>
                <a:lnTo>
                  <a:pt x="1731" y="1232"/>
                </a:lnTo>
                <a:lnTo>
                  <a:pt x="1731" y="1225"/>
                </a:lnTo>
                <a:lnTo>
                  <a:pt x="1724" y="1225"/>
                </a:lnTo>
                <a:lnTo>
                  <a:pt x="1724" y="1232"/>
                </a:lnTo>
                <a:close/>
                <a:moveTo>
                  <a:pt x="2427" y="1232"/>
                </a:moveTo>
                <a:lnTo>
                  <a:pt x="2434" y="1232"/>
                </a:lnTo>
                <a:lnTo>
                  <a:pt x="2434" y="1225"/>
                </a:lnTo>
                <a:lnTo>
                  <a:pt x="2427" y="1225"/>
                </a:lnTo>
                <a:lnTo>
                  <a:pt x="2427" y="1232"/>
                </a:lnTo>
                <a:close/>
                <a:moveTo>
                  <a:pt x="2443" y="1232"/>
                </a:moveTo>
                <a:lnTo>
                  <a:pt x="2451" y="1232"/>
                </a:lnTo>
                <a:lnTo>
                  <a:pt x="2451" y="1225"/>
                </a:lnTo>
                <a:lnTo>
                  <a:pt x="2443" y="1225"/>
                </a:lnTo>
                <a:lnTo>
                  <a:pt x="2443" y="1232"/>
                </a:lnTo>
                <a:close/>
                <a:moveTo>
                  <a:pt x="2460" y="1232"/>
                </a:moveTo>
                <a:lnTo>
                  <a:pt x="2467" y="1232"/>
                </a:lnTo>
                <a:lnTo>
                  <a:pt x="2467" y="1225"/>
                </a:lnTo>
                <a:lnTo>
                  <a:pt x="2460" y="1225"/>
                </a:lnTo>
                <a:lnTo>
                  <a:pt x="2460" y="1232"/>
                </a:lnTo>
                <a:close/>
                <a:moveTo>
                  <a:pt x="2477" y="1232"/>
                </a:moveTo>
                <a:lnTo>
                  <a:pt x="2484" y="1232"/>
                </a:lnTo>
                <a:lnTo>
                  <a:pt x="2484" y="1225"/>
                </a:lnTo>
                <a:lnTo>
                  <a:pt x="2477" y="1225"/>
                </a:lnTo>
                <a:lnTo>
                  <a:pt x="2477" y="1232"/>
                </a:lnTo>
                <a:close/>
                <a:moveTo>
                  <a:pt x="2493" y="1232"/>
                </a:moveTo>
                <a:lnTo>
                  <a:pt x="2500" y="1232"/>
                </a:lnTo>
                <a:lnTo>
                  <a:pt x="2500" y="1225"/>
                </a:lnTo>
                <a:lnTo>
                  <a:pt x="2493" y="1225"/>
                </a:lnTo>
                <a:lnTo>
                  <a:pt x="2493" y="1232"/>
                </a:lnTo>
                <a:close/>
                <a:moveTo>
                  <a:pt x="2510" y="1232"/>
                </a:moveTo>
                <a:lnTo>
                  <a:pt x="2517" y="1232"/>
                </a:lnTo>
                <a:lnTo>
                  <a:pt x="2517" y="1225"/>
                </a:lnTo>
                <a:lnTo>
                  <a:pt x="2510" y="1225"/>
                </a:lnTo>
                <a:lnTo>
                  <a:pt x="2510" y="1232"/>
                </a:lnTo>
                <a:close/>
                <a:moveTo>
                  <a:pt x="2526" y="1232"/>
                </a:moveTo>
                <a:lnTo>
                  <a:pt x="2533" y="1232"/>
                </a:lnTo>
                <a:lnTo>
                  <a:pt x="2533" y="1225"/>
                </a:lnTo>
                <a:lnTo>
                  <a:pt x="2526" y="1225"/>
                </a:lnTo>
                <a:lnTo>
                  <a:pt x="2526" y="1232"/>
                </a:lnTo>
                <a:close/>
                <a:moveTo>
                  <a:pt x="2543" y="1232"/>
                </a:moveTo>
                <a:lnTo>
                  <a:pt x="2550" y="1232"/>
                </a:lnTo>
                <a:lnTo>
                  <a:pt x="2550" y="1225"/>
                </a:lnTo>
                <a:lnTo>
                  <a:pt x="2543" y="1225"/>
                </a:lnTo>
                <a:lnTo>
                  <a:pt x="2543" y="1232"/>
                </a:lnTo>
                <a:close/>
                <a:moveTo>
                  <a:pt x="2560" y="1232"/>
                </a:moveTo>
                <a:lnTo>
                  <a:pt x="2567" y="1232"/>
                </a:lnTo>
                <a:lnTo>
                  <a:pt x="2567" y="1225"/>
                </a:lnTo>
                <a:lnTo>
                  <a:pt x="2560" y="1225"/>
                </a:lnTo>
                <a:lnTo>
                  <a:pt x="2560" y="1232"/>
                </a:lnTo>
                <a:close/>
                <a:moveTo>
                  <a:pt x="2576" y="1232"/>
                </a:moveTo>
                <a:lnTo>
                  <a:pt x="2583" y="1232"/>
                </a:lnTo>
                <a:lnTo>
                  <a:pt x="2583" y="1225"/>
                </a:lnTo>
                <a:lnTo>
                  <a:pt x="2576" y="1225"/>
                </a:lnTo>
                <a:lnTo>
                  <a:pt x="2576" y="1232"/>
                </a:lnTo>
                <a:close/>
                <a:moveTo>
                  <a:pt x="2593" y="1232"/>
                </a:moveTo>
                <a:lnTo>
                  <a:pt x="2600" y="1232"/>
                </a:lnTo>
                <a:lnTo>
                  <a:pt x="2600" y="1225"/>
                </a:lnTo>
                <a:lnTo>
                  <a:pt x="2593" y="1225"/>
                </a:lnTo>
                <a:lnTo>
                  <a:pt x="2593" y="1232"/>
                </a:lnTo>
                <a:close/>
                <a:moveTo>
                  <a:pt x="2609" y="1232"/>
                </a:moveTo>
                <a:lnTo>
                  <a:pt x="2616" y="1232"/>
                </a:lnTo>
                <a:lnTo>
                  <a:pt x="2616" y="1225"/>
                </a:lnTo>
                <a:lnTo>
                  <a:pt x="2609" y="1225"/>
                </a:lnTo>
                <a:lnTo>
                  <a:pt x="2609" y="1232"/>
                </a:lnTo>
                <a:close/>
                <a:moveTo>
                  <a:pt x="2626" y="1232"/>
                </a:moveTo>
                <a:lnTo>
                  <a:pt x="2633" y="1232"/>
                </a:lnTo>
                <a:lnTo>
                  <a:pt x="2633" y="1225"/>
                </a:lnTo>
                <a:lnTo>
                  <a:pt x="2626" y="1225"/>
                </a:lnTo>
                <a:lnTo>
                  <a:pt x="2626" y="1232"/>
                </a:lnTo>
                <a:close/>
                <a:moveTo>
                  <a:pt x="2642" y="1232"/>
                </a:moveTo>
                <a:lnTo>
                  <a:pt x="2649" y="1232"/>
                </a:lnTo>
                <a:lnTo>
                  <a:pt x="2649" y="1225"/>
                </a:lnTo>
                <a:lnTo>
                  <a:pt x="2642" y="1225"/>
                </a:lnTo>
                <a:lnTo>
                  <a:pt x="2642" y="1232"/>
                </a:lnTo>
                <a:close/>
                <a:moveTo>
                  <a:pt x="2659" y="1232"/>
                </a:moveTo>
                <a:lnTo>
                  <a:pt x="2666" y="1232"/>
                </a:lnTo>
                <a:lnTo>
                  <a:pt x="2666" y="1225"/>
                </a:lnTo>
                <a:lnTo>
                  <a:pt x="2659" y="1225"/>
                </a:lnTo>
                <a:lnTo>
                  <a:pt x="2659" y="1232"/>
                </a:lnTo>
                <a:close/>
                <a:moveTo>
                  <a:pt x="2678" y="1232"/>
                </a:moveTo>
                <a:lnTo>
                  <a:pt x="2683" y="1232"/>
                </a:lnTo>
                <a:lnTo>
                  <a:pt x="2683" y="1225"/>
                </a:lnTo>
                <a:lnTo>
                  <a:pt x="2678" y="1225"/>
                </a:lnTo>
                <a:lnTo>
                  <a:pt x="2678" y="1232"/>
                </a:lnTo>
                <a:close/>
                <a:moveTo>
                  <a:pt x="2694" y="1232"/>
                </a:moveTo>
                <a:lnTo>
                  <a:pt x="2702" y="1232"/>
                </a:lnTo>
                <a:lnTo>
                  <a:pt x="2702" y="1225"/>
                </a:lnTo>
                <a:lnTo>
                  <a:pt x="2694" y="1225"/>
                </a:lnTo>
                <a:lnTo>
                  <a:pt x="2694" y="1232"/>
                </a:lnTo>
                <a:close/>
                <a:moveTo>
                  <a:pt x="2711" y="1232"/>
                </a:moveTo>
                <a:lnTo>
                  <a:pt x="2718" y="1232"/>
                </a:lnTo>
                <a:lnTo>
                  <a:pt x="2718" y="1225"/>
                </a:lnTo>
                <a:lnTo>
                  <a:pt x="2711" y="1225"/>
                </a:lnTo>
                <a:lnTo>
                  <a:pt x="2711" y="1232"/>
                </a:lnTo>
                <a:close/>
                <a:moveTo>
                  <a:pt x="2728" y="1232"/>
                </a:moveTo>
                <a:lnTo>
                  <a:pt x="2735" y="1232"/>
                </a:lnTo>
                <a:lnTo>
                  <a:pt x="2735" y="1225"/>
                </a:lnTo>
                <a:lnTo>
                  <a:pt x="2728" y="1225"/>
                </a:lnTo>
                <a:lnTo>
                  <a:pt x="2728" y="1232"/>
                </a:lnTo>
                <a:close/>
                <a:moveTo>
                  <a:pt x="2744" y="1232"/>
                </a:moveTo>
                <a:lnTo>
                  <a:pt x="2751" y="1232"/>
                </a:lnTo>
                <a:lnTo>
                  <a:pt x="2751" y="1225"/>
                </a:lnTo>
                <a:lnTo>
                  <a:pt x="2744" y="1225"/>
                </a:lnTo>
                <a:lnTo>
                  <a:pt x="2744" y="1232"/>
                </a:lnTo>
                <a:close/>
                <a:moveTo>
                  <a:pt x="852" y="1249"/>
                </a:moveTo>
                <a:lnTo>
                  <a:pt x="859" y="1249"/>
                </a:lnTo>
                <a:lnTo>
                  <a:pt x="859" y="1242"/>
                </a:lnTo>
                <a:lnTo>
                  <a:pt x="852" y="1242"/>
                </a:lnTo>
                <a:lnTo>
                  <a:pt x="852" y="1249"/>
                </a:lnTo>
                <a:close/>
                <a:moveTo>
                  <a:pt x="871" y="1249"/>
                </a:moveTo>
                <a:lnTo>
                  <a:pt x="876" y="1249"/>
                </a:lnTo>
                <a:lnTo>
                  <a:pt x="876" y="1242"/>
                </a:lnTo>
                <a:lnTo>
                  <a:pt x="871" y="1242"/>
                </a:lnTo>
                <a:lnTo>
                  <a:pt x="871" y="1249"/>
                </a:lnTo>
                <a:close/>
                <a:moveTo>
                  <a:pt x="888" y="1249"/>
                </a:moveTo>
                <a:lnTo>
                  <a:pt x="895" y="1249"/>
                </a:lnTo>
                <a:lnTo>
                  <a:pt x="895" y="1242"/>
                </a:lnTo>
                <a:lnTo>
                  <a:pt x="888" y="1242"/>
                </a:lnTo>
                <a:lnTo>
                  <a:pt x="888" y="1249"/>
                </a:lnTo>
                <a:close/>
                <a:moveTo>
                  <a:pt x="904" y="1249"/>
                </a:moveTo>
                <a:lnTo>
                  <a:pt x="911" y="1249"/>
                </a:lnTo>
                <a:lnTo>
                  <a:pt x="911" y="1242"/>
                </a:lnTo>
                <a:lnTo>
                  <a:pt x="904" y="1242"/>
                </a:lnTo>
                <a:lnTo>
                  <a:pt x="904" y="1249"/>
                </a:lnTo>
                <a:close/>
                <a:moveTo>
                  <a:pt x="921" y="1249"/>
                </a:moveTo>
                <a:lnTo>
                  <a:pt x="928" y="1249"/>
                </a:lnTo>
                <a:lnTo>
                  <a:pt x="928" y="1242"/>
                </a:lnTo>
                <a:lnTo>
                  <a:pt x="921" y="1242"/>
                </a:lnTo>
                <a:lnTo>
                  <a:pt x="921" y="1249"/>
                </a:lnTo>
                <a:close/>
                <a:moveTo>
                  <a:pt x="937" y="1249"/>
                </a:moveTo>
                <a:lnTo>
                  <a:pt x="944" y="1249"/>
                </a:lnTo>
                <a:lnTo>
                  <a:pt x="944" y="1242"/>
                </a:lnTo>
                <a:lnTo>
                  <a:pt x="937" y="1242"/>
                </a:lnTo>
                <a:lnTo>
                  <a:pt x="937" y="1249"/>
                </a:lnTo>
                <a:close/>
                <a:moveTo>
                  <a:pt x="954" y="1249"/>
                </a:moveTo>
                <a:lnTo>
                  <a:pt x="961" y="1249"/>
                </a:lnTo>
                <a:lnTo>
                  <a:pt x="961" y="1242"/>
                </a:lnTo>
                <a:lnTo>
                  <a:pt x="954" y="1242"/>
                </a:lnTo>
                <a:lnTo>
                  <a:pt x="954" y="1249"/>
                </a:lnTo>
                <a:close/>
                <a:moveTo>
                  <a:pt x="971" y="1249"/>
                </a:moveTo>
                <a:lnTo>
                  <a:pt x="978" y="1249"/>
                </a:lnTo>
                <a:lnTo>
                  <a:pt x="978" y="1242"/>
                </a:lnTo>
                <a:lnTo>
                  <a:pt x="971" y="1242"/>
                </a:lnTo>
                <a:lnTo>
                  <a:pt x="971" y="1249"/>
                </a:lnTo>
                <a:close/>
                <a:moveTo>
                  <a:pt x="987" y="1249"/>
                </a:moveTo>
                <a:lnTo>
                  <a:pt x="994" y="1249"/>
                </a:lnTo>
                <a:lnTo>
                  <a:pt x="994" y="1242"/>
                </a:lnTo>
                <a:lnTo>
                  <a:pt x="987" y="1242"/>
                </a:lnTo>
                <a:lnTo>
                  <a:pt x="987" y="1249"/>
                </a:lnTo>
                <a:close/>
                <a:moveTo>
                  <a:pt x="1004" y="1249"/>
                </a:moveTo>
                <a:lnTo>
                  <a:pt x="1011" y="1249"/>
                </a:lnTo>
                <a:lnTo>
                  <a:pt x="1011" y="1242"/>
                </a:lnTo>
                <a:lnTo>
                  <a:pt x="1004" y="1242"/>
                </a:lnTo>
                <a:lnTo>
                  <a:pt x="1004" y="1249"/>
                </a:lnTo>
                <a:close/>
                <a:moveTo>
                  <a:pt x="1020" y="1249"/>
                </a:moveTo>
                <a:lnTo>
                  <a:pt x="1027" y="1249"/>
                </a:lnTo>
                <a:lnTo>
                  <a:pt x="1027" y="1242"/>
                </a:lnTo>
                <a:lnTo>
                  <a:pt x="1020" y="1242"/>
                </a:lnTo>
                <a:lnTo>
                  <a:pt x="1020" y="1249"/>
                </a:lnTo>
                <a:close/>
                <a:moveTo>
                  <a:pt x="1037" y="1249"/>
                </a:moveTo>
                <a:lnTo>
                  <a:pt x="1044" y="1249"/>
                </a:lnTo>
                <a:lnTo>
                  <a:pt x="1044" y="1242"/>
                </a:lnTo>
                <a:lnTo>
                  <a:pt x="1037" y="1242"/>
                </a:lnTo>
                <a:lnTo>
                  <a:pt x="1037" y="1249"/>
                </a:lnTo>
                <a:close/>
                <a:moveTo>
                  <a:pt x="1605" y="1249"/>
                </a:moveTo>
                <a:lnTo>
                  <a:pt x="1612" y="1249"/>
                </a:lnTo>
                <a:lnTo>
                  <a:pt x="1612" y="1242"/>
                </a:lnTo>
                <a:lnTo>
                  <a:pt x="1605" y="1242"/>
                </a:lnTo>
                <a:lnTo>
                  <a:pt x="1605" y="1249"/>
                </a:lnTo>
                <a:close/>
                <a:moveTo>
                  <a:pt x="1622" y="1249"/>
                </a:moveTo>
                <a:lnTo>
                  <a:pt x="1629" y="1249"/>
                </a:lnTo>
                <a:lnTo>
                  <a:pt x="1629" y="1242"/>
                </a:lnTo>
                <a:lnTo>
                  <a:pt x="1622" y="1242"/>
                </a:lnTo>
                <a:lnTo>
                  <a:pt x="1622" y="1249"/>
                </a:lnTo>
                <a:close/>
                <a:moveTo>
                  <a:pt x="1638" y="1249"/>
                </a:moveTo>
                <a:lnTo>
                  <a:pt x="1645" y="1249"/>
                </a:lnTo>
                <a:lnTo>
                  <a:pt x="1645" y="1242"/>
                </a:lnTo>
                <a:lnTo>
                  <a:pt x="1638" y="1242"/>
                </a:lnTo>
                <a:lnTo>
                  <a:pt x="1638" y="1249"/>
                </a:lnTo>
                <a:close/>
                <a:moveTo>
                  <a:pt x="1657" y="1249"/>
                </a:moveTo>
                <a:lnTo>
                  <a:pt x="1664" y="1249"/>
                </a:lnTo>
                <a:lnTo>
                  <a:pt x="1664" y="1242"/>
                </a:lnTo>
                <a:lnTo>
                  <a:pt x="1657" y="1242"/>
                </a:lnTo>
                <a:lnTo>
                  <a:pt x="1657" y="1249"/>
                </a:lnTo>
                <a:close/>
                <a:moveTo>
                  <a:pt x="1674" y="1249"/>
                </a:moveTo>
                <a:lnTo>
                  <a:pt x="1681" y="1249"/>
                </a:lnTo>
                <a:lnTo>
                  <a:pt x="1681" y="1242"/>
                </a:lnTo>
                <a:lnTo>
                  <a:pt x="1674" y="1242"/>
                </a:lnTo>
                <a:lnTo>
                  <a:pt x="1674" y="1249"/>
                </a:lnTo>
                <a:close/>
                <a:moveTo>
                  <a:pt x="1690" y="1249"/>
                </a:moveTo>
                <a:lnTo>
                  <a:pt x="1698" y="1249"/>
                </a:lnTo>
                <a:lnTo>
                  <a:pt x="1698" y="1242"/>
                </a:lnTo>
                <a:lnTo>
                  <a:pt x="1690" y="1242"/>
                </a:lnTo>
                <a:lnTo>
                  <a:pt x="1690" y="1249"/>
                </a:lnTo>
                <a:close/>
                <a:moveTo>
                  <a:pt x="1707" y="1249"/>
                </a:moveTo>
                <a:lnTo>
                  <a:pt x="1714" y="1249"/>
                </a:lnTo>
                <a:lnTo>
                  <a:pt x="1714" y="1242"/>
                </a:lnTo>
                <a:lnTo>
                  <a:pt x="1707" y="1242"/>
                </a:lnTo>
                <a:lnTo>
                  <a:pt x="1707" y="1249"/>
                </a:lnTo>
                <a:close/>
                <a:moveTo>
                  <a:pt x="2427" y="1249"/>
                </a:moveTo>
                <a:lnTo>
                  <a:pt x="2434" y="1249"/>
                </a:lnTo>
                <a:lnTo>
                  <a:pt x="2434" y="1242"/>
                </a:lnTo>
                <a:lnTo>
                  <a:pt x="2427" y="1242"/>
                </a:lnTo>
                <a:lnTo>
                  <a:pt x="2427" y="1249"/>
                </a:lnTo>
                <a:close/>
                <a:moveTo>
                  <a:pt x="2443" y="1249"/>
                </a:moveTo>
                <a:lnTo>
                  <a:pt x="2451" y="1249"/>
                </a:lnTo>
                <a:lnTo>
                  <a:pt x="2451" y="1242"/>
                </a:lnTo>
                <a:lnTo>
                  <a:pt x="2443" y="1242"/>
                </a:lnTo>
                <a:lnTo>
                  <a:pt x="2443" y="1249"/>
                </a:lnTo>
                <a:close/>
                <a:moveTo>
                  <a:pt x="2460" y="1249"/>
                </a:moveTo>
                <a:lnTo>
                  <a:pt x="2467" y="1249"/>
                </a:lnTo>
                <a:lnTo>
                  <a:pt x="2467" y="1242"/>
                </a:lnTo>
                <a:lnTo>
                  <a:pt x="2460" y="1242"/>
                </a:lnTo>
                <a:lnTo>
                  <a:pt x="2460" y="1249"/>
                </a:lnTo>
                <a:close/>
                <a:moveTo>
                  <a:pt x="2477" y="1249"/>
                </a:moveTo>
                <a:lnTo>
                  <a:pt x="2484" y="1249"/>
                </a:lnTo>
                <a:lnTo>
                  <a:pt x="2484" y="1242"/>
                </a:lnTo>
                <a:lnTo>
                  <a:pt x="2477" y="1242"/>
                </a:lnTo>
                <a:lnTo>
                  <a:pt x="2477" y="1249"/>
                </a:lnTo>
                <a:close/>
                <a:moveTo>
                  <a:pt x="2493" y="1249"/>
                </a:moveTo>
                <a:lnTo>
                  <a:pt x="2500" y="1249"/>
                </a:lnTo>
                <a:lnTo>
                  <a:pt x="2500" y="1242"/>
                </a:lnTo>
                <a:lnTo>
                  <a:pt x="2493" y="1242"/>
                </a:lnTo>
                <a:lnTo>
                  <a:pt x="2493" y="1249"/>
                </a:lnTo>
                <a:close/>
                <a:moveTo>
                  <a:pt x="2510" y="1249"/>
                </a:moveTo>
                <a:lnTo>
                  <a:pt x="2517" y="1249"/>
                </a:lnTo>
                <a:lnTo>
                  <a:pt x="2517" y="1242"/>
                </a:lnTo>
                <a:lnTo>
                  <a:pt x="2510" y="1242"/>
                </a:lnTo>
                <a:lnTo>
                  <a:pt x="2510" y="1249"/>
                </a:lnTo>
                <a:close/>
                <a:moveTo>
                  <a:pt x="2526" y="1249"/>
                </a:moveTo>
                <a:lnTo>
                  <a:pt x="2533" y="1249"/>
                </a:lnTo>
                <a:lnTo>
                  <a:pt x="2533" y="1242"/>
                </a:lnTo>
                <a:lnTo>
                  <a:pt x="2526" y="1242"/>
                </a:lnTo>
                <a:lnTo>
                  <a:pt x="2526" y="1249"/>
                </a:lnTo>
                <a:close/>
                <a:moveTo>
                  <a:pt x="2543" y="1249"/>
                </a:moveTo>
                <a:lnTo>
                  <a:pt x="2550" y="1249"/>
                </a:lnTo>
                <a:lnTo>
                  <a:pt x="2550" y="1242"/>
                </a:lnTo>
                <a:lnTo>
                  <a:pt x="2543" y="1242"/>
                </a:lnTo>
                <a:lnTo>
                  <a:pt x="2543" y="1249"/>
                </a:lnTo>
                <a:close/>
                <a:moveTo>
                  <a:pt x="2560" y="1249"/>
                </a:moveTo>
                <a:lnTo>
                  <a:pt x="2567" y="1249"/>
                </a:lnTo>
                <a:lnTo>
                  <a:pt x="2567" y="1242"/>
                </a:lnTo>
                <a:lnTo>
                  <a:pt x="2560" y="1242"/>
                </a:lnTo>
                <a:lnTo>
                  <a:pt x="2560" y="1249"/>
                </a:lnTo>
                <a:close/>
                <a:moveTo>
                  <a:pt x="2576" y="1249"/>
                </a:moveTo>
                <a:lnTo>
                  <a:pt x="2583" y="1249"/>
                </a:lnTo>
                <a:lnTo>
                  <a:pt x="2583" y="1242"/>
                </a:lnTo>
                <a:lnTo>
                  <a:pt x="2576" y="1242"/>
                </a:lnTo>
                <a:lnTo>
                  <a:pt x="2576" y="1249"/>
                </a:lnTo>
                <a:close/>
                <a:moveTo>
                  <a:pt x="2593" y="1249"/>
                </a:moveTo>
                <a:lnTo>
                  <a:pt x="2600" y="1249"/>
                </a:lnTo>
                <a:lnTo>
                  <a:pt x="2600" y="1242"/>
                </a:lnTo>
                <a:lnTo>
                  <a:pt x="2593" y="1242"/>
                </a:lnTo>
                <a:lnTo>
                  <a:pt x="2593" y="1249"/>
                </a:lnTo>
                <a:close/>
                <a:moveTo>
                  <a:pt x="2609" y="1249"/>
                </a:moveTo>
                <a:lnTo>
                  <a:pt x="2616" y="1249"/>
                </a:lnTo>
                <a:lnTo>
                  <a:pt x="2616" y="1242"/>
                </a:lnTo>
                <a:lnTo>
                  <a:pt x="2609" y="1242"/>
                </a:lnTo>
                <a:lnTo>
                  <a:pt x="2609" y="1249"/>
                </a:lnTo>
                <a:close/>
                <a:moveTo>
                  <a:pt x="2626" y="1249"/>
                </a:moveTo>
                <a:lnTo>
                  <a:pt x="2633" y="1249"/>
                </a:lnTo>
                <a:lnTo>
                  <a:pt x="2633" y="1242"/>
                </a:lnTo>
                <a:lnTo>
                  <a:pt x="2626" y="1242"/>
                </a:lnTo>
                <a:lnTo>
                  <a:pt x="2626" y="1249"/>
                </a:lnTo>
                <a:close/>
                <a:moveTo>
                  <a:pt x="2642" y="1249"/>
                </a:moveTo>
                <a:lnTo>
                  <a:pt x="2649" y="1249"/>
                </a:lnTo>
                <a:lnTo>
                  <a:pt x="2649" y="1242"/>
                </a:lnTo>
                <a:lnTo>
                  <a:pt x="2642" y="1242"/>
                </a:lnTo>
                <a:lnTo>
                  <a:pt x="2642" y="1249"/>
                </a:lnTo>
                <a:close/>
                <a:moveTo>
                  <a:pt x="2659" y="1249"/>
                </a:moveTo>
                <a:lnTo>
                  <a:pt x="2666" y="1249"/>
                </a:lnTo>
                <a:lnTo>
                  <a:pt x="2666" y="1242"/>
                </a:lnTo>
                <a:lnTo>
                  <a:pt x="2659" y="1242"/>
                </a:lnTo>
                <a:lnTo>
                  <a:pt x="2659" y="1249"/>
                </a:lnTo>
                <a:close/>
                <a:moveTo>
                  <a:pt x="2678" y="1249"/>
                </a:moveTo>
                <a:lnTo>
                  <a:pt x="2683" y="1249"/>
                </a:lnTo>
                <a:lnTo>
                  <a:pt x="2683" y="1242"/>
                </a:lnTo>
                <a:lnTo>
                  <a:pt x="2678" y="1242"/>
                </a:lnTo>
                <a:lnTo>
                  <a:pt x="2678" y="1249"/>
                </a:lnTo>
                <a:close/>
                <a:moveTo>
                  <a:pt x="2694" y="1249"/>
                </a:moveTo>
                <a:lnTo>
                  <a:pt x="2702" y="1249"/>
                </a:lnTo>
                <a:lnTo>
                  <a:pt x="2702" y="1242"/>
                </a:lnTo>
                <a:lnTo>
                  <a:pt x="2694" y="1242"/>
                </a:lnTo>
                <a:lnTo>
                  <a:pt x="2694" y="1249"/>
                </a:lnTo>
                <a:close/>
                <a:moveTo>
                  <a:pt x="2711" y="1249"/>
                </a:moveTo>
                <a:lnTo>
                  <a:pt x="2718" y="1249"/>
                </a:lnTo>
                <a:lnTo>
                  <a:pt x="2718" y="1242"/>
                </a:lnTo>
                <a:lnTo>
                  <a:pt x="2711" y="1242"/>
                </a:lnTo>
                <a:lnTo>
                  <a:pt x="2711" y="1249"/>
                </a:lnTo>
                <a:close/>
                <a:moveTo>
                  <a:pt x="2728" y="1249"/>
                </a:moveTo>
                <a:lnTo>
                  <a:pt x="2735" y="1249"/>
                </a:lnTo>
                <a:lnTo>
                  <a:pt x="2735" y="1242"/>
                </a:lnTo>
                <a:lnTo>
                  <a:pt x="2728" y="1242"/>
                </a:lnTo>
                <a:lnTo>
                  <a:pt x="2728" y="1249"/>
                </a:lnTo>
                <a:close/>
                <a:moveTo>
                  <a:pt x="2744" y="1249"/>
                </a:moveTo>
                <a:lnTo>
                  <a:pt x="2751" y="1249"/>
                </a:lnTo>
                <a:lnTo>
                  <a:pt x="2751" y="1242"/>
                </a:lnTo>
                <a:lnTo>
                  <a:pt x="2744" y="1242"/>
                </a:lnTo>
                <a:lnTo>
                  <a:pt x="2744" y="1249"/>
                </a:lnTo>
                <a:close/>
                <a:moveTo>
                  <a:pt x="852" y="1266"/>
                </a:moveTo>
                <a:lnTo>
                  <a:pt x="859" y="1266"/>
                </a:lnTo>
                <a:lnTo>
                  <a:pt x="859" y="1259"/>
                </a:lnTo>
                <a:lnTo>
                  <a:pt x="852" y="1259"/>
                </a:lnTo>
                <a:lnTo>
                  <a:pt x="852" y="1266"/>
                </a:lnTo>
                <a:close/>
                <a:moveTo>
                  <a:pt x="871" y="1266"/>
                </a:moveTo>
                <a:lnTo>
                  <a:pt x="876" y="1266"/>
                </a:lnTo>
                <a:lnTo>
                  <a:pt x="876" y="1259"/>
                </a:lnTo>
                <a:lnTo>
                  <a:pt x="871" y="1259"/>
                </a:lnTo>
                <a:lnTo>
                  <a:pt x="871" y="1266"/>
                </a:lnTo>
                <a:close/>
                <a:moveTo>
                  <a:pt x="888" y="1266"/>
                </a:moveTo>
                <a:lnTo>
                  <a:pt x="895" y="1266"/>
                </a:lnTo>
                <a:lnTo>
                  <a:pt x="895" y="1259"/>
                </a:lnTo>
                <a:lnTo>
                  <a:pt x="888" y="1259"/>
                </a:lnTo>
                <a:lnTo>
                  <a:pt x="888" y="1266"/>
                </a:lnTo>
                <a:close/>
                <a:moveTo>
                  <a:pt x="904" y="1266"/>
                </a:moveTo>
                <a:lnTo>
                  <a:pt x="911" y="1266"/>
                </a:lnTo>
                <a:lnTo>
                  <a:pt x="911" y="1259"/>
                </a:lnTo>
                <a:lnTo>
                  <a:pt x="904" y="1259"/>
                </a:lnTo>
                <a:lnTo>
                  <a:pt x="904" y="1266"/>
                </a:lnTo>
                <a:close/>
                <a:moveTo>
                  <a:pt x="921" y="1266"/>
                </a:moveTo>
                <a:lnTo>
                  <a:pt x="928" y="1266"/>
                </a:lnTo>
                <a:lnTo>
                  <a:pt x="928" y="1259"/>
                </a:lnTo>
                <a:lnTo>
                  <a:pt x="921" y="1259"/>
                </a:lnTo>
                <a:lnTo>
                  <a:pt x="921" y="1266"/>
                </a:lnTo>
                <a:close/>
                <a:moveTo>
                  <a:pt x="937" y="1266"/>
                </a:moveTo>
                <a:lnTo>
                  <a:pt x="944" y="1266"/>
                </a:lnTo>
                <a:lnTo>
                  <a:pt x="944" y="1259"/>
                </a:lnTo>
                <a:lnTo>
                  <a:pt x="937" y="1259"/>
                </a:lnTo>
                <a:lnTo>
                  <a:pt x="937" y="1266"/>
                </a:lnTo>
                <a:close/>
                <a:moveTo>
                  <a:pt x="954" y="1266"/>
                </a:moveTo>
                <a:lnTo>
                  <a:pt x="961" y="1266"/>
                </a:lnTo>
                <a:lnTo>
                  <a:pt x="961" y="1259"/>
                </a:lnTo>
                <a:lnTo>
                  <a:pt x="954" y="1259"/>
                </a:lnTo>
                <a:lnTo>
                  <a:pt x="954" y="1266"/>
                </a:lnTo>
                <a:close/>
                <a:moveTo>
                  <a:pt x="971" y="1266"/>
                </a:moveTo>
                <a:lnTo>
                  <a:pt x="978" y="1266"/>
                </a:lnTo>
                <a:lnTo>
                  <a:pt x="978" y="1259"/>
                </a:lnTo>
                <a:lnTo>
                  <a:pt x="971" y="1259"/>
                </a:lnTo>
                <a:lnTo>
                  <a:pt x="971" y="1266"/>
                </a:lnTo>
                <a:close/>
                <a:moveTo>
                  <a:pt x="987" y="1266"/>
                </a:moveTo>
                <a:lnTo>
                  <a:pt x="994" y="1266"/>
                </a:lnTo>
                <a:lnTo>
                  <a:pt x="994" y="1259"/>
                </a:lnTo>
                <a:lnTo>
                  <a:pt x="987" y="1259"/>
                </a:lnTo>
                <a:lnTo>
                  <a:pt x="987" y="1266"/>
                </a:lnTo>
                <a:close/>
                <a:moveTo>
                  <a:pt x="1004" y="1266"/>
                </a:moveTo>
                <a:lnTo>
                  <a:pt x="1011" y="1266"/>
                </a:lnTo>
                <a:lnTo>
                  <a:pt x="1011" y="1259"/>
                </a:lnTo>
                <a:lnTo>
                  <a:pt x="1004" y="1259"/>
                </a:lnTo>
                <a:lnTo>
                  <a:pt x="1004" y="1266"/>
                </a:lnTo>
                <a:close/>
                <a:moveTo>
                  <a:pt x="1020" y="1266"/>
                </a:moveTo>
                <a:lnTo>
                  <a:pt x="1027" y="1266"/>
                </a:lnTo>
                <a:lnTo>
                  <a:pt x="1027" y="1259"/>
                </a:lnTo>
                <a:lnTo>
                  <a:pt x="1020" y="1259"/>
                </a:lnTo>
                <a:lnTo>
                  <a:pt x="1020" y="1266"/>
                </a:lnTo>
                <a:close/>
                <a:moveTo>
                  <a:pt x="1605" y="1266"/>
                </a:moveTo>
                <a:lnTo>
                  <a:pt x="1612" y="1266"/>
                </a:lnTo>
                <a:lnTo>
                  <a:pt x="1612" y="1259"/>
                </a:lnTo>
                <a:lnTo>
                  <a:pt x="1605" y="1259"/>
                </a:lnTo>
                <a:lnTo>
                  <a:pt x="1605" y="1266"/>
                </a:lnTo>
                <a:close/>
                <a:moveTo>
                  <a:pt x="1622" y="1266"/>
                </a:moveTo>
                <a:lnTo>
                  <a:pt x="1629" y="1266"/>
                </a:lnTo>
                <a:lnTo>
                  <a:pt x="1629" y="1259"/>
                </a:lnTo>
                <a:lnTo>
                  <a:pt x="1622" y="1259"/>
                </a:lnTo>
                <a:lnTo>
                  <a:pt x="1622" y="1266"/>
                </a:lnTo>
                <a:close/>
                <a:moveTo>
                  <a:pt x="1638" y="1266"/>
                </a:moveTo>
                <a:lnTo>
                  <a:pt x="1645" y="1266"/>
                </a:lnTo>
                <a:lnTo>
                  <a:pt x="1645" y="1259"/>
                </a:lnTo>
                <a:lnTo>
                  <a:pt x="1638" y="1259"/>
                </a:lnTo>
                <a:lnTo>
                  <a:pt x="1638" y="1266"/>
                </a:lnTo>
                <a:close/>
                <a:moveTo>
                  <a:pt x="1657" y="1266"/>
                </a:moveTo>
                <a:lnTo>
                  <a:pt x="1664" y="1266"/>
                </a:lnTo>
                <a:lnTo>
                  <a:pt x="1664" y="1259"/>
                </a:lnTo>
                <a:lnTo>
                  <a:pt x="1657" y="1259"/>
                </a:lnTo>
                <a:lnTo>
                  <a:pt x="1657" y="1266"/>
                </a:lnTo>
                <a:close/>
                <a:moveTo>
                  <a:pt x="1674" y="1266"/>
                </a:moveTo>
                <a:lnTo>
                  <a:pt x="1681" y="1266"/>
                </a:lnTo>
                <a:lnTo>
                  <a:pt x="1681" y="1259"/>
                </a:lnTo>
                <a:lnTo>
                  <a:pt x="1674" y="1259"/>
                </a:lnTo>
                <a:lnTo>
                  <a:pt x="1674" y="1266"/>
                </a:lnTo>
                <a:close/>
                <a:moveTo>
                  <a:pt x="1690" y="1266"/>
                </a:moveTo>
                <a:lnTo>
                  <a:pt x="1698" y="1266"/>
                </a:lnTo>
                <a:lnTo>
                  <a:pt x="1698" y="1259"/>
                </a:lnTo>
                <a:lnTo>
                  <a:pt x="1690" y="1259"/>
                </a:lnTo>
                <a:lnTo>
                  <a:pt x="1690" y="1266"/>
                </a:lnTo>
                <a:close/>
                <a:moveTo>
                  <a:pt x="1707" y="1266"/>
                </a:moveTo>
                <a:lnTo>
                  <a:pt x="1714" y="1266"/>
                </a:lnTo>
                <a:lnTo>
                  <a:pt x="1714" y="1259"/>
                </a:lnTo>
                <a:lnTo>
                  <a:pt x="1707" y="1259"/>
                </a:lnTo>
                <a:lnTo>
                  <a:pt x="1707" y="1266"/>
                </a:lnTo>
                <a:close/>
                <a:moveTo>
                  <a:pt x="2427" y="1266"/>
                </a:moveTo>
                <a:lnTo>
                  <a:pt x="2434" y="1266"/>
                </a:lnTo>
                <a:lnTo>
                  <a:pt x="2434" y="1259"/>
                </a:lnTo>
                <a:lnTo>
                  <a:pt x="2427" y="1259"/>
                </a:lnTo>
                <a:lnTo>
                  <a:pt x="2427" y="1266"/>
                </a:lnTo>
                <a:close/>
                <a:moveTo>
                  <a:pt x="2443" y="1266"/>
                </a:moveTo>
                <a:lnTo>
                  <a:pt x="2451" y="1266"/>
                </a:lnTo>
                <a:lnTo>
                  <a:pt x="2451" y="1259"/>
                </a:lnTo>
                <a:lnTo>
                  <a:pt x="2443" y="1259"/>
                </a:lnTo>
                <a:lnTo>
                  <a:pt x="2443" y="1266"/>
                </a:lnTo>
                <a:close/>
                <a:moveTo>
                  <a:pt x="2460" y="1266"/>
                </a:moveTo>
                <a:lnTo>
                  <a:pt x="2467" y="1266"/>
                </a:lnTo>
                <a:lnTo>
                  <a:pt x="2467" y="1259"/>
                </a:lnTo>
                <a:lnTo>
                  <a:pt x="2460" y="1259"/>
                </a:lnTo>
                <a:lnTo>
                  <a:pt x="2460" y="1266"/>
                </a:lnTo>
                <a:close/>
                <a:moveTo>
                  <a:pt x="2477" y="1266"/>
                </a:moveTo>
                <a:lnTo>
                  <a:pt x="2484" y="1266"/>
                </a:lnTo>
                <a:lnTo>
                  <a:pt x="2484" y="1259"/>
                </a:lnTo>
                <a:lnTo>
                  <a:pt x="2477" y="1259"/>
                </a:lnTo>
                <a:lnTo>
                  <a:pt x="2477" y="1266"/>
                </a:lnTo>
                <a:close/>
                <a:moveTo>
                  <a:pt x="2493" y="1266"/>
                </a:moveTo>
                <a:lnTo>
                  <a:pt x="2500" y="1266"/>
                </a:lnTo>
                <a:lnTo>
                  <a:pt x="2500" y="1259"/>
                </a:lnTo>
                <a:lnTo>
                  <a:pt x="2493" y="1259"/>
                </a:lnTo>
                <a:lnTo>
                  <a:pt x="2493" y="1266"/>
                </a:lnTo>
                <a:close/>
                <a:moveTo>
                  <a:pt x="2510" y="1266"/>
                </a:moveTo>
                <a:lnTo>
                  <a:pt x="2517" y="1266"/>
                </a:lnTo>
                <a:lnTo>
                  <a:pt x="2517" y="1259"/>
                </a:lnTo>
                <a:lnTo>
                  <a:pt x="2510" y="1259"/>
                </a:lnTo>
                <a:lnTo>
                  <a:pt x="2510" y="1266"/>
                </a:lnTo>
                <a:close/>
                <a:moveTo>
                  <a:pt x="2526" y="1266"/>
                </a:moveTo>
                <a:lnTo>
                  <a:pt x="2533" y="1266"/>
                </a:lnTo>
                <a:lnTo>
                  <a:pt x="2533" y="1259"/>
                </a:lnTo>
                <a:lnTo>
                  <a:pt x="2526" y="1259"/>
                </a:lnTo>
                <a:lnTo>
                  <a:pt x="2526" y="1266"/>
                </a:lnTo>
                <a:close/>
                <a:moveTo>
                  <a:pt x="2576" y="1266"/>
                </a:moveTo>
                <a:lnTo>
                  <a:pt x="2583" y="1266"/>
                </a:lnTo>
                <a:lnTo>
                  <a:pt x="2583" y="1259"/>
                </a:lnTo>
                <a:lnTo>
                  <a:pt x="2576" y="1259"/>
                </a:lnTo>
                <a:lnTo>
                  <a:pt x="2576" y="1266"/>
                </a:lnTo>
                <a:close/>
                <a:moveTo>
                  <a:pt x="2593" y="1266"/>
                </a:moveTo>
                <a:lnTo>
                  <a:pt x="2600" y="1266"/>
                </a:lnTo>
                <a:lnTo>
                  <a:pt x="2600" y="1259"/>
                </a:lnTo>
                <a:lnTo>
                  <a:pt x="2593" y="1259"/>
                </a:lnTo>
                <a:lnTo>
                  <a:pt x="2593" y="1266"/>
                </a:lnTo>
                <a:close/>
                <a:moveTo>
                  <a:pt x="2609" y="1266"/>
                </a:moveTo>
                <a:lnTo>
                  <a:pt x="2616" y="1266"/>
                </a:lnTo>
                <a:lnTo>
                  <a:pt x="2616" y="1259"/>
                </a:lnTo>
                <a:lnTo>
                  <a:pt x="2609" y="1259"/>
                </a:lnTo>
                <a:lnTo>
                  <a:pt x="2609" y="1266"/>
                </a:lnTo>
                <a:close/>
                <a:moveTo>
                  <a:pt x="2626" y="1266"/>
                </a:moveTo>
                <a:lnTo>
                  <a:pt x="2633" y="1266"/>
                </a:lnTo>
                <a:lnTo>
                  <a:pt x="2633" y="1259"/>
                </a:lnTo>
                <a:lnTo>
                  <a:pt x="2626" y="1259"/>
                </a:lnTo>
                <a:lnTo>
                  <a:pt x="2626" y="1266"/>
                </a:lnTo>
                <a:close/>
                <a:moveTo>
                  <a:pt x="2642" y="1266"/>
                </a:moveTo>
                <a:lnTo>
                  <a:pt x="2649" y="1266"/>
                </a:lnTo>
                <a:lnTo>
                  <a:pt x="2649" y="1259"/>
                </a:lnTo>
                <a:lnTo>
                  <a:pt x="2642" y="1259"/>
                </a:lnTo>
                <a:lnTo>
                  <a:pt x="2642" y="1266"/>
                </a:lnTo>
                <a:close/>
                <a:moveTo>
                  <a:pt x="2659" y="1266"/>
                </a:moveTo>
                <a:lnTo>
                  <a:pt x="2666" y="1266"/>
                </a:lnTo>
                <a:lnTo>
                  <a:pt x="2666" y="1259"/>
                </a:lnTo>
                <a:lnTo>
                  <a:pt x="2659" y="1259"/>
                </a:lnTo>
                <a:lnTo>
                  <a:pt x="2659" y="1266"/>
                </a:lnTo>
                <a:close/>
                <a:moveTo>
                  <a:pt x="2678" y="1266"/>
                </a:moveTo>
                <a:lnTo>
                  <a:pt x="2683" y="1266"/>
                </a:lnTo>
                <a:lnTo>
                  <a:pt x="2683" y="1259"/>
                </a:lnTo>
                <a:lnTo>
                  <a:pt x="2678" y="1259"/>
                </a:lnTo>
                <a:lnTo>
                  <a:pt x="2678" y="1266"/>
                </a:lnTo>
                <a:close/>
                <a:moveTo>
                  <a:pt x="2694" y="1266"/>
                </a:moveTo>
                <a:lnTo>
                  <a:pt x="2702" y="1266"/>
                </a:lnTo>
                <a:lnTo>
                  <a:pt x="2702" y="1259"/>
                </a:lnTo>
                <a:lnTo>
                  <a:pt x="2694" y="1259"/>
                </a:lnTo>
                <a:lnTo>
                  <a:pt x="2694" y="1266"/>
                </a:lnTo>
                <a:close/>
                <a:moveTo>
                  <a:pt x="2711" y="1266"/>
                </a:moveTo>
                <a:lnTo>
                  <a:pt x="2718" y="1266"/>
                </a:lnTo>
                <a:lnTo>
                  <a:pt x="2718" y="1259"/>
                </a:lnTo>
                <a:lnTo>
                  <a:pt x="2711" y="1259"/>
                </a:lnTo>
                <a:lnTo>
                  <a:pt x="2711" y="1266"/>
                </a:lnTo>
                <a:close/>
                <a:moveTo>
                  <a:pt x="2728" y="1266"/>
                </a:moveTo>
                <a:lnTo>
                  <a:pt x="2735" y="1266"/>
                </a:lnTo>
                <a:lnTo>
                  <a:pt x="2735" y="1259"/>
                </a:lnTo>
                <a:lnTo>
                  <a:pt x="2728" y="1259"/>
                </a:lnTo>
                <a:lnTo>
                  <a:pt x="2728" y="1266"/>
                </a:lnTo>
                <a:close/>
                <a:moveTo>
                  <a:pt x="2744" y="1266"/>
                </a:moveTo>
                <a:lnTo>
                  <a:pt x="2751" y="1266"/>
                </a:lnTo>
                <a:lnTo>
                  <a:pt x="2751" y="1259"/>
                </a:lnTo>
                <a:lnTo>
                  <a:pt x="2744" y="1259"/>
                </a:lnTo>
                <a:lnTo>
                  <a:pt x="2744" y="1266"/>
                </a:lnTo>
                <a:close/>
                <a:moveTo>
                  <a:pt x="836" y="1282"/>
                </a:moveTo>
                <a:lnTo>
                  <a:pt x="843" y="1282"/>
                </a:lnTo>
                <a:lnTo>
                  <a:pt x="843" y="1275"/>
                </a:lnTo>
                <a:lnTo>
                  <a:pt x="836" y="1275"/>
                </a:lnTo>
                <a:lnTo>
                  <a:pt x="836" y="1282"/>
                </a:lnTo>
                <a:close/>
                <a:moveTo>
                  <a:pt x="852" y="1282"/>
                </a:moveTo>
                <a:lnTo>
                  <a:pt x="859" y="1282"/>
                </a:lnTo>
                <a:lnTo>
                  <a:pt x="859" y="1275"/>
                </a:lnTo>
                <a:lnTo>
                  <a:pt x="852" y="1275"/>
                </a:lnTo>
                <a:lnTo>
                  <a:pt x="852" y="1282"/>
                </a:lnTo>
                <a:close/>
                <a:moveTo>
                  <a:pt x="871" y="1282"/>
                </a:moveTo>
                <a:lnTo>
                  <a:pt x="876" y="1282"/>
                </a:lnTo>
                <a:lnTo>
                  <a:pt x="876" y="1275"/>
                </a:lnTo>
                <a:lnTo>
                  <a:pt x="871" y="1275"/>
                </a:lnTo>
                <a:lnTo>
                  <a:pt x="871" y="1282"/>
                </a:lnTo>
                <a:close/>
                <a:moveTo>
                  <a:pt x="888" y="1282"/>
                </a:moveTo>
                <a:lnTo>
                  <a:pt x="895" y="1282"/>
                </a:lnTo>
                <a:lnTo>
                  <a:pt x="895" y="1275"/>
                </a:lnTo>
                <a:lnTo>
                  <a:pt x="888" y="1275"/>
                </a:lnTo>
                <a:lnTo>
                  <a:pt x="888" y="1282"/>
                </a:lnTo>
                <a:close/>
                <a:moveTo>
                  <a:pt x="904" y="1282"/>
                </a:moveTo>
                <a:lnTo>
                  <a:pt x="911" y="1282"/>
                </a:lnTo>
                <a:lnTo>
                  <a:pt x="911" y="1275"/>
                </a:lnTo>
                <a:lnTo>
                  <a:pt x="904" y="1275"/>
                </a:lnTo>
                <a:lnTo>
                  <a:pt x="904" y="1282"/>
                </a:lnTo>
                <a:close/>
                <a:moveTo>
                  <a:pt x="921" y="1282"/>
                </a:moveTo>
                <a:lnTo>
                  <a:pt x="928" y="1282"/>
                </a:lnTo>
                <a:lnTo>
                  <a:pt x="928" y="1275"/>
                </a:lnTo>
                <a:lnTo>
                  <a:pt x="921" y="1275"/>
                </a:lnTo>
                <a:lnTo>
                  <a:pt x="921" y="1282"/>
                </a:lnTo>
                <a:close/>
                <a:moveTo>
                  <a:pt x="937" y="1282"/>
                </a:moveTo>
                <a:lnTo>
                  <a:pt x="944" y="1282"/>
                </a:lnTo>
                <a:lnTo>
                  <a:pt x="944" y="1275"/>
                </a:lnTo>
                <a:lnTo>
                  <a:pt x="937" y="1275"/>
                </a:lnTo>
                <a:lnTo>
                  <a:pt x="937" y="1282"/>
                </a:lnTo>
                <a:close/>
                <a:moveTo>
                  <a:pt x="954" y="1282"/>
                </a:moveTo>
                <a:lnTo>
                  <a:pt x="961" y="1282"/>
                </a:lnTo>
                <a:lnTo>
                  <a:pt x="961" y="1275"/>
                </a:lnTo>
                <a:lnTo>
                  <a:pt x="954" y="1275"/>
                </a:lnTo>
                <a:lnTo>
                  <a:pt x="954" y="1282"/>
                </a:lnTo>
                <a:close/>
                <a:moveTo>
                  <a:pt x="971" y="1282"/>
                </a:moveTo>
                <a:lnTo>
                  <a:pt x="978" y="1282"/>
                </a:lnTo>
                <a:lnTo>
                  <a:pt x="978" y="1275"/>
                </a:lnTo>
                <a:lnTo>
                  <a:pt x="971" y="1275"/>
                </a:lnTo>
                <a:lnTo>
                  <a:pt x="971" y="1282"/>
                </a:lnTo>
                <a:close/>
                <a:moveTo>
                  <a:pt x="987" y="1282"/>
                </a:moveTo>
                <a:lnTo>
                  <a:pt x="994" y="1282"/>
                </a:lnTo>
                <a:lnTo>
                  <a:pt x="994" y="1275"/>
                </a:lnTo>
                <a:lnTo>
                  <a:pt x="987" y="1275"/>
                </a:lnTo>
                <a:lnTo>
                  <a:pt x="987" y="1282"/>
                </a:lnTo>
                <a:close/>
                <a:moveTo>
                  <a:pt x="1004" y="1282"/>
                </a:moveTo>
                <a:lnTo>
                  <a:pt x="1011" y="1282"/>
                </a:lnTo>
                <a:lnTo>
                  <a:pt x="1011" y="1275"/>
                </a:lnTo>
                <a:lnTo>
                  <a:pt x="1004" y="1275"/>
                </a:lnTo>
                <a:lnTo>
                  <a:pt x="1004" y="1282"/>
                </a:lnTo>
                <a:close/>
                <a:moveTo>
                  <a:pt x="1605" y="1282"/>
                </a:moveTo>
                <a:lnTo>
                  <a:pt x="1612" y="1282"/>
                </a:lnTo>
                <a:lnTo>
                  <a:pt x="1612" y="1275"/>
                </a:lnTo>
                <a:lnTo>
                  <a:pt x="1605" y="1275"/>
                </a:lnTo>
                <a:lnTo>
                  <a:pt x="1605" y="1282"/>
                </a:lnTo>
                <a:close/>
                <a:moveTo>
                  <a:pt x="1622" y="1282"/>
                </a:moveTo>
                <a:lnTo>
                  <a:pt x="1629" y="1282"/>
                </a:lnTo>
                <a:lnTo>
                  <a:pt x="1629" y="1275"/>
                </a:lnTo>
                <a:lnTo>
                  <a:pt x="1622" y="1275"/>
                </a:lnTo>
                <a:lnTo>
                  <a:pt x="1622" y="1282"/>
                </a:lnTo>
                <a:close/>
                <a:moveTo>
                  <a:pt x="1638" y="1282"/>
                </a:moveTo>
                <a:lnTo>
                  <a:pt x="1645" y="1282"/>
                </a:lnTo>
                <a:lnTo>
                  <a:pt x="1645" y="1275"/>
                </a:lnTo>
                <a:lnTo>
                  <a:pt x="1638" y="1275"/>
                </a:lnTo>
                <a:lnTo>
                  <a:pt x="1638" y="1282"/>
                </a:lnTo>
                <a:close/>
                <a:moveTo>
                  <a:pt x="1657" y="1282"/>
                </a:moveTo>
                <a:lnTo>
                  <a:pt x="1664" y="1282"/>
                </a:lnTo>
                <a:lnTo>
                  <a:pt x="1664" y="1275"/>
                </a:lnTo>
                <a:lnTo>
                  <a:pt x="1657" y="1275"/>
                </a:lnTo>
                <a:lnTo>
                  <a:pt x="1657" y="1282"/>
                </a:lnTo>
                <a:close/>
                <a:moveTo>
                  <a:pt x="1674" y="1282"/>
                </a:moveTo>
                <a:lnTo>
                  <a:pt x="1681" y="1282"/>
                </a:lnTo>
                <a:lnTo>
                  <a:pt x="1681" y="1275"/>
                </a:lnTo>
                <a:lnTo>
                  <a:pt x="1674" y="1275"/>
                </a:lnTo>
                <a:lnTo>
                  <a:pt x="1674" y="1282"/>
                </a:lnTo>
                <a:close/>
                <a:moveTo>
                  <a:pt x="2427" y="1282"/>
                </a:moveTo>
                <a:lnTo>
                  <a:pt x="2434" y="1282"/>
                </a:lnTo>
                <a:lnTo>
                  <a:pt x="2434" y="1275"/>
                </a:lnTo>
                <a:lnTo>
                  <a:pt x="2427" y="1275"/>
                </a:lnTo>
                <a:lnTo>
                  <a:pt x="2427" y="1282"/>
                </a:lnTo>
                <a:close/>
                <a:moveTo>
                  <a:pt x="2443" y="1282"/>
                </a:moveTo>
                <a:lnTo>
                  <a:pt x="2451" y="1282"/>
                </a:lnTo>
                <a:lnTo>
                  <a:pt x="2451" y="1275"/>
                </a:lnTo>
                <a:lnTo>
                  <a:pt x="2443" y="1275"/>
                </a:lnTo>
                <a:lnTo>
                  <a:pt x="2443" y="1282"/>
                </a:lnTo>
                <a:close/>
                <a:moveTo>
                  <a:pt x="2460" y="1282"/>
                </a:moveTo>
                <a:lnTo>
                  <a:pt x="2467" y="1282"/>
                </a:lnTo>
                <a:lnTo>
                  <a:pt x="2467" y="1275"/>
                </a:lnTo>
                <a:lnTo>
                  <a:pt x="2460" y="1275"/>
                </a:lnTo>
                <a:lnTo>
                  <a:pt x="2460" y="1282"/>
                </a:lnTo>
                <a:close/>
                <a:moveTo>
                  <a:pt x="2477" y="1282"/>
                </a:moveTo>
                <a:lnTo>
                  <a:pt x="2484" y="1282"/>
                </a:lnTo>
                <a:lnTo>
                  <a:pt x="2484" y="1275"/>
                </a:lnTo>
                <a:lnTo>
                  <a:pt x="2477" y="1275"/>
                </a:lnTo>
                <a:lnTo>
                  <a:pt x="2477" y="1282"/>
                </a:lnTo>
                <a:close/>
                <a:moveTo>
                  <a:pt x="2493" y="1282"/>
                </a:moveTo>
                <a:lnTo>
                  <a:pt x="2500" y="1282"/>
                </a:lnTo>
                <a:lnTo>
                  <a:pt x="2500" y="1275"/>
                </a:lnTo>
                <a:lnTo>
                  <a:pt x="2493" y="1275"/>
                </a:lnTo>
                <a:lnTo>
                  <a:pt x="2493" y="1282"/>
                </a:lnTo>
                <a:close/>
                <a:moveTo>
                  <a:pt x="2593" y="1282"/>
                </a:moveTo>
                <a:lnTo>
                  <a:pt x="2600" y="1282"/>
                </a:lnTo>
                <a:lnTo>
                  <a:pt x="2600" y="1275"/>
                </a:lnTo>
                <a:lnTo>
                  <a:pt x="2593" y="1275"/>
                </a:lnTo>
                <a:lnTo>
                  <a:pt x="2593" y="1282"/>
                </a:lnTo>
                <a:close/>
                <a:moveTo>
                  <a:pt x="2609" y="1282"/>
                </a:moveTo>
                <a:lnTo>
                  <a:pt x="2616" y="1282"/>
                </a:lnTo>
                <a:lnTo>
                  <a:pt x="2616" y="1275"/>
                </a:lnTo>
                <a:lnTo>
                  <a:pt x="2609" y="1275"/>
                </a:lnTo>
                <a:lnTo>
                  <a:pt x="2609" y="1282"/>
                </a:lnTo>
                <a:close/>
                <a:moveTo>
                  <a:pt x="2626" y="1282"/>
                </a:moveTo>
                <a:lnTo>
                  <a:pt x="2633" y="1282"/>
                </a:lnTo>
                <a:lnTo>
                  <a:pt x="2633" y="1275"/>
                </a:lnTo>
                <a:lnTo>
                  <a:pt x="2626" y="1275"/>
                </a:lnTo>
                <a:lnTo>
                  <a:pt x="2626" y="1282"/>
                </a:lnTo>
                <a:close/>
                <a:moveTo>
                  <a:pt x="2642" y="1282"/>
                </a:moveTo>
                <a:lnTo>
                  <a:pt x="2649" y="1282"/>
                </a:lnTo>
                <a:lnTo>
                  <a:pt x="2649" y="1275"/>
                </a:lnTo>
                <a:lnTo>
                  <a:pt x="2642" y="1275"/>
                </a:lnTo>
                <a:lnTo>
                  <a:pt x="2642" y="1282"/>
                </a:lnTo>
                <a:close/>
                <a:moveTo>
                  <a:pt x="2659" y="1282"/>
                </a:moveTo>
                <a:lnTo>
                  <a:pt x="2666" y="1282"/>
                </a:lnTo>
                <a:lnTo>
                  <a:pt x="2666" y="1275"/>
                </a:lnTo>
                <a:lnTo>
                  <a:pt x="2659" y="1275"/>
                </a:lnTo>
                <a:lnTo>
                  <a:pt x="2659" y="1282"/>
                </a:lnTo>
                <a:close/>
                <a:moveTo>
                  <a:pt x="2678" y="1282"/>
                </a:moveTo>
                <a:lnTo>
                  <a:pt x="2683" y="1282"/>
                </a:lnTo>
                <a:lnTo>
                  <a:pt x="2683" y="1275"/>
                </a:lnTo>
                <a:lnTo>
                  <a:pt x="2678" y="1275"/>
                </a:lnTo>
                <a:lnTo>
                  <a:pt x="2678" y="1282"/>
                </a:lnTo>
                <a:close/>
                <a:moveTo>
                  <a:pt x="2694" y="1282"/>
                </a:moveTo>
                <a:lnTo>
                  <a:pt x="2702" y="1282"/>
                </a:lnTo>
                <a:lnTo>
                  <a:pt x="2702" y="1275"/>
                </a:lnTo>
                <a:lnTo>
                  <a:pt x="2694" y="1275"/>
                </a:lnTo>
                <a:lnTo>
                  <a:pt x="2694" y="1282"/>
                </a:lnTo>
                <a:close/>
                <a:moveTo>
                  <a:pt x="2711" y="1282"/>
                </a:moveTo>
                <a:lnTo>
                  <a:pt x="2718" y="1282"/>
                </a:lnTo>
                <a:lnTo>
                  <a:pt x="2718" y="1275"/>
                </a:lnTo>
                <a:lnTo>
                  <a:pt x="2711" y="1275"/>
                </a:lnTo>
                <a:lnTo>
                  <a:pt x="2711" y="1282"/>
                </a:lnTo>
                <a:close/>
                <a:moveTo>
                  <a:pt x="2728" y="1282"/>
                </a:moveTo>
                <a:lnTo>
                  <a:pt x="2735" y="1282"/>
                </a:lnTo>
                <a:lnTo>
                  <a:pt x="2735" y="1275"/>
                </a:lnTo>
                <a:lnTo>
                  <a:pt x="2728" y="1275"/>
                </a:lnTo>
                <a:lnTo>
                  <a:pt x="2728" y="1282"/>
                </a:lnTo>
                <a:close/>
                <a:moveTo>
                  <a:pt x="836" y="1299"/>
                </a:moveTo>
                <a:lnTo>
                  <a:pt x="843" y="1299"/>
                </a:lnTo>
                <a:lnTo>
                  <a:pt x="843" y="1292"/>
                </a:lnTo>
                <a:lnTo>
                  <a:pt x="836" y="1292"/>
                </a:lnTo>
                <a:lnTo>
                  <a:pt x="836" y="1299"/>
                </a:lnTo>
                <a:close/>
                <a:moveTo>
                  <a:pt x="852" y="1299"/>
                </a:moveTo>
                <a:lnTo>
                  <a:pt x="859" y="1299"/>
                </a:lnTo>
                <a:lnTo>
                  <a:pt x="859" y="1292"/>
                </a:lnTo>
                <a:lnTo>
                  <a:pt x="852" y="1292"/>
                </a:lnTo>
                <a:lnTo>
                  <a:pt x="852" y="1299"/>
                </a:lnTo>
                <a:close/>
                <a:moveTo>
                  <a:pt x="871" y="1299"/>
                </a:moveTo>
                <a:lnTo>
                  <a:pt x="876" y="1299"/>
                </a:lnTo>
                <a:lnTo>
                  <a:pt x="876" y="1292"/>
                </a:lnTo>
                <a:lnTo>
                  <a:pt x="871" y="1292"/>
                </a:lnTo>
                <a:lnTo>
                  <a:pt x="871" y="1299"/>
                </a:lnTo>
                <a:close/>
                <a:moveTo>
                  <a:pt x="888" y="1299"/>
                </a:moveTo>
                <a:lnTo>
                  <a:pt x="895" y="1299"/>
                </a:lnTo>
                <a:lnTo>
                  <a:pt x="895" y="1292"/>
                </a:lnTo>
                <a:lnTo>
                  <a:pt x="888" y="1292"/>
                </a:lnTo>
                <a:lnTo>
                  <a:pt x="888" y="1299"/>
                </a:lnTo>
                <a:close/>
                <a:moveTo>
                  <a:pt x="904" y="1299"/>
                </a:moveTo>
                <a:lnTo>
                  <a:pt x="911" y="1299"/>
                </a:lnTo>
                <a:lnTo>
                  <a:pt x="911" y="1292"/>
                </a:lnTo>
                <a:lnTo>
                  <a:pt x="904" y="1292"/>
                </a:lnTo>
                <a:lnTo>
                  <a:pt x="904" y="1299"/>
                </a:lnTo>
                <a:close/>
                <a:moveTo>
                  <a:pt x="921" y="1299"/>
                </a:moveTo>
                <a:lnTo>
                  <a:pt x="928" y="1299"/>
                </a:lnTo>
                <a:lnTo>
                  <a:pt x="928" y="1292"/>
                </a:lnTo>
                <a:lnTo>
                  <a:pt x="921" y="1292"/>
                </a:lnTo>
                <a:lnTo>
                  <a:pt x="921" y="1299"/>
                </a:lnTo>
                <a:close/>
                <a:moveTo>
                  <a:pt x="937" y="1299"/>
                </a:moveTo>
                <a:lnTo>
                  <a:pt x="944" y="1299"/>
                </a:lnTo>
                <a:lnTo>
                  <a:pt x="944" y="1292"/>
                </a:lnTo>
                <a:lnTo>
                  <a:pt x="937" y="1292"/>
                </a:lnTo>
                <a:lnTo>
                  <a:pt x="937" y="1299"/>
                </a:lnTo>
                <a:close/>
                <a:moveTo>
                  <a:pt x="954" y="1299"/>
                </a:moveTo>
                <a:lnTo>
                  <a:pt x="961" y="1299"/>
                </a:lnTo>
                <a:lnTo>
                  <a:pt x="961" y="1292"/>
                </a:lnTo>
                <a:lnTo>
                  <a:pt x="954" y="1292"/>
                </a:lnTo>
                <a:lnTo>
                  <a:pt x="954" y="1299"/>
                </a:lnTo>
                <a:close/>
                <a:moveTo>
                  <a:pt x="971" y="1299"/>
                </a:moveTo>
                <a:lnTo>
                  <a:pt x="978" y="1299"/>
                </a:lnTo>
                <a:lnTo>
                  <a:pt x="978" y="1292"/>
                </a:lnTo>
                <a:lnTo>
                  <a:pt x="971" y="1292"/>
                </a:lnTo>
                <a:lnTo>
                  <a:pt x="971" y="1299"/>
                </a:lnTo>
                <a:close/>
                <a:moveTo>
                  <a:pt x="2609" y="1299"/>
                </a:moveTo>
                <a:lnTo>
                  <a:pt x="2616" y="1299"/>
                </a:lnTo>
                <a:lnTo>
                  <a:pt x="2616" y="1292"/>
                </a:lnTo>
                <a:lnTo>
                  <a:pt x="2609" y="1292"/>
                </a:lnTo>
                <a:lnTo>
                  <a:pt x="2609" y="1299"/>
                </a:lnTo>
                <a:close/>
                <a:moveTo>
                  <a:pt x="2626" y="1299"/>
                </a:moveTo>
                <a:lnTo>
                  <a:pt x="2633" y="1299"/>
                </a:lnTo>
                <a:lnTo>
                  <a:pt x="2633" y="1292"/>
                </a:lnTo>
                <a:lnTo>
                  <a:pt x="2626" y="1292"/>
                </a:lnTo>
                <a:lnTo>
                  <a:pt x="2626" y="1299"/>
                </a:lnTo>
                <a:close/>
                <a:moveTo>
                  <a:pt x="2642" y="1299"/>
                </a:moveTo>
                <a:lnTo>
                  <a:pt x="2649" y="1299"/>
                </a:lnTo>
                <a:lnTo>
                  <a:pt x="2649" y="1292"/>
                </a:lnTo>
                <a:lnTo>
                  <a:pt x="2642" y="1292"/>
                </a:lnTo>
                <a:lnTo>
                  <a:pt x="2642" y="1299"/>
                </a:lnTo>
                <a:close/>
                <a:moveTo>
                  <a:pt x="2659" y="1299"/>
                </a:moveTo>
                <a:lnTo>
                  <a:pt x="2666" y="1299"/>
                </a:lnTo>
                <a:lnTo>
                  <a:pt x="2666" y="1292"/>
                </a:lnTo>
                <a:lnTo>
                  <a:pt x="2659" y="1292"/>
                </a:lnTo>
                <a:lnTo>
                  <a:pt x="2659" y="1299"/>
                </a:lnTo>
                <a:close/>
                <a:moveTo>
                  <a:pt x="2678" y="1299"/>
                </a:moveTo>
                <a:lnTo>
                  <a:pt x="2683" y="1299"/>
                </a:lnTo>
                <a:lnTo>
                  <a:pt x="2683" y="1292"/>
                </a:lnTo>
                <a:lnTo>
                  <a:pt x="2678" y="1292"/>
                </a:lnTo>
                <a:lnTo>
                  <a:pt x="2678" y="1299"/>
                </a:lnTo>
                <a:close/>
                <a:moveTo>
                  <a:pt x="2694" y="1299"/>
                </a:moveTo>
                <a:lnTo>
                  <a:pt x="2702" y="1299"/>
                </a:lnTo>
                <a:lnTo>
                  <a:pt x="2702" y="1292"/>
                </a:lnTo>
                <a:lnTo>
                  <a:pt x="2694" y="1292"/>
                </a:lnTo>
                <a:lnTo>
                  <a:pt x="2694" y="1299"/>
                </a:lnTo>
                <a:close/>
                <a:moveTo>
                  <a:pt x="2711" y="1299"/>
                </a:moveTo>
                <a:lnTo>
                  <a:pt x="2718" y="1299"/>
                </a:lnTo>
                <a:lnTo>
                  <a:pt x="2718" y="1292"/>
                </a:lnTo>
                <a:lnTo>
                  <a:pt x="2711" y="1292"/>
                </a:lnTo>
                <a:lnTo>
                  <a:pt x="2711" y="1299"/>
                </a:lnTo>
                <a:close/>
                <a:moveTo>
                  <a:pt x="2728" y="1299"/>
                </a:moveTo>
                <a:lnTo>
                  <a:pt x="2735" y="1299"/>
                </a:lnTo>
                <a:lnTo>
                  <a:pt x="2735" y="1292"/>
                </a:lnTo>
                <a:lnTo>
                  <a:pt x="2728" y="1292"/>
                </a:lnTo>
                <a:lnTo>
                  <a:pt x="2728" y="1299"/>
                </a:lnTo>
                <a:close/>
                <a:moveTo>
                  <a:pt x="836" y="1316"/>
                </a:moveTo>
                <a:lnTo>
                  <a:pt x="843" y="1316"/>
                </a:lnTo>
                <a:lnTo>
                  <a:pt x="843" y="1308"/>
                </a:lnTo>
                <a:lnTo>
                  <a:pt x="836" y="1308"/>
                </a:lnTo>
                <a:lnTo>
                  <a:pt x="836" y="1316"/>
                </a:lnTo>
                <a:close/>
                <a:moveTo>
                  <a:pt x="852" y="1316"/>
                </a:moveTo>
                <a:lnTo>
                  <a:pt x="859" y="1316"/>
                </a:lnTo>
                <a:lnTo>
                  <a:pt x="859" y="1308"/>
                </a:lnTo>
                <a:lnTo>
                  <a:pt x="852" y="1308"/>
                </a:lnTo>
                <a:lnTo>
                  <a:pt x="852" y="1316"/>
                </a:lnTo>
                <a:close/>
                <a:moveTo>
                  <a:pt x="871" y="1316"/>
                </a:moveTo>
                <a:lnTo>
                  <a:pt x="876" y="1316"/>
                </a:lnTo>
                <a:lnTo>
                  <a:pt x="876" y="1308"/>
                </a:lnTo>
                <a:lnTo>
                  <a:pt x="871" y="1308"/>
                </a:lnTo>
                <a:lnTo>
                  <a:pt x="871" y="1316"/>
                </a:lnTo>
                <a:close/>
                <a:moveTo>
                  <a:pt x="888" y="1316"/>
                </a:moveTo>
                <a:lnTo>
                  <a:pt x="895" y="1316"/>
                </a:lnTo>
                <a:lnTo>
                  <a:pt x="895" y="1308"/>
                </a:lnTo>
                <a:lnTo>
                  <a:pt x="888" y="1308"/>
                </a:lnTo>
                <a:lnTo>
                  <a:pt x="888" y="1316"/>
                </a:lnTo>
                <a:close/>
                <a:moveTo>
                  <a:pt x="904" y="1316"/>
                </a:moveTo>
                <a:lnTo>
                  <a:pt x="911" y="1316"/>
                </a:lnTo>
                <a:lnTo>
                  <a:pt x="911" y="1308"/>
                </a:lnTo>
                <a:lnTo>
                  <a:pt x="904" y="1308"/>
                </a:lnTo>
                <a:lnTo>
                  <a:pt x="904" y="1316"/>
                </a:lnTo>
                <a:close/>
                <a:moveTo>
                  <a:pt x="921" y="1316"/>
                </a:moveTo>
                <a:lnTo>
                  <a:pt x="928" y="1316"/>
                </a:lnTo>
                <a:lnTo>
                  <a:pt x="928" y="1308"/>
                </a:lnTo>
                <a:lnTo>
                  <a:pt x="921" y="1308"/>
                </a:lnTo>
                <a:lnTo>
                  <a:pt x="921" y="1316"/>
                </a:lnTo>
                <a:close/>
                <a:moveTo>
                  <a:pt x="937" y="1316"/>
                </a:moveTo>
                <a:lnTo>
                  <a:pt x="944" y="1316"/>
                </a:lnTo>
                <a:lnTo>
                  <a:pt x="944" y="1308"/>
                </a:lnTo>
                <a:lnTo>
                  <a:pt x="937" y="1308"/>
                </a:lnTo>
                <a:lnTo>
                  <a:pt x="937" y="1316"/>
                </a:lnTo>
                <a:close/>
                <a:moveTo>
                  <a:pt x="954" y="1316"/>
                </a:moveTo>
                <a:lnTo>
                  <a:pt x="961" y="1316"/>
                </a:lnTo>
                <a:lnTo>
                  <a:pt x="961" y="1308"/>
                </a:lnTo>
                <a:lnTo>
                  <a:pt x="954" y="1308"/>
                </a:lnTo>
                <a:lnTo>
                  <a:pt x="954" y="1316"/>
                </a:lnTo>
                <a:close/>
                <a:moveTo>
                  <a:pt x="971" y="1316"/>
                </a:moveTo>
                <a:lnTo>
                  <a:pt x="978" y="1316"/>
                </a:lnTo>
                <a:lnTo>
                  <a:pt x="978" y="1308"/>
                </a:lnTo>
                <a:lnTo>
                  <a:pt x="971" y="1308"/>
                </a:lnTo>
                <a:lnTo>
                  <a:pt x="971" y="1316"/>
                </a:lnTo>
                <a:close/>
                <a:moveTo>
                  <a:pt x="2626" y="1316"/>
                </a:moveTo>
                <a:lnTo>
                  <a:pt x="2633" y="1316"/>
                </a:lnTo>
                <a:lnTo>
                  <a:pt x="2633" y="1308"/>
                </a:lnTo>
                <a:lnTo>
                  <a:pt x="2626" y="1308"/>
                </a:lnTo>
                <a:lnTo>
                  <a:pt x="2626" y="1316"/>
                </a:lnTo>
                <a:close/>
                <a:moveTo>
                  <a:pt x="2642" y="1316"/>
                </a:moveTo>
                <a:lnTo>
                  <a:pt x="2649" y="1316"/>
                </a:lnTo>
                <a:lnTo>
                  <a:pt x="2649" y="1308"/>
                </a:lnTo>
                <a:lnTo>
                  <a:pt x="2642" y="1308"/>
                </a:lnTo>
                <a:lnTo>
                  <a:pt x="2642" y="1316"/>
                </a:lnTo>
                <a:close/>
                <a:moveTo>
                  <a:pt x="2659" y="1316"/>
                </a:moveTo>
                <a:lnTo>
                  <a:pt x="2666" y="1316"/>
                </a:lnTo>
                <a:lnTo>
                  <a:pt x="2666" y="1308"/>
                </a:lnTo>
                <a:lnTo>
                  <a:pt x="2659" y="1308"/>
                </a:lnTo>
                <a:lnTo>
                  <a:pt x="2659" y="1316"/>
                </a:lnTo>
                <a:close/>
                <a:moveTo>
                  <a:pt x="2678" y="1316"/>
                </a:moveTo>
                <a:lnTo>
                  <a:pt x="2683" y="1316"/>
                </a:lnTo>
                <a:lnTo>
                  <a:pt x="2683" y="1308"/>
                </a:lnTo>
                <a:lnTo>
                  <a:pt x="2678" y="1308"/>
                </a:lnTo>
                <a:lnTo>
                  <a:pt x="2678" y="1316"/>
                </a:lnTo>
                <a:close/>
                <a:moveTo>
                  <a:pt x="2694" y="1316"/>
                </a:moveTo>
                <a:lnTo>
                  <a:pt x="2702" y="1316"/>
                </a:lnTo>
                <a:lnTo>
                  <a:pt x="2702" y="1308"/>
                </a:lnTo>
                <a:lnTo>
                  <a:pt x="2694" y="1308"/>
                </a:lnTo>
                <a:lnTo>
                  <a:pt x="2694" y="1316"/>
                </a:lnTo>
                <a:close/>
                <a:moveTo>
                  <a:pt x="2711" y="1316"/>
                </a:moveTo>
                <a:lnTo>
                  <a:pt x="2718" y="1316"/>
                </a:lnTo>
                <a:lnTo>
                  <a:pt x="2718" y="1308"/>
                </a:lnTo>
                <a:lnTo>
                  <a:pt x="2711" y="1308"/>
                </a:lnTo>
                <a:lnTo>
                  <a:pt x="2711" y="1316"/>
                </a:lnTo>
                <a:close/>
                <a:moveTo>
                  <a:pt x="836" y="1332"/>
                </a:moveTo>
                <a:lnTo>
                  <a:pt x="843" y="1332"/>
                </a:lnTo>
                <a:lnTo>
                  <a:pt x="843" y="1325"/>
                </a:lnTo>
                <a:lnTo>
                  <a:pt x="836" y="1325"/>
                </a:lnTo>
                <a:lnTo>
                  <a:pt x="836" y="1332"/>
                </a:lnTo>
                <a:close/>
                <a:moveTo>
                  <a:pt x="852" y="1332"/>
                </a:moveTo>
                <a:lnTo>
                  <a:pt x="859" y="1332"/>
                </a:lnTo>
                <a:lnTo>
                  <a:pt x="859" y="1325"/>
                </a:lnTo>
                <a:lnTo>
                  <a:pt x="852" y="1325"/>
                </a:lnTo>
                <a:lnTo>
                  <a:pt x="852" y="1332"/>
                </a:lnTo>
                <a:close/>
                <a:moveTo>
                  <a:pt x="871" y="1332"/>
                </a:moveTo>
                <a:lnTo>
                  <a:pt x="876" y="1332"/>
                </a:lnTo>
                <a:lnTo>
                  <a:pt x="876" y="1325"/>
                </a:lnTo>
                <a:lnTo>
                  <a:pt x="871" y="1325"/>
                </a:lnTo>
                <a:lnTo>
                  <a:pt x="871" y="1332"/>
                </a:lnTo>
                <a:close/>
                <a:moveTo>
                  <a:pt x="888" y="1332"/>
                </a:moveTo>
                <a:lnTo>
                  <a:pt x="895" y="1332"/>
                </a:lnTo>
                <a:lnTo>
                  <a:pt x="895" y="1325"/>
                </a:lnTo>
                <a:lnTo>
                  <a:pt x="888" y="1325"/>
                </a:lnTo>
                <a:lnTo>
                  <a:pt x="888" y="1332"/>
                </a:lnTo>
                <a:close/>
                <a:moveTo>
                  <a:pt x="904" y="1332"/>
                </a:moveTo>
                <a:lnTo>
                  <a:pt x="911" y="1332"/>
                </a:lnTo>
                <a:lnTo>
                  <a:pt x="911" y="1325"/>
                </a:lnTo>
                <a:lnTo>
                  <a:pt x="904" y="1325"/>
                </a:lnTo>
                <a:lnTo>
                  <a:pt x="904" y="1332"/>
                </a:lnTo>
                <a:close/>
                <a:moveTo>
                  <a:pt x="921" y="1332"/>
                </a:moveTo>
                <a:lnTo>
                  <a:pt x="928" y="1332"/>
                </a:lnTo>
                <a:lnTo>
                  <a:pt x="928" y="1325"/>
                </a:lnTo>
                <a:lnTo>
                  <a:pt x="921" y="1325"/>
                </a:lnTo>
                <a:lnTo>
                  <a:pt x="921" y="1332"/>
                </a:lnTo>
                <a:close/>
                <a:moveTo>
                  <a:pt x="937" y="1332"/>
                </a:moveTo>
                <a:lnTo>
                  <a:pt x="944" y="1332"/>
                </a:lnTo>
                <a:lnTo>
                  <a:pt x="944" y="1325"/>
                </a:lnTo>
                <a:lnTo>
                  <a:pt x="937" y="1325"/>
                </a:lnTo>
                <a:lnTo>
                  <a:pt x="937" y="1332"/>
                </a:lnTo>
                <a:close/>
                <a:moveTo>
                  <a:pt x="2659" y="1332"/>
                </a:moveTo>
                <a:lnTo>
                  <a:pt x="2666" y="1332"/>
                </a:lnTo>
                <a:lnTo>
                  <a:pt x="2666" y="1325"/>
                </a:lnTo>
                <a:lnTo>
                  <a:pt x="2659" y="1325"/>
                </a:lnTo>
                <a:lnTo>
                  <a:pt x="2659" y="1332"/>
                </a:lnTo>
                <a:close/>
                <a:moveTo>
                  <a:pt x="2678" y="1332"/>
                </a:moveTo>
                <a:lnTo>
                  <a:pt x="2683" y="1332"/>
                </a:lnTo>
                <a:lnTo>
                  <a:pt x="2683" y="1325"/>
                </a:lnTo>
                <a:lnTo>
                  <a:pt x="2678" y="1325"/>
                </a:lnTo>
                <a:lnTo>
                  <a:pt x="2678" y="1332"/>
                </a:lnTo>
                <a:close/>
                <a:moveTo>
                  <a:pt x="2694" y="1332"/>
                </a:moveTo>
                <a:lnTo>
                  <a:pt x="2702" y="1332"/>
                </a:lnTo>
                <a:lnTo>
                  <a:pt x="2702" y="1325"/>
                </a:lnTo>
                <a:lnTo>
                  <a:pt x="2694" y="1325"/>
                </a:lnTo>
                <a:lnTo>
                  <a:pt x="2694" y="1332"/>
                </a:lnTo>
                <a:close/>
                <a:moveTo>
                  <a:pt x="2711" y="1332"/>
                </a:moveTo>
                <a:lnTo>
                  <a:pt x="2718" y="1332"/>
                </a:lnTo>
                <a:lnTo>
                  <a:pt x="2718" y="1325"/>
                </a:lnTo>
                <a:lnTo>
                  <a:pt x="2711" y="1325"/>
                </a:lnTo>
                <a:lnTo>
                  <a:pt x="2711" y="1332"/>
                </a:lnTo>
                <a:close/>
                <a:moveTo>
                  <a:pt x="2910" y="1332"/>
                </a:moveTo>
                <a:lnTo>
                  <a:pt x="2917" y="1332"/>
                </a:lnTo>
                <a:lnTo>
                  <a:pt x="2917" y="1325"/>
                </a:lnTo>
                <a:lnTo>
                  <a:pt x="2910" y="1325"/>
                </a:lnTo>
                <a:lnTo>
                  <a:pt x="2910" y="1332"/>
                </a:lnTo>
                <a:close/>
                <a:moveTo>
                  <a:pt x="836" y="1349"/>
                </a:moveTo>
                <a:lnTo>
                  <a:pt x="843" y="1349"/>
                </a:lnTo>
                <a:lnTo>
                  <a:pt x="843" y="1342"/>
                </a:lnTo>
                <a:lnTo>
                  <a:pt x="836" y="1342"/>
                </a:lnTo>
                <a:lnTo>
                  <a:pt x="836" y="1349"/>
                </a:lnTo>
                <a:close/>
                <a:moveTo>
                  <a:pt x="852" y="1349"/>
                </a:moveTo>
                <a:lnTo>
                  <a:pt x="859" y="1349"/>
                </a:lnTo>
                <a:lnTo>
                  <a:pt x="859" y="1342"/>
                </a:lnTo>
                <a:lnTo>
                  <a:pt x="852" y="1342"/>
                </a:lnTo>
                <a:lnTo>
                  <a:pt x="852" y="1349"/>
                </a:lnTo>
                <a:close/>
                <a:moveTo>
                  <a:pt x="871" y="1349"/>
                </a:moveTo>
                <a:lnTo>
                  <a:pt x="876" y="1349"/>
                </a:lnTo>
                <a:lnTo>
                  <a:pt x="876" y="1342"/>
                </a:lnTo>
                <a:lnTo>
                  <a:pt x="871" y="1342"/>
                </a:lnTo>
                <a:lnTo>
                  <a:pt x="871" y="1349"/>
                </a:lnTo>
                <a:close/>
                <a:moveTo>
                  <a:pt x="888" y="1349"/>
                </a:moveTo>
                <a:lnTo>
                  <a:pt x="895" y="1349"/>
                </a:lnTo>
                <a:lnTo>
                  <a:pt x="895" y="1342"/>
                </a:lnTo>
                <a:lnTo>
                  <a:pt x="888" y="1342"/>
                </a:lnTo>
                <a:lnTo>
                  <a:pt x="888" y="1349"/>
                </a:lnTo>
                <a:close/>
                <a:moveTo>
                  <a:pt x="904" y="1349"/>
                </a:moveTo>
                <a:lnTo>
                  <a:pt x="911" y="1349"/>
                </a:lnTo>
                <a:lnTo>
                  <a:pt x="911" y="1342"/>
                </a:lnTo>
                <a:lnTo>
                  <a:pt x="904" y="1342"/>
                </a:lnTo>
                <a:lnTo>
                  <a:pt x="904" y="1349"/>
                </a:lnTo>
                <a:close/>
                <a:moveTo>
                  <a:pt x="921" y="1349"/>
                </a:moveTo>
                <a:lnTo>
                  <a:pt x="928" y="1349"/>
                </a:lnTo>
                <a:lnTo>
                  <a:pt x="928" y="1342"/>
                </a:lnTo>
                <a:lnTo>
                  <a:pt x="921" y="1342"/>
                </a:lnTo>
                <a:lnTo>
                  <a:pt x="921" y="1349"/>
                </a:lnTo>
                <a:close/>
                <a:moveTo>
                  <a:pt x="937" y="1349"/>
                </a:moveTo>
                <a:lnTo>
                  <a:pt x="944" y="1349"/>
                </a:lnTo>
                <a:lnTo>
                  <a:pt x="944" y="1342"/>
                </a:lnTo>
                <a:lnTo>
                  <a:pt x="937" y="1342"/>
                </a:lnTo>
                <a:lnTo>
                  <a:pt x="937" y="1349"/>
                </a:lnTo>
                <a:close/>
                <a:moveTo>
                  <a:pt x="2678" y="1349"/>
                </a:moveTo>
                <a:lnTo>
                  <a:pt x="2683" y="1349"/>
                </a:lnTo>
                <a:lnTo>
                  <a:pt x="2683" y="1342"/>
                </a:lnTo>
                <a:lnTo>
                  <a:pt x="2678" y="1342"/>
                </a:lnTo>
                <a:lnTo>
                  <a:pt x="2678" y="1349"/>
                </a:lnTo>
                <a:close/>
                <a:moveTo>
                  <a:pt x="2694" y="1349"/>
                </a:moveTo>
                <a:lnTo>
                  <a:pt x="2702" y="1349"/>
                </a:lnTo>
                <a:lnTo>
                  <a:pt x="2702" y="1342"/>
                </a:lnTo>
                <a:lnTo>
                  <a:pt x="2694" y="1342"/>
                </a:lnTo>
                <a:lnTo>
                  <a:pt x="2694" y="1349"/>
                </a:lnTo>
                <a:close/>
                <a:moveTo>
                  <a:pt x="2711" y="1349"/>
                </a:moveTo>
                <a:lnTo>
                  <a:pt x="2718" y="1349"/>
                </a:lnTo>
                <a:lnTo>
                  <a:pt x="2718" y="1342"/>
                </a:lnTo>
                <a:lnTo>
                  <a:pt x="2711" y="1342"/>
                </a:lnTo>
                <a:lnTo>
                  <a:pt x="2711" y="1349"/>
                </a:lnTo>
                <a:close/>
                <a:moveTo>
                  <a:pt x="2893" y="1349"/>
                </a:moveTo>
                <a:lnTo>
                  <a:pt x="2901" y="1349"/>
                </a:lnTo>
                <a:lnTo>
                  <a:pt x="2901" y="1342"/>
                </a:lnTo>
                <a:lnTo>
                  <a:pt x="2893" y="1342"/>
                </a:lnTo>
                <a:lnTo>
                  <a:pt x="2893" y="1349"/>
                </a:lnTo>
                <a:close/>
                <a:moveTo>
                  <a:pt x="2910" y="1349"/>
                </a:moveTo>
                <a:lnTo>
                  <a:pt x="2917" y="1349"/>
                </a:lnTo>
                <a:lnTo>
                  <a:pt x="2917" y="1342"/>
                </a:lnTo>
                <a:lnTo>
                  <a:pt x="2910" y="1342"/>
                </a:lnTo>
                <a:lnTo>
                  <a:pt x="2910" y="1349"/>
                </a:lnTo>
                <a:close/>
                <a:moveTo>
                  <a:pt x="2927" y="1349"/>
                </a:moveTo>
                <a:lnTo>
                  <a:pt x="2934" y="1349"/>
                </a:lnTo>
                <a:lnTo>
                  <a:pt x="2934" y="1342"/>
                </a:lnTo>
                <a:lnTo>
                  <a:pt x="2927" y="1342"/>
                </a:lnTo>
                <a:lnTo>
                  <a:pt x="2927" y="1349"/>
                </a:lnTo>
                <a:close/>
                <a:moveTo>
                  <a:pt x="836" y="1365"/>
                </a:moveTo>
                <a:lnTo>
                  <a:pt x="843" y="1365"/>
                </a:lnTo>
                <a:lnTo>
                  <a:pt x="843" y="1358"/>
                </a:lnTo>
                <a:lnTo>
                  <a:pt x="836" y="1358"/>
                </a:lnTo>
                <a:lnTo>
                  <a:pt x="836" y="1365"/>
                </a:lnTo>
                <a:close/>
                <a:moveTo>
                  <a:pt x="852" y="1365"/>
                </a:moveTo>
                <a:lnTo>
                  <a:pt x="859" y="1365"/>
                </a:lnTo>
                <a:lnTo>
                  <a:pt x="859" y="1358"/>
                </a:lnTo>
                <a:lnTo>
                  <a:pt x="852" y="1358"/>
                </a:lnTo>
                <a:lnTo>
                  <a:pt x="852" y="1365"/>
                </a:lnTo>
                <a:close/>
                <a:moveTo>
                  <a:pt x="871" y="1365"/>
                </a:moveTo>
                <a:lnTo>
                  <a:pt x="876" y="1365"/>
                </a:lnTo>
                <a:lnTo>
                  <a:pt x="876" y="1358"/>
                </a:lnTo>
                <a:lnTo>
                  <a:pt x="871" y="1358"/>
                </a:lnTo>
                <a:lnTo>
                  <a:pt x="871" y="1365"/>
                </a:lnTo>
                <a:close/>
                <a:moveTo>
                  <a:pt x="888" y="1365"/>
                </a:moveTo>
                <a:lnTo>
                  <a:pt x="895" y="1365"/>
                </a:lnTo>
                <a:lnTo>
                  <a:pt x="895" y="1358"/>
                </a:lnTo>
                <a:lnTo>
                  <a:pt x="888" y="1358"/>
                </a:lnTo>
                <a:lnTo>
                  <a:pt x="888" y="1365"/>
                </a:lnTo>
                <a:close/>
                <a:moveTo>
                  <a:pt x="904" y="1365"/>
                </a:moveTo>
                <a:lnTo>
                  <a:pt x="911" y="1365"/>
                </a:lnTo>
                <a:lnTo>
                  <a:pt x="911" y="1358"/>
                </a:lnTo>
                <a:lnTo>
                  <a:pt x="904" y="1358"/>
                </a:lnTo>
                <a:lnTo>
                  <a:pt x="904" y="1365"/>
                </a:lnTo>
                <a:close/>
                <a:moveTo>
                  <a:pt x="921" y="1365"/>
                </a:moveTo>
                <a:lnTo>
                  <a:pt x="928" y="1365"/>
                </a:lnTo>
                <a:lnTo>
                  <a:pt x="928" y="1358"/>
                </a:lnTo>
                <a:lnTo>
                  <a:pt x="921" y="1358"/>
                </a:lnTo>
                <a:lnTo>
                  <a:pt x="921" y="1365"/>
                </a:lnTo>
                <a:close/>
                <a:moveTo>
                  <a:pt x="2678" y="1365"/>
                </a:moveTo>
                <a:lnTo>
                  <a:pt x="2683" y="1365"/>
                </a:lnTo>
                <a:lnTo>
                  <a:pt x="2683" y="1358"/>
                </a:lnTo>
                <a:lnTo>
                  <a:pt x="2678" y="1358"/>
                </a:lnTo>
                <a:lnTo>
                  <a:pt x="2678" y="1365"/>
                </a:lnTo>
                <a:close/>
                <a:moveTo>
                  <a:pt x="2694" y="1365"/>
                </a:moveTo>
                <a:lnTo>
                  <a:pt x="2702" y="1365"/>
                </a:lnTo>
                <a:lnTo>
                  <a:pt x="2702" y="1358"/>
                </a:lnTo>
                <a:lnTo>
                  <a:pt x="2694" y="1358"/>
                </a:lnTo>
                <a:lnTo>
                  <a:pt x="2694" y="1365"/>
                </a:lnTo>
                <a:close/>
                <a:moveTo>
                  <a:pt x="2877" y="1365"/>
                </a:moveTo>
                <a:lnTo>
                  <a:pt x="2884" y="1365"/>
                </a:lnTo>
                <a:lnTo>
                  <a:pt x="2884" y="1358"/>
                </a:lnTo>
                <a:lnTo>
                  <a:pt x="2877" y="1358"/>
                </a:lnTo>
                <a:lnTo>
                  <a:pt x="2877" y="1365"/>
                </a:lnTo>
                <a:close/>
                <a:moveTo>
                  <a:pt x="2893" y="1365"/>
                </a:moveTo>
                <a:lnTo>
                  <a:pt x="2901" y="1365"/>
                </a:lnTo>
                <a:lnTo>
                  <a:pt x="2901" y="1358"/>
                </a:lnTo>
                <a:lnTo>
                  <a:pt x="2893" y="1358"/>
                </a:lnTo>
                <a:lnTo>
                  <a:pt x="2893" y="1365"/>
                </a:lnTo>
                <a:close/>
                <a:moveTo>
                  <a:pt x="2910" y="1365"/>
                </a:moveTo>
                <a:lnTo>
                  <a:pt x="2917" y="1365"/>
                </a:lnTo>
                <a:lnTo>
                  <a:pt x="2917" y="1358"/>
                </a:lnTo>
                <a:lnTo>
                  <a:pt x="2910" y="1358"/>
                </a:lnTo>
                <a:lnTo>
                  <a:pt x="2910" y="1365"/>
                </a:lnTo>
                <a:close/>
                <a:moveTo>
                  <a:pt x="836" y="1382"/>
                </a:moveTo>
                <a:lnTo>
                  <a:pt x="843" y="1382"/>
                </a:lnTo>
                <a:lnTo>
                  <a:pt x="843" y="1377"/>
                </a:lnTo>
                <a:lnTo>
                  <a:pt x="836" y="1377"/>
                </a:lnTo>
                <a:lnTo>
                  <a:pt x="836" y="1382"/>
                </a:lnTo>
                <a:close/>
                <a:moveTo>
                  <a:pt x="852" y="1382"/>
                </a:moveTo>
                <a:lnTo>
                  <a:pt x="859" y="1382"/>
                </a:lnTo>
                <a:lnTo>
                  <a:pt x="859" y="1377"/>
                </a:lnTo>
                <a:lnTo>
                  <a:pt x="852" y="1377"/>
                </a:lnTo>
                <a:lnTo>
                  <a:pt x="852" y="1382"/>
                </a:lnTo>
                <a:close/>
                <a:moveTo>
                  <a:pt x="871" y="1382"/>
                </a:moveTo>
                <a:lnTo>
                  <a:pt x="876" y="1382"/>
                </a:lnTo>
                <a:lnTo>
                  <a:pt x="876" y="1377"/>
                </a:lnTo>
                <a:lnTo>
                  <a:pt x="871" y="1377"/>
                </a:lnTo>
                <a:lnTo>
                  <a:pt x="871" y="1382"/>
                </a:lnTo>
                <a:close/>
                <a:moveTo>
                  <a:pt x="888" y="1382"/>
                </a:moveTo>
                <a:lnTo>
                  <a:pt x="895" y="1382"/>
                </a:lnTo>
                <a:lnTo>
                  <a:pt x="895" y="1377"/>
                </a:lnTo>
                <a:lnTo>
                  <a:pt x="888" y="1377"/>
                </a:lnTo>
                <a:lnTo>
                  <a:pt x="888" y="1382"/>
                </a:lnTo>
                <a:close/>
                <a:moveTo>
                  <a:pt x="904" y="1382"/>
                </a:moveTo>
                <a:lnTo>
                  <a:pt x="911" y="1382"/>
                </a:lnTo>
                <a:lnTo>
                  <a:pt x="911" y="1377"/>
                </a:lnTo>
                <a:lnTo>
                  <a:pt x="904" y="1377"/>
                </a:lnTo>
                <a:lnTo>
                  <a:pt x="904" y="1382"/>
                </a:lnTo>
                <a:close/>
                <a:moveTo>
                  <a:pt x="2860" y="1382"/>
                </a:moveTo>
                <a:lnTo>
                  <a:pt x="2867" y="1382"/>
                </a:lnTo>
                <a:lnTo>
                  <a:pt x="2867" y="1377"/>
                </a:lnTo>
                <a:lnTo>
                  <a:pt x="2860" y="1377"/>
                </a:lnTo>
                <a:lnTo>
                  <a:pt x="2860" y="1382"/>
                </a:lnTo>
                <a:close/>
                <a:moveTo>
                  <a:pt x="2877" y="1382"/>
                </a:moveTo>
                <a:lnTo>
                  <a:pt x="2884" y="1382"/>
                </a:lnTo>
                <a:lnTo>
                  <a:pt x="2884" y="1377"/>
                </a:lnTo>
                <a:lnTo>
                  <a:pt x="2877" y="1377"/>
                </a:lnTo>
                <a:lnTo>
                  <a:pt x="2877" y="1382"/>
                </a:lnTo>
                <a:close/>
                <a:moveTo>
                  <a:pt x="2893" y="1382"/>
                </a:moveTo>
                <a:lnTo>
                  <a:pt x="2901" y="1382"/>
                </a:lnTo>
                <a:lnTo>
                  <a:pt x="2901" y="1377"/>
                </a:lnTo>
                <a:lnTo>
                  <a:pt x="2893" y="1377"/>
                </a:lnTo>
                <a:lnTo>
                  <a:pt x="2893" y="1382"/>
                </a:lnTo>
                <a:close/>
                <a:moveTo>
                  <a:pt x="819" y="1401"/>
                </a:moveTo>
                <a:lnTo>
                  <a:pt x="826" y="1401"/>
                </a:lnTo>
                <a:lnTo>
                  <a:pt x="826" y="1394"/>
                </a:lnTo>
                <a:lnTo>
                  <a:pt x="819" y="1394"/>
                </a:lnTo>
                <a:lnTo>
                  <a:pt x="819" y="1401"/>
                </a:lnTo>
                <a:close/>
                <a:moveTo>
                  <a:pt x="836" y="1401"/>
                </a:moveTo>
                <a:lnTo>
                  <a:pt x="843" y="1401"/>
                </a:lnTo>
                <a:lnTo>
                  <a:pt x="843" y="1394"/>
                </a:lnTo>
                <a:lnTo>
                  <a:pt x="836" y="1394"/>
                </a:lnTo>
                <a:lnTo>
                  <a:pt x="836" y="1401"/>
                </a:lnTo>
                <a:close/>
                <a:moveTo>
                  <a:pt x="852" y="1401"/>
                </a:moveTo>
                <a:lnTo>
                  <a:pt x="859" y="1401"/>
                </a:lnTo>
                <a:lnTo>
                  <a:pt x="859" y="1394"/>
                </a:lnTo>
                <a:lnTo>
                  <a:pt x="852" y="1394"/>
                </a:lnTo>
                <a:lnTo>
                  <a:pt x="852" y="1401"/>
                </a:lnTo>
                <a:close/>
                <a:moveTo>
                  <a:pt x="871" y="1401"/>
                </a:moveTo>
                <a:lnTo>
                  <a:pt x="876" y="1401"/>
                </a:lnTo>
                <a:lnTo>
                  <a:pt x="876" y="1394"/>
                </a:lnTo>
                <a:lnTo>
                  <a:pt x="871" y="1394"/>
                </a:lnTo>
                <a:lnTo>
                  <a:pt x="871" y="1401"/>
                </a:lnTo>
                <a:close/>
                <a:moveTo>
                  <a:pt x="888" y="1401"/>
                </a:moveTo>
                <a:lnTo>
                  <a:pt x="895" y="1401"/>
                </a:lnTo>
                <a:lnTo>
                  <a:pt x="895" y="1394"/>
                </a:lnTo>
                <a:lnTo>
                  <a:pt x="888" y="1394"/>
                </a:lnTo>
                <a:lnTo>
                  <a:pt x="888" y="1401"/>
                </a:lnTo>
                <a:close/>
                <a:moveTo>
                  <a:pt x="904" y="1401"/>
                </a:moveTo>
                <a:lnTo>
                  <a:pt x="911" y="1401"/>
                </a:lnTo>
                <a:lnTo>
                  <a:pt x="911" y="1394"/>
                </a:lnTo>
                <a:lnTo>
                  <a:pt x="904" y="1394"/>
                </a:lnTo>
                <a:lnTo>
                  <a:pt x="904" y="1401"/>
                </a:lnTo>
                <a:close/>
                <a:moveTo>
                  <a:pt x="2860" y="1401"/>
                </a:moveTo>
                <a:lnTo>
                  <a:pt x="2867" y="1401"/>
                </a:lnTo>
                <a:lnTo>
                  <a:pt x="2867" y="1394"/>
                </a:lnTo>
                <a:lnTo>
                  <a:pt x="2860" y="1394"/>
                </a:lnTo>
                <a:lnTo>
                  <a:pt x="2860" y="1401"/>
                </a:lnTo>
                <a:close/>
                <a:moveTo>
                  <a:pt x="2877" y="1401"/>
                </a:moveTo>
                <a:lnTo>
                  <a:pt x="2884" y="1401"/>
                </a:lnTo>
                <a:lnTo>
                  <a:pt x="2884" y="1394"/>
                </a:lnTo>
                <a:lnTo>
                  <a:pt x="2877" y="1394"/>
                </a:lnTo>
                <a:lnTo>
                  <a:pt x="2877" y="1401"/>
                </a:lnTo>
                <a:close/>
                <a:moveTo>
                  <a:pt x="2893" y="1401"/>
                </a:moveTo>
                <a:lnTo>
                  <a:pt x="2901" y="1401"/>
                </a:lnTo>
                <a:lnTo>
                  <a:pt x="2901" y="1394"/>
                </a:lnTo>
                <a:lnTo>
                  <a:pt x="2893" y="1394"/>
                </a:lnTo>
                <a:lnTo>
                  <a:pt x="2893" y="1401"/>
                </a:lnTo>
                <a:close/>
                <a:moveTo>
                  <a:pt x="819" y="1418"/>
                </a:moveTo>
                <a:lnTo>
                  <a:pt x="826" y="1418"/>
                </a:lnTo>
                <a:lnTo>
                  <a:pt x="826" y="1411"/>
                </a:lnTo>
                <a:lnTo>
                  <a:pt x="819" y="1411"/>
                </a:lnTo>
                <a:lnTo>
                  <a:pt x="819" y="1418"/>
                </a:lnTo>
                <a:close/>
                <a:moveTo>
                  <a:pt x="836" y="1418"/>
                </a:moveTo>
                <a:lnTo>
                  <a:pt x="843" y="1418"/>
                </a:lnTo>
                <a:lnTo>
                  <a:pt x="843" y="1411"/>
                </a:lnTo>
                <a:lnTo>
                  <a:pt x="836" y="1411"/>
                </a:lnTo>
                <a:lnTo>
                  <a:pt x="836" y="1418"/>
                </a:lnTo>
                <a:close/>
                <a:moveTo>
                  <a:pt x="852" y="1418"/>
                </a:moveTo>
                <a:lnTo>
                  <a:pt x="859" y="1418"/>
                </a:lnTo>
                <a:lnTo>
                  <a:pt x="859" y="1411"/>
                </a:lnTo>
                <a:lnTo>
                  <a:pt x="852" y="1411"/>
                </a:lnTo>
                <a:lnTo>
                  <a:pt x="852" y="1418"/>
                </a:lnTo>
                <a:close/>
                <a:moveTo>
                  <a:pt x="871" y="1418"/>
                </a:moveTo>
                <a:lnTo>
                  <a:pt x="876" y="1418"/>
                </a:lnTo>
                <a:lnTo>
                  <a:pt x="876" y="1411"/>
                </a:lnTo>
                <a:lnTo>
                  <a:pt x="871" y="1411"/>
                </a:lnTo>
                <a:lnTo>
                  <a:pt x="871" y="1418"/>
                </a:lnTo>
                <a:close/>
                <a:moveTo>
                  <a:pt x="888" y="1418"/>
                </a:moveTo>
                <a:lnTo>
                  <a:pt x="895" y="1418"/>
                </a:lnTo>
                <a:lnTo>
                  <a:pt x="895" y="1411"/>
                </a:lnTo>
                <a:lnTo>
                  <a:pt x="888" y="1411"/>
                </a:lnTo>
                <a:lnTo>
                  <a:pt x="888" y="1418"/>
                </a:lnTo>
                <a:close/>
                <a:moveTo>
                  <a:pt x="904" y="1418"/>
                </a:moveTo>
                <a:lnTo>
                  <a:pt x="911" y="1418"/>
                </a:lnTo>
                <a:lnTo>
                  <a:pt x="911" y="1411"/>
                </a:lnTo>
                <a:lnTo>
                  <a:pt x="904" y="1411"/>
                </a:lnTo>
                <a:lnTo>
                  <a:pt x="904" y="1418"/>
                </a:lnTo>
                <a:close/>
                <a:moveTo>
                  <a:pt x="819" y="1434"/>
                </a:moveTo>
                <a:lnTo>
                  <a:pt x="826" y="1434"/>
                </a:lnTo>
                <a:lnTo>
                  <a:pt x="826" y="1427"/>
                </a:lnTo>
                <a:lnTo>
                  <a:pt x="819" y="1427"/>
                </a:lnTo>
                <a:lnTo>
                  <a:pt x="819" y="1434"/>
                </a:lnTo>
                <a:close/>
                <a:moveTo>
                  <a:pt x="836" y="1434"/>
                </a:moveTo>
                <a:lnTo>
                  <a:pt x="843" y="1434"/>
                </a:lnTo>
                <a:lnTo>
                  <a:pt x="843" y="1427"/>
                </a:lnTo>
                <a:lnTo>
                  <a:pt x="836" y="1427"/>
                </a:lnTo>
                <a:lnTo>
                  <a:pt x="836" y="1434"/>
                </a:lnTo>
                <a:close/>
                <a:moveTo>
                  <a:pt x="852" y="1434"/>
                </a:moveTo>
                <a:lnTo>
                  <a:pt x="859" y="1434"/>
                </a:lnTo>
                <a:lnTo>
                  <a:pt x="859" y="1427"/>
                </a:lnTo>
                <a:lnTo>
                  <a:pt x="852" y="1427"/>
                </a:lnTo>
                <a:lnTo>
                  <a:pt x="852" y="1434"/>
                </a:lnTo>
                <a:close/>
                <a:moveTo>
                  <a:pt x="871" y="1434"/>
                </a:moveTo>
                <a:lnTo>
                  <a:pt x="876" y="1434"/>
                </a:lnTo>
                <a:lnTo>
                  <a:pt x="876" y="1427"/>
                </a:lnTo>
                <a:lnTo>
                  <a:pt x="871" y="1427"/>
                </a:lnTo>
                <a:lnTo>
                  <a:pt x="871" y="1434"/>
                </a:lnTo>
                <a:close/>
                <a:moveTo>
                  <a:pt x="888" y="1434"/>
                </a:moveTo>
                <a:lnTo>
                  <a:pt x="895" y="1434"/>
                </a:lnTo>
                <a:lnTo>
                  <a:pt x="895" y="1427"/>
                </a:lnTo>
                <a:lnTo>
                  <a:pt x="888" y="1427"/>
                </a:lnTo>
                <a:lnTo>
                  <a:pt x="888" y="1434"/>
                </a:lnTo>
                <a:close/>
                <a:moveTo>
                  <a:pt x="819" y="1451"/>
                </a:moveTo>
                <a:lnTo>
                  <a:pt x="826" y="1451"/>
                </a:lnTo>
                <a:lnTo>
                  <a:pt x="826" y="1444"/>
                </a:lnTo>
                <a:lnTo>
                  <a:pt x="819" y="1444"/>
                </a:lnTo>
                <a:lnTo>
                  <a:pt x="819" y="1451"/>
                </a:lnTo>
                <a:close/>
                <a:moveTo>
                  <a:pt x="836" y="1451"/>
                </a:moveTo>
                <a:lnTo>
                  <a:pt x="843" y="1451"/>
                </a:lnTo>
                <a:lnTo>
                  <a:pt x="843" y="1444"/>
                </a:lnTo>
                <a:lnTo>
                  <a:pt x="836" y="1444"/>
                </a:lnTo>
                <a:lnTo>
                  <a:pt x="836" y="1451"/>
                </a:lnTo>
                <a:close/>
                <a:moveTo>
                  <a:pt x="852" y="1451"/>
                </a:moveTo>
                <a:lnTo>
                  <a:pt x="859" y="1451"/>
                </a:lnTo>
                <a:lnTo>
                  <a:pt x="859" y="1444"/>
                </a:lnTo>
                <a:lnTo>
                  <a:pt x="852" y="1444"/>
                </a:lnTo>
                <a:lnTo>
                  <a:pt x="852" y="1451"/>
                </a:lnTo>
                <a:close/>
                <a:moveTo>
                  <a:pt x="871" y="1451"/>
                </a:moveTo>
                <a:lnTo>
                  <a:pt x="876" y="1451"/>
                </a:lnTo>
                <a:lnTo>
                  <a:pt x="876" y="1444"/>
                </a:lnTo>
                <a:lnTo>
                  <a:pt x="871" y="1444"/>
                </a:lnTo>
                <a:lnTo>
                  <a:pt x="871" y="1451"/>
                </a:lnTo>
                <a:close/>
                <a:moveTo>
                  <a:pt x="937" y="1451"/>
                </a:moveTo>
                <a:lnTo>
                  <a:pt x="944" y="1451"/>
                </a:lnTo>
                <a:lnTo>
                  <a:pt x="944" y="1444"/>
                </a:lnTo>
                <a:lnTo>
                  <a:pt x="937" y="1444"/>
                </a:lnTo>
                <a:lnTo>
                  <a:pt x="937" y="1451"/>
                </a:lnTo>
                <a:close/>
                <a:moveTo>
                  <a:pt x="954" y="1451"/>
                </a:moveTo>
                <a:lnTo>
                  <a:pt x="961" y="1451"/>
                </a:lnTo>
                <a:lnTo>
                  <a:pt x="961" y="1444"/>
                </a:lnTo>
                <a:lnTo>
                  <a:pt x="954" y="1444"/>
                </a:lnTo>
                <a:lnTo>
                  <a:pt x="954" y="1451"/>
                </a:lnTo>
                <a:close/>
                <a:moveTo>
                  <a:pt x="971" y="1451"/>
                </a:moveTo>
                <a:lnTo>
                  <a:pt x="978" y="1451"/>
                </a:lnTo>
                <a:lnTo>
                  <a:pt x="978" y="1444"/>
                </a:lnTo>
                <a:lnTo>
                  <a:pt x="971" y="1444"/>
                </a:lnTo>
                <a:lnTo>
                  <a:pt x="971" y="1451"/>
                </a:lnTo>
                <a:close/>
                <a:moveTo>
                  <a:pt x="819" y="1468"/>
                </a:moveTo>
                <a:lnTo>
                  <a:pt x="826" y="1468"/>
                </a:lnTo>
                <a:lnTo>
                  <a:pt x="826" y="1460"/>
                </a:lnTo>
                <a:lnTo>
                  <a:pt x="819" y="1460"/>
                </a:lnTo>
                <a:lnTo>
                  <a:pt x="819" y="1468"/>
                </a:lnTo>
                <a:close/>
                <a:moveTo>
                  <a:pt x="836" y="1468"/>
                </a:moveTo>
                <a:lnTo>
                  <a:pt x="843" y="1468"/>
                </a:lnTo>
                <a:lnTo>
                  <a:pt x="843" y="1460"/>
                </a:lnTo>
                <a:lnTo>
                  <a:pt x="836" y="1460"/>
                </a:lnTo>
                <a:lnTo>
                  <a:pt x="836" y="1468"/>
                </a:lnTo>
                <a:close/>
                <a:moveTo>
                  <a:pt x="852" y="1468"/>
                </a:moveTo>
                <a:lnTo>
                  <a:pt x="859" y="1468"/>
                </a:lnTo>
                <a:lnTo>
                  <a:pt x="859" y="1460"/>
                </a:lnTo>
                <a:lnTo>
                  <a:pt x="852" y="1460"/>
                </a:lnTo>
                <a:lnTo>
                  <a:pt x="852" y="1468"/>
                </a:lnTo>
                <a:close/>
                <a:moveTo>
                  <a:pt x="871" y="1468"/>
                </a:moveTo>
                <a:lnTo>
                  <a:pt x="876" y="1468"/>
                </a:lnTo>
                <a:lnTo>
                  <a:pt x="876" y="1460"/>
                </a:lnTo>
                <a:lnTo>
                  <a:pt x="871" y="1460"/>
                </a:lnTo>
                <a:lnTo>
                  <a:pt x="871" y="1468"/>
                </a:lnTo>
                <a:close/>
                <a:moveTo>
                  <a:pt x="888" y="1468"/>
                </a:moveTo>
                <a:lnTo>
                  <a:pt x="895" y="1468"/>
                </a:lnTo>
                <a:lnTo>
                  <a:pt x="895" y="1460"/>
                </a:lnTo>
                <a:lnTo>
                  <a:pt x="888" y="1460"/>
                </a:lnTo>
                <a:lnTo>
                  <a:pt x="888" y="1468"/>
                </a:lnTo>
                <a:close/>
                <a:moveTo>
                  <a:pt x="937" y="1468"/>
                </a:moveTo>
                <a:lnTo>
                  <a:pt x="944" y="1468"/>
                </a:lnTo>
                <a:lnTo>
                  <a:pt x="944" y="1460"/>
                </a:lnTo>
                <a:lnTo>
                  <a:pt x="937" y="1460"/>
                </a:lnTo>
                <a:lnTo>
                  <a:pt x="937" y="1468"/>
                </a:lnTo>
                <a:close/>
                <a:moveTo>
                  <a:pt x="954" y="1468"/>
                </a:moveTo>
                <a:lnTo>
                  <a:pt x="961" y="1468"/>
                </a:lnTo>
                <a:lnTo>
                  <a:pt x="961" y="1460"/>
                </a:lnTo>
                <a:lnTo>
                  <a:pt x="954" y="1460"/>
                </a:lnTo>
                <a:lnTo>
                  <a:pt x="954" y="1468"/>
                </a:lnTo>
                <a:close/>
                <a:moveTo>
                  <a:pt x="971" y="1468"/>
                </a:moveTo>
                <a:lnTo>
                  <a:pt x="978" y="1468"/>
                </a:lnTo>
                <a:lnTo>
                  <a:pt x="978" y="1460"/>
                </a:lnTo>
                <a:lnTo>
                  <a:pt x="971" y="1460"/>
                </a:lnTo>
                <a:lnTo>
                  <a:pt x="971" y="1468"/>
                </a:lnTo>
                <a:close/>
                <a:moveTo>
                  <a:pt x="836" y="1484"/>
                </a:moveTo>
                <a:lnTo>
                  <a:pt x="843" y="1484"/>
                </a:lnTo>
                <a:lnTo>
                  <a:pt x="843" y="1477"/>
                </a:lnTo>
                <a:lnTo>
                  <a:pt x="836" y="1477"/>
                </a:lnTo>
                <a:lnTo>
                  <a:pt x="836" y="1484"/>
                </a:lnTo>
                <a:close/>
                <a:moveTo>
                  <a:pt x="852" y="1484"/>
                </a:moveTo>
                <a:lnTo>
                  <a:pt x="859" y="1484"/>
                </a:lnTo>
                <a:lnTo>
                  <a:pt x="859" y="1477"/>
                </a:lnTo>
                <a:lnTo>
                  <a:pt x="852" y="1477"/>
                </a:lnTo>
                <a:lnTo>
                  <a:pt x="852" y="1484"/>
                </a:lnTo>
                <a:close/>
                <a:moveTo>
                  <a:pt x="871" y="1484"/>
                </a:moveTo>
                <a:lnTo>
                  <a:pt x="876" y="1484"/>
                </a:lnTo>
                <a:lnTo>
                  <a:pt x="876" y="1477"/>
                </a:lnTo>
                <a:lnTo>
                  <a:pt x="871" y="1477"/>
                </a:lnTo>
                <a:lnTo>
                  <a:pt x="871" y="1484"/>
                </a:lnTo>
                <a:close/>
                <a:moveTo>
                  <a:pt x="888" y="1484"/>
                </a:moveTo>
                <a:lnTo>
                  <a:pt x="895" y="1484"/>
                </a:lnTo>
                <a:lnTo>
                  <a:pt x="895" y="1477"/>
                </a:lnTo>
                <a:lnTo>
                  <a:pt x="888" y="1477"/>
                </a:lnTo>
                <a:lnTo>
                  <a:pt x="888" y="1484"/>
                </a:lnTo>
                <a:close/>
                <a:moveTo>
                  <a:pt x="904" y="1484"/>
                </a:moveTo>
                <a:lnTo>
                  <a:pt x="911" y="1484"/>
                </a:lnTo>
                <a:lnTo>
                  <a:pt x="911" y="1477"/>
                </a:lnTo>
                <a:lnTo>
                  <a:pt x="904" y="1477"/>
                </a:lnTo>
                <a:lnTo>
                  <a:pt x="904" y="1484"/>
                </a:lnTo>
                <a:close/>
                <a:moveTo>
                  <a:pt x="852" y="1501"/>
                </a:moveTo>
                <a:lnTo>
                  <a:pt x="859" y="1501"/>
                </a:lnTo>
                <a:lnTo>
                  <a:pt x="859" y="1494"/>
                </a:lnTo>
                <a:lnTo>
                  <a:pt x="852" y="1494"/>
                </a:lnTo>
                <a:lnTo>
                  <a:pt x="852" y="1501"/>
                </a:lnTo>
                <a:close/>
                <a:moveTo>
                  <a:pt x="871" y="1501"/>
                </a:moveTo>
                <a:lnTo>
                  <a:pt x="876" y="1501"/>
                </a:lnTo>
                <a:lnTo>
                  <a:pt x="876" y="1494"/>
                </a:lnTo>
                <a:lnTo>
                  <a:pt x="871" y="1494"/>
                </a:lnTo>
                <a:lnTo>
                  <a:pt x="871" y="1501"/>
                </a:lnTo>
                <a:close/>
                <a:moveTo>
                  <a:pt x="888" y="1501"/>
                </a:moveTo>
                <a:lnTo>
                  <a:pt x="895" y="1501"/>
                </a:lnTo>
                <a:lnTo>
                  <a:pt x="895" y="1494"/>
                </a:lnTo>
                <a:lnTo>
                  <a:pt x="888" y="1494"/>
                </a:lnTo>
                <a:lnTo>
                  <a:pt x="888" y="1501"/>
                </a:lnTo>
                <a:close/>
                <a:moveTo>
                  <a:pt x="904" y="1501"/>
                </a:moveTo>
                <a:lnTo>
                  <a:pt x="911" y="1501"/>
                </a:lnTo>
                <a:lnTo>
                  <a:pt x="911" y="1494"/>
                </a:lnTo>
                <a:lnTo>
                  <a:pt x="904" y="1494"/>
                </a:lnTo>
                <a:lnTo>
                  <a:pt x="904" y="1501"/>
                </a:lnTo>
                <a:close/>
              </a:path>
            </a:pathLst>
          </a:custGeom>
          <a:solidFill>
            <a:schemeClr val="bg1">
              <a:lumMod val="95000"/>
              <a:alpha val="35000"/>
            </a:schemeClr>
          </a:solidFill>
          <a:ln>
            <a:noFill/>
          </a:ln>
        </p:spPr>
        <p:txBody>
          <a:bodyPr vert="horz" wrap="square" lIns="68562" tIns="34289" rIns="68562" bIns="34289" numCol="1" anchor="t" anchorCtr="0" compatLnSpc="1">
            <a:prstTxWarp prst="textNoShape">
              <a:avLst/>
            </a:prstTxWarp>
          </a:bodyPr>
          <a:lstStyle/>
          <a:p>
            <a:pPr defTabSz="685596"/>
            <a:endParaRPr lang="zh-CN" altLang="en-US" sz="1400">
              <a:solidFill>
                <a:prstClr val="black"/>
              </a:solidFill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4009293"/>
            <a:ext cx="9144000" cy="1134208"/>
          </a:xfrm>
          <a:custGeom>
            <a:avLst/>
            <a:gdLst>
              <a:gd name="connsiteX0" fmla="*/ 0 w 12192000"/>
              <a:gd name="connsiteY0" fmla="*/ 0 h 1512277"/>
              <a:gd name="connsiteX1" fmla="*/ 12192000 w 12192000"/>
              <a:gd name="connsiteY1" fmla="*/ 0 h 1512277"/>
              <a:gd name="connsiteX2" fmla="*/ 12192000 w 12192000"/>
              <a:gd name="connsiteY2" fmla="*/ 1512277 h 1512277"/>
              <a:gd name="connsiteX3" fmla="*/ 0 w 12192000"/>
              <a:gd name="connsiteY3" fmla="*/ 1512277 h 151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512277">
                <a:moveTo>
                  <a:pt x="0" y="0"/>
                </a:moveTo>
                <a:lnTo>
                  <a:pt x="12192000" y="0"/>
                </a:lnTo>
                <a:lnTo>
                  <a:pt x="12192000" y="1512277"/>
                </a:lnTo>
                <a:lnTo>
                  <a:pt x="0" y="1512277"/>
                </a:lnTo>
                <a:close/>
              </a:path>
            </a:pathLst>
          </a:custGeom>
        </p:spPr>
      </p:pic>
      <p:sp>
        <p:nvSpPr>
          <p:cNvPr id="18" name="Rectangle 22"/>
          <p:cNvSpPr txBox="1">
            <a:spLocks/>
          </p:cNvSpPr>
          <p:nvPr/>
        </p:nvSpPr>
        <p:spPr bwMode="auto">
          <a:xfrm>
            <a:off x="2417241" y="2715768"/>
            <a:ext cx="4309522" cy="585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8007" tIns="29012" rIns="58007" bIns="29012" anchor="ctr"/>
          <a:lstStyle/>
          <a:p>
            <a:pPr algn="ctr" defTabSz="579359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anose="020B0503020204020204" pitchFamily="34" charset="-122"/>
              </a:rPr>
              <a:t>物流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anose="020B0503020204020204" pitchFamily="34" charset="-122"/>
              </a:rPr>
              <a:t>研发部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anose="020B0503020204020204" pitchFamily="34" charset="-122"/>
              </a:rPr>
              <a:t>系统架构</a:t>
            </a:r>
            <a:r>
              <a:rPr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anose="020B0503020204020204" pitchFamily="34" charset="-122"/>
              </a:rPr>
              <a:t>部   </a:t>
            </a:r>
            <a:endParaRPr lang="en-US" altLang="zh-CN" sz="1600" b="1" dirty="0" smtClean="0">
              <a:solidFill>
                <a:srgbClr val="FFFFFF"/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ctr" defTabSz="579359">
              <a:lnSpc>
                <a:spcPct val="150000"/>
              </a:lnSpc>
              <a:defRPr/>
            </a:pPr>
            <a:r>
              <a:rPr lang="zh-CN" altLang="en-US" sz="1600" b="1" dirty="0" smtClean="0">
                <a:solidFill>
                  <a:srgbClr val="FFFFFF"/>
                </a:solidFill>
                <a:latin typeface="微软雅黑" pitchFamily="34" charset="-122"/>
                <a:ea typeface="微软雅黑" panose="020B0503020204020204" pitchFamily="34" charset="-122"/>
              </a:rPr>
              <a:t>主讲人：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solidFill>
                  <a:srgbClr val="FFFFFF"/>
                </a:solidFill>
                <a:latin typeface="微软雅黑" pitchFamily="34" charset="-122"/>
                <a:ea typeface="微软雅黑" panose="020B0503020204020204" pitchFamily="34" charset="-122"/>
              </a:rPr>
              <a:t>江龙飞</a:t>
            </a: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anose="020B0503020204020204" pitchFamily="34" charset="-122"/>
              </a:rPr>
              <a:t>  </a:t>
            </a:r>
          </a:p>
          <a:p>
            <a:pPr algn="ctr" defTabSz="579359">
              <a:lnSpc>
                <a:spcPct val="150000"/>
              </a:lnSpc>
              <a:defRPr/>
            </a:pPr>
            <a:r>
              <a:rPr lang="en-US" altLang="zh-CN" sz="1600" b="1" dirty="0" smtClean="0">
                <a:solidFill>
                  <a:srgbClr val="FFFFFF"/>
                </a:solidFill>
                <a:latin typeface="微软雅黑" pitchFamily="34" charset="-122"/>
                <a:ea typeface="微软雅黑" panose="020B0503020204020204" pitchFamily="34" charset="-122"/>
              </a:rPr>
              <a:t>                                     </a:t>
            </a:r>
            <a:endParaRPr lang="zh-CN" altLang="en-US" sz="1600" b="1" dirty="0">
              <a:solidFill>
                <a:srgbClr val="FFFFFF"/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4330" y="187338"/>
            <a:ext cx="1088332" cy="684731"/>
          </a:xfrm>
          <a:prstGeom prst="rect">
            <a:avLst/>
          </a:prstGeom>
        </p:spPr>
      </p:pic>
      <p:sp>
        <p:nvSpPr>
          <p:cNvPr id="7" name="文本框 4"/>
          <p:cNvSpPr txBox="1"/>
          <p:nvPr/>
        </p:nvSpPr>
        <p:spPr>
          <a:xfrm>
            <a:off x="1419521" y="1403799"/>
            <a:ext cx="6293995" cy="807911"/>
          </a:xfrm>
          <a:prstGeom prst="rect">
            <a:avLst/>
          </a:prstGeom>
          <a:noFill/>
        </p:spPr>
        <p:txBody>
          <a:bodyPr wrap="none" lIns="68562" tIns="34289" rIns="68562" bIns="34289" rtlCol="0">
            <a:spAutoFit/>
          </a:bodyPr>
          <a:lstStyle/>
          <a:p>
            <a:pPr algn="ctr" defTabSz="685596"/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代码自动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生成器的使用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1761" y="2382017"/>
            <a:ext cx="4392488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79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/>
          </p:cNvSpPr>
          <p:nvPr/>
        </p:nvSpPr>
        <p:spPr bwMode="auto">
          <a:xfrm>
            <a:off x="2755364" y="195486"/>
            <a:ext cx="1861256" cy="420153"/>
          </a:xfrm>
          <a:prstGeom prst="parallelogram">
            <a:avLst>
              <a:gd name="adj" fmla="val 43830"/>
            </a:avLst>
          </a:prstGeom>
          <a:solidFill>
            <a:srgbClr val="C0000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073892" y="195486"/>
            <a:ext cx="1825488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工具介绍</a:t>
            </a: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483556" y="195487"/>
            <a:ext cx="1882688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使用说明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897676" y="195488"/>
            <a:ext cx="333879" cy="420152"/>
          </a:xfrm>
          <a:prstGeom prst="parallelogram">
            <a:avLst>
              <a:gd name="adj" fmla="val 67046"/>
            </a:avLst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7867932" y="195487"/>
            <a:ext cx="333879" cy="420152"/>
          </a:xfrm>
          <a:prstGeom prst="parallelogram">
            <a:avLst>
              <a:gd name="adj" fmla="val 67046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034872" y="383103"/>
            <a:ext cx="371916" cy="251718"/>
          </a:xfrm>
          <a:prstGeom prst="parallelogram">
            <a:avLst>
              <a:gd name="adj" fmla="val 8141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57516" y="195489"/>
            <a:ext cx="153931" cy="420152"/>
          </a:xfrm>
          <a:prstGeom prst="parallelogram">
            <a:avLst>
              <a:gd name="adj" fmla="val 40045"/>
            </a:avLst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7132" y="195488"/>
            <a:ext cx="45719" cy="4201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8244408" y="615639"/>
            <a:ext cx="360040" cy="45719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6228184" y="195486"/>
            <a:ext cx="1711756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工具演示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40"/>
          <p:cNvGrpSpPr>
            <a:grpSpLocks/>
          </p:cNvGrpSpPr>
          <p:nvPr/>
        </p:nvGrpSpPr>
        <p:grpSpPr bwMode="auto">
          <a:xfrm>
            <a:off x="5891311" y="1484881"/>
            <a:ext cx="1865710" cy="457870"/>
            <a:chOff x="-272143" y="-5101"/>
            <a:chExt cx="2486249" cy="610372"/>
          </a:xfrm>
          <a:noFill/>
        </p:grpSpPr>
        <p:sp>
          <p:nvSpPr>
            <p:cNvPr id="17" name="Text Placeholder 3"/>
            <p:cNvSpPr txBox="1">
              <a:spLocks noChangeArrowheads="1"/>
            </p:cNvSpPr>
            <p:nvPr/>
          </p:nvSpPr>
          <p:spPr bwMode="auto">
            <a:xfrm>
              <a:off x="-272143" y="-5101"/>
              <a:ext cx="1196253" cy="2872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912813"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defTabSz="912813"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Gill Sans"/>
                </a:rPr>
                <a:t>自定义模板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Gill Sans"/>
              </a:endParaRPr>
            </a:p>
          </p:txBody>
        </p:sp>
        <p:sp>
          <p:nvSpPr>
            <p:cNvPr id="18" name="Text Placeholder 3"/>
            <p:cNvSpPr txBox="1">
              <a:spLocks noChangeArrowheads="1"/>
            </p:cNvSpPr>
            <p:nvPr/>
          </p:nvSpPr>
          <p:spPr bwMode="auto">
            <a:xfrm>
              <a:off x="-272143" y="379613"/>
              <a:ext cx="2486249" cy="2256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1217613"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1217613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defTabSz="1217613"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可以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自</a:t>
              </a: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定义模板的样式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43"/>
          <p:cNvGrpSpPr>
            <a:grpSpLocks/>
          </p:cNvGrpSpPr>
          <p:nvPr/>
        </p:nvGrpSpPr>
        <p:grpSpPr bwMode="auto">
          <a:xfrm>
            <a:off x="5922935" y="2293937"/>
            <a:ext cx="1897516" cy="463390"/>
            <a:chOff x="-511392" y="-5101"/>
            <a:chExt cx="2528633" cy="617731"/>
          </a:xfrm>
          <a:noFill/>
        </p:grpSpPr>
        <p:sp>
          <p:nvSpPr>
            <p:cNvPr id="20" name="Text Placeholder 3"/>
            <p:cNvSpPr txBox="1">
              <a:spLocks noChangeArrowheads="1"/>
            </p:cNvSpPr>
            <p:nvPr/>
          </p:nvSpPr>
          <p:spPr bwMode="auto">
            <a:xfrm>
              <a:off x="-511392" y="-5101"/>
              <a:ext cx="1435503" cy="2872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912813"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defTabSz="912813"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Gill Sans"/>
                </a:rPr>
                <a:t>生成建表语句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Gill Sans"/>
              </a:endParaRPr>
            </a:p>
          </p:txBody>
        </p:sp>
        <p:sp>
          <p:nvSpPr>
            <p:cNvPr id="21" name="Text Placeholder 3"/>
            <p:cNvSpPr txBox="1">
              <a:spLocks noChangeArrowheads="1"/>
            </p:cNvSpPr>
            <p:nvPr/>
          </p:nvSpPr>
          <p:spPr bwMode="auto">
            <a:xfrm>
              <a:off x="-469007" y="386972"/>
              <a:ext cx="2486248" cy="2256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1217613"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1217613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defTabSz="1217613"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生成代码的同时生成建表语句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46"/>
          <p:cNvGrpSpPr>
            <a:grpSpLocks/>
          </p:cNvGrpSpPr>
          <p:nvPr/>
        </p:nvGrpSpPr>
        <p:grpSpPr bwMode="auto">
          <a:xfrm>
            <a:off x="5922935" y="3235820"/>
            <a:ext cx="1944997" cy="577093"/>
            <a:chOff x="-511392" y="-5101"/>
            <a:chExt cx="2591906" cy="769305"/>
          </a:xfrm>
          <a:noFill/>
        </p:grpSpPr>
        <p:sp>
          <p:nvSpPr>
            <p:cNvPr id="23" name="Text Placeholder 3"/>
            <p:cNvSpPr txBox="1">
              <a:spLocks noChangeArrowheads="1"/>
            </p:cNvSpPr>
            <p:nvPr/>
          </p:nvSpPr>
          <p:spPr bwMode="auto">
            <a:xfrm>
              <a:off x="-511392" y="-5101"/>
              <a:ext cx="1435503" cy="2872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912813"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defTabSz="912813"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Gill Sans"/>
                </a:rPr>
                <a:t>支持测试方法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Gill Sans"/>
              </a:endParaRPr>
            </a:p>
          </p:txBody>
        </p:sp>
        <p:sp>
          <p:nvSpPr>
            <p:cNvPr id="24" name="Text Placeholder 3"/>
            <p:cNvSpPr txBox="1">
              <a:spLocks noChangeArrowheads="1"/>
            </p:cNvSpPr>
            <p:nvPr/>
          </p:nvSpPr>
          <p:spPr bwMode="auto">
            <a:xfrm>
              <a:off x="-405734" y="312888"/>
              <a:ext cx="2486248" cy="4513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1217613"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1217613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defTabSz="1217613"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生成各层的测试方法，方便回归测试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49"/>
          <p:cNvGrpSpPr>
            <a:grpSpLocks/>
          </p:cNvGrpSpPr>
          <p:nvPr/>
        </p:nvGrpSpPr>
        <p:grpSpPr bwMode="auto">
          <a:xfrm>
            <a:off x="1043608" y="1548990"/>
            <a:ext cx="1865709" cy="542509"/>
            <a:chOff x="0" y="-5101"/>
            <a:chExt cx="2486249" cy="723202"/>
          </a:xfrm>
          <a:noFill/>
        </p:grpSpPr>
        <p:sp>
          <p:nvSpPr>
            <p:cNvPr id="26" name="Text Placeholder 3"/>
            <p:cNvSpPr txBox="1">
              <a:spLocks noChangeArrowheads="1"/>
            </p:cNvSpPr>
            <p:nvPr/>
          </p:nvSpPr>
          <p:spPr bwMode="auto">
            <a:xfrm>
              <a:off x="1441315" y="-5101"/>
              <a:ext cx="957002" cy="2872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912813"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defTabSz="912813"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Gill Sans"/>
                </a:rPr>
                <a:t>动态配置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Gill Sans"/>
              </a:endParaRPr>
            </a:p>
          </p:txBody>
        </p:sp>
        <p:sp>
          <p:nvSpPr>
            <p:cNvPr id="27" name="Text Placeholder 3"/>
            <p:cNvSpPr txBox="1">
              <a:spLocks noChangeArrowheads="1"/>
            </p:cNvSpPr>
            <p:nvPr/>
          </p:nvSpPr>
          <p:spPr bwMode="auto">
            <a:xfrm>
              <a:off x="0" y="266785"/>
              <a:ext cx="2486249" cy="4513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1217613"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1217613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defTabSz="1217613"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r">
                <a:spcBef>
                  <a:spcPct val="20000"/>
                </a:spcBef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可以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动态配置是否生成，添加，删除，修改，查看，导出功能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52"/>
          <p:cNvGrpSpPr>
            <a:grpSpLocks/>
          </p:cNvGrpSpPr>
          <p:nvPr/>
        </p:nvGrpSpPr>
        <p:grpSpPr bwMode="auto">
          <a:xfrm>
            <a:off x="1043608" y="2327492"/>
            <a:ext cx="1865709" cy="542509"/>
            <a:chOff x="0" y="-5101"/>
            <a:chExt cx="2486249" cy="723202"/>
          </a:xfrm>
          <a:noFill/>
        </p:grpSpPr>
        <p:sp>
          <p:nvSpPr>
            <p:cNvPr id="29" name="Text Placeholder 3"/>
            <p:cNvSpPr txBox="1">
              <a:spLocks noChangeArrowheads="1"/>
            </p:cNvSpPr>
            <p:nvPr/>
          </p:nvSpPr>
          <p:spPr bwMode="auto">
            <a:xfrm>
              <a:off x="962814" y="-5101"/>
              <a:ext cx="1435504" cy="2872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912813"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defTabSz="912813"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Gill Sans"/>
                </a:rPr>
                <a:t>多数据源接入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Gill Sans"/>
              </a:endParaRPr>
            </a:p>
          </p:txBody>
        </p:sp>
        <p:sp>
          <p:nvSpPr>
            <p:cNvPr id="30" name="Text Placeholder 3"/>
            <p:cNvSpPr txBox="1">
              <a:spLocks noChangeArrowheads="1"/>
            </p:cNvSpPr>
            <p:nvPr/>
          </p:nvSpPr>
          <p:spPr bwMode="auto">
            <a:xfrm>
              <a:off x="0" y="266785"/>
              <a:ext cx="2486249" cy="4513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1217613"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1217613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defTabSz="1217613"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支持多种数据源的接入（工具源文件、</a:t>
              </a:r>
              <a:r>
                <a:rPr lang="en-US" altLang="zh-CN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Excel</a:t>
              </a: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1" name="组合 55"/>
          <p:cNvGrpSpPr>
            <a:grpSpLocks/>
          </p:cNvGrpSpPr>
          <p:nvPr/>
        </p:nvGrpSpPr>
        <p:grpSpPr bwMode="auto">
          <a:xfrm>
            <a:off x="1043608" y="3263596"/>
            <a:ext cx="1865709" cy="542509"/>
            <a:chOff x="0" y="-5101"/>
            <a:chExt cx="2486249" cy="723202"/>
          </a:xfrm>
          <a:noFill/>
        </p:grpSpPr>
        <p:sp>
          <p:nvSpPr>
            <p:cNvPr id="32" name="Text Placeholder 3"/>
            <p:cNvSpPr txBox="1">
              <a:spLocks noChangeArrowheads="1"/>
            </p:cNvSpPr>
            <p:nvPr/>
          </p:nvSpPr>
          <p:spPr bwMode="auto">
            <a:xfrm>
              <a:off x="1202064" y="-5101"/>
              <a:ext cx="1196254" cy="2872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912813"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defTabSz="912813"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defTabSz="9128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  <a:sym typeface="Gill Sans"/>
                </a:rPr>
                <a:t>可视化定义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Gill Sans"/>
              </a:endParaRPr>
            </a:p>
          </p:txBody>
        </p:sp>
        <p:sp>
          <p:nvSpPr>
            <p:cNvPr id="33" name="Text Placeholder 3"/>
            <p:cNvSpPr txBox="1">
              <a:spLocks noChangeArrowheads="1"/>
            </p:cNvSpPr>
            <p:nvPr/>
          </p:nvSpPr>
          <p:spPr bwMode="auto">
            <a:xfrm>
              <a:off x="0" y="266785"/>
              <a:ext cx="2486249" cy="4513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1217613"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defTabSz="1217613"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defTabSz="1217613"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defTabSz="1217613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zh-CN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可以在工具上可视化定义对外发布的接口，枚举类等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" name="Freeform 64"/>
          <p:cNvSpPr>
            <a:spLocks/>
          </p:cNvSpPr>
          <p:nvPr/>
        </p:nvSpPr>
        <p:spPr bwMode="auto">
          <a:xfrm>
            <a:off x="3499248" y="1703810"/>
            <a:ext cx="1034653" cy="926306"/>
          </a:xfrm>
          <a:custGeom>
            <a:avLst/>
            <a:gdLst>
              <a:gd name="T0" fmla="*/ 1358947 w 335"/>
              <a:gd name="T1" fmla="*/ 760046 h 299"/>
              <a:gd name="T2" fmla="*/ 1358947 w 335"/>
              <a:gd name="T3" fmla="*/ 132182 h 299"/>
              <a:gd name="T4" fmla="*/ 1058331 w 335"/>
              <a:gd name="T5" fmla="*/ 74352 h 299"/>
              <a:gd name="T6" fmla="*/ 135895 w 335"/>
              <a:gd name="T7" fmla="*/ 627864 h 299"/>
              <a:gd name="T8" fmla="*/ 115305 w 335"/>
              <a:gd name="T9" fmla="*/ 850921 h 299"/>
              <a:gd name="T10" fmla="*/ 691828 w 335"/>
              <a:gd name="T11" fmla="*/ 1185507 h 299"/>
              <a:gd name="T12" fmla="*/ 848312 w 335"/>
              <a:gd name="T13" fmla="*/ 1181376 h 299"/>
              <a:gd name="T14" fmla="*/ 1190108 w 335"/>
              <a:gd name="T15" fmla="*/ 962450 h 299"/>
              <a:gd name="T16" fmla="*/ 1358947 w 335"/>
              <a:gd name="T17" fmla="*/ 760046 h 2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5" h="299">
                <a:moveTo>
                  <a:pt x="330" y="184"/>
                </a:moveTo>
                <a:cubicBezTo>
                  <a:pt x="330" y="159"/>
                  <a:pt x="330" y="32"/>
                  <a:pt x="330" y="32"/>
                </a:cubicBezTo>
                <a:cubicBezTo>
                  <a:pt x="330" y="32"/>
                  <a:pt x="335" y="0"/>
                  <a:pt x="257" y="18"/>
                </a:cubicBezTo>
                <a:cubicBezTo>
                  <a:pt x="180" y="35"/>
                  <a:pt x="96" y="74"/>
                  <a:pt x="33" y="152"/>
                </a:cubicBezTo>
                <a:cubicBezTo>
                  <a:pt x="25" y="163"/>
                  <a:pt x="0" y="190"/>
                  <a:pt x="28" y="206"/>
                </a:cubicBezTo>
                <a:cubicBezTo>
                  <a:pt x="57" y="222"/>
                  <a:pt x="168" y="287"/>
                  <a:pt x="168" y="287"/>
                </a:cubicBezTo>
                <a:cubicBezTo>
                  <a:pt x="168" y="287"/>
                  <a:pt x="189" y="299"/>
                  <a:pt x="206" y="286"/>
                </a:cubicBezTo>
                <a:cubicBezTo>
                  <a:pt x="222" y="272"/>
                  <a:pt x="257" y="244"/>
                  <a:pt x="289" y="233"/>
                </a:cubicBezTo>
                <a:cubicBezTo>
                  <a:pt x="319" y="224"/>
                  <a:pt x="331" y="226"/>
                  <a:pt x="330" y="184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lIns="91440" tIns="45720" rIns="91440" bIns="45720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52"/>
          <p:cNvSpPr>
            <a:spLocks noChangeArrowheads="1"/>
          </p:cNvSpPr>
          <p:nvPr/>
        </p:nvSpPr>
        <p:spPr bwMode="auto">
          <a:xfrm>
            <a:off x="3979894" y="1989560"/>
            <a:ext cx="297197" cy="37702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68580" tIns="34290" rIns="68580" bIns="34290">
            <a:spAutoFit/>
          </a:bodyPr>
          <a:lstStyle/>
          <a:p>
            <a:pPr algn="ctr" defTabSz="1031081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6" name="Freeform 62"/>
          <p:cNvSpPr>
            <a:spLocks/>
          </p:cNvSpPr>
          <p:nvPr/>
        </p:nvSpPr>
        <p:spPr bwMode="auto">
          <a:xfrm>
            <a:off x="3307557" y="2356272"/>
            <a:ext cx="759619" cy="1191815"/>
          </a:xfrm>
          <a:custGeom>
            <a:avLst/>
            <a:gdLst>
              <a:gd name="T0" fmla="*/ 860490 w 246"/>
              <a:gd name="T1" fmla="*/ 383857 h 385"/>
              <a:gd name="T2" fmla="*/ 308788 w 246"/>
              <a:gd name="T3" fmla="*/ 82550 h 385"/>
              <a:gd name="T4" fmla="*/ 111164 w 246"/>
              <a:gd name="T5" fmla="*/ 317817 h 385"/>
              <a:gd name="T6" fmla="*/ 156453 w 246"/>
              <a:gd name="T7" fmla="*/ 1395095 h 385"/>
              <a:gd name="T8" fmla="*/ 341726 w 246"/>
              <a:gd name="T9" fmla="*/ 1518920 h 385"/>
              <a:gd name="T10" fmla="*/ 909896 w 246"/>
              <a:gd name="T11" fmla="*/ 1172210 h 385"/>
              <a:gd name="T12" fmla="*/ 979888 w 246"/>
              <a:gd name="T13" fmla="*/ 1031875 h 385"/>
              <a:gd name="T14" fmla="*/ 955185 w 246"/>
              <a:gd name="T15" fmla="*/ 627380 h 385"/>
              <a:gd name="T16" fmla="*/ 860490 w 246"/>
              <a:gd name="T17" fmla="*/ 383857 h 3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6" h="385">
                <a:moveTo>
                  <a:pt x="209" y="93"/>
                </a:moveTo>
                <a:cubicBezTo>
                  <a:pt x="187" y="81"/>
                  <a:pt x="75" y="20"/>
                  <a:pt x="75" y="20"/>
                </a:cubicBezTo>
                <a:cubicBezTo>
                  <a:pt x="75" y="20"/>
                  <a:pt x="49" y="0"/>
                  <a:pt x="27" y="77"/>
                </a:cubicBezTo>
                <a:cubicBezTo>
                  <a:pt x="6" y="153"/>
                  <a:pt x="0" y="245"/>
                  <a:pt x="38" y="338"/>
                </a:cubicBezTo>
                <a:cubicBezTo>
                  <a:pt x="43" y="350"/>
                  <a:pt x="56" y="385"/>
                  <a:pt x="83" y="368"/>
                </a:cubicBezTo>
                <a:cubicBezTo>
                  <a:pt x="110" y="351"/>
                  <a:pt x="221" y="284"/>
                  <a:pt x="221" y="284"/>
                </a:cubicBezTo>
                <a:cubicBezTo>
                  <a:pt x="221" y="284"/>
                  <a:pt x="242" y="271"/>
                  <a:pt x="238" y="250"/>
                </a:cubicBezTo>
                <a:cubicBezTo>
                  <a:pt x="234" y="229"/>
                  <a:pt x="226" y="186"/>
                  <a:pt x="232" y="152"/>
                </a:cubicBezTo>
                <a:cubicBezTo>
                  <a:pt x="238" y="122"/>
                  <a:pt x="246" y="112"/>
                  <a:pt x="209" y="93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lIns="91440" tIns="45720" rIns="91440" bIns="45720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53"/>
          <p:cNvSpPr>
            <a:spLocks noChangeArrowheads="1"/>
          </p:cNvSpPr>
          <p:nvPr/>
        </p:nvSpPr>
        <p:spPr bwMode="auto">
          <a:xfrm>
            <a:off x="3518527" y="2756322"/>
            <a:ext cx="297197" cy="37702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68580" tIns="34290" rIns="68580" bIns="34290">
            <a:spAutoFit/>
          </a:bodyPr>
          <a:lstStyle/>
          <a:p>
            <a:pPr algn="ctr" defTabSz="1031081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8" name="Freeform 59"/>
          <p:cNvSpPr>
            <a:spLocks/>
          </p:cNvSpPr>
          <p:nvPr/>
        </p:nvSpPr>
        <p:spPr bwMode="auto">
          <a:xfrm>
            <a:off x="4601766" y="1707381"/>
            <a:ext cx="1034653" cy="940594"/>
          </a:xfrm>
          <a:custGeom>
            <a:avLst/>
            <a:gdLst>
              <a:gd name="T0" fmla="*/ 716536 w 335"/>
              <a:gd name="T1" fmla="*/ 1159241 h 304"/>
              <a:gd name="T2" fmla="*/ 1255996 w 335"/>
              <a:gd name="T3" fmla="*/ 841584 h 304"/>
              <a:gd name="T4" fmla="*/ 1153046 w 335"/>
              <a:gd name="T5" fmla="*/ 548680 h 304"/>
              <a:gd name="T6" fmla="*/ 201783 w 335"/>
              <a:gd name="T7" fmla="*/ 37129 h 304"/>
              <a:gd name="T8" fmla="*/ 4118 w 335"/>
              <a:gd name="T9" fmla="*/ 136139 h 304"/>
              <a:gd name="T10" fmla="*/ 12354 w 335"/>
              <a:gd name="T11" fmla="*/ 800330 h 304"/>
              <a:gd name="T12" fmla="*/ 94714 w 335"/>
              <a:gd name="T13" fmla="*/ 932343 h 304"/>
              <a:gd name="T14" fmla="*/ 452982 w 335"/>
              <a:gd name="T15" fmla="*/ 1117986 h 304"/>
              <a:gd name="T16" fmla="*/ 716536 w 335"/>
              <a:gd name="T17" fmla="*/ 1159241 h 3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5" h="304">
                <a:moveTo>
                  <a:pt x="174" y="281"/>
                </a:moveTo>
                <a:cubicBezTo>
                  <a:pt x="195" y="268"/>
                  <a:pt x="305" y="204"/>
                  <a:pt x="305" y="204"/>
                </a:cubicBezTo>
                <a:cubicBezTo>
                  <a:pt x="305" y="204"/>
                  <a:pt x="335" y="192"/>
                  <a:pt x="280" y="133"/>
                </a:cubicBezTo>
                <a:cubicBezTo>
                  <a:pt x="225" y="76"/>
                  <a:pt x="149" y="24"/>
                  <a:pt x="49" y="9"/>
                </a:cubicBezTo>
                <a:cubicBezTo>
                  <a:pt x="36" y="7"/>
                  <a:pt x="0" y="0"/>
                  <a:pt x="1" y="33"/>
                </a:cubicBezTo>
                <a:cubicBezTo>
                  <a:pt x="2" y="65"/>
                  <a:pt x="3" y="194"/>
                  <a:pt x="3" y="194"/>
                </a:cubicBezTo>
                <a:cubicBezTo>
                  <a:pt x="3" y="194"/>
                  <a:pt x="3" y="219"/>
                  <a:pt x="23" y="226"/>
                </a:cubicBezTo>
                <a:cubicBezTo>
                  <a:pt x="43" y="233"/>
                  <a:pt x="85" y="249"/>
                  <a:pt x="110" y="271"/>
                </a:cubicBezTo>
                <a:cubicBezTo>
                  <a:pt x="133" y="292"/>
                  <a:pt x="138" y="304"/>
                  <a:pt x="174" y="281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lIns="91440" tIns="45720" rIns="91440" bIns="45720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Rectangle 54"/>
          <p:cNvSpPr>
            <a:spLocks noChangeArrowheads="1"/>
          </p:cNvSpPr>
          <p:nvPr/>
        </p:nvSpPr>
        <p:spPr bwMode="auto">
          <a:xfrm>
            <a:off x="4876434" y="1989560"/>
            <a:ext cx="297197" cy="37702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68580" tIns="34290" rIns="68580" bIns="34290">
            <a:spAutoFit/>
          </a:bodyPr>
          <a:lstStyle/>
          <a:p>
            <a:pPr algn="ctr" defTabSz="1031081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</a:p>
        </p:txBody>
      </p:sp>
      <p:sp>
        <p:nvSpPr>
          <p:cNvPr id="40" name="Freeform 58"/>
          <p:cNvSpPr>
            <a:spLocks/>
          </p:cNvSpPr>
          <p:nvPr/>
        </p:nvSpPr>
        <p:spPr bwMode="auto">
          <a:xfrm>
            <a:off x="5055394" y="2353890"/>
            <a:ext cx="759619" cy="1190625"/>
          </a:xfrm>
          <a:custGeom>
            <a:avLst/>
            <a:gdLst>
              <a:gd name="T0" fmla="*/ 156453 w 246"/>
              <a:gd name="T1" fmla="*/ 1208149 h 385"/>
              <a:gd name="T2" fmla="*/ 704037 w 246"/>
              <a:gd name="T3" fmla="*/ 1505032 h 385"/>
              <a:gd name="T4" fmla="*/ 901661 w 246"/>
              <a:gd name="T5" fmla="*/ 1270000 h 385"/>
              <a:gd name="T6" fmla="*/ 856372 w 246"/>
              <a:gd name="T7" fmla="*/ 193799 h 385"/>
              <a:gd name="T8" fmla="*/ 671099 w 246"/>
              <a:gd name="T9" fmla="*/ 70097 h 385"/>
              <a:gd name="T10" fmla="*/ 107047 w 246"/>
              <a:gd name="T11" fmla="*/ 416461 h 385"/>
              <a:gd name="T12" fmla="*/ 32937 w 246"/>
              <a:gd name="T13" fmla="*/ 556656 h 385"/>
              <a:gd name="T14" fmla="*/ 57640 w 246"/>
              <a:gd name="T15" fmla="*/ 960747 h 385"/>
              <a:gd name="T16" fmla="*/ 156453 w 246"/>
              <a:gd name="T17" fmla="*/ 1208149 h 3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6" h="385">
                <a:moveTo>
                  <a:pt x="38" y="293"/>
                </a:moveTo>
                <a:cubicBezTo>
                  <a:pt x="60" y="304"/>
                  <a:pt x="171" y="365"/>
                  <a:pt x="171" y="365"/>
                </a:cubicBezTo>
                <a:cubicBezTo>
                  <a:pt x="171" y="365"/>
                  <a:pt x="197" y="385"/>
                  <a:pt x="219" y="308"/>
                </a:cubicBezTo>
                <a:cubicBezTo>
                  <a:pt x="241" y="232"/>
                  <a:pt x="246" y="140"/>
                  <a:pt x="208" y="47"/>
                </a:cubicBezTo>
                <a:cubicBezTo>
                  <a:pt x="203" y="35"/>
                  <a:pt x="191" y="0"/>
                  <a:pt x="163" y="17"/>
                </a:cubicBezTo>
                <a:cubicBezTo>
                  <a:pt x="136" y="35"/>
                  <a:pt x="26" y="101"/>
                  <a:pt x="26" y="101"/>
                </a:cubicBezTo>
                <a:cubicBezTo>
                  <a:pt x="26" y="101"/>
                  <a:pt x="4" y="114"/>
                  <a:pt x="8" y="135"/>
                </a:cubicBezTo>
                <a:cubicBezTo>
                  <a:pt x="13" y="156"/>
                  <a:pt x="21" y="200"/>
                  <a:pt x="14" y="233"/>
                </a:cubicBezTo>
                <a:cubicBezTo>
                  <a:pt x="8" y="263"/>
                  <a:pt x="0" y="273"/>
                  <a:pt x="38" y="293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lIns="91440" tIns="45720" rIns="91440" bIns="45720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59"/>
          <p:cNvSpPr>
            <a:spLocks noChangeArrowheads="1"/>
          </p:cNvSpPr>
          <p:nvPr/>
        </p:nvSpPr>
        <p:spPr bwMode="auto">
          <a:xfrm>
            <a:off x="5319943" y="2783706"/>
            <a:ext cx="297197" cy="37702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68580" tIns="34290" rIns="68580" bIns="34290">
            <a:spAutoFit/>
          </a:bodyPr>
          <a:lstStyle/>
          <a:p>
            <a:pPr algn="ctr" defTabSz="1031081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42" name="Freeform 60"/>
          <p:cNvSpPr>
            <a:spLocks/>
          </p:cNvSpPr>
          <p:nvPr/>
        </p:nvSpPr>
        <p:spPr bwMode="auto">
          <a:xfrm>
            <a:off x="4595812" y="3279006"/>
            <a:ext cx="1025129" cy="940594"/>
          </a:xfrm>
          <a:custGeom>
            <a:avLst/>
            <a:gdLst>
              <a:gd name="T0" fmla="*/ 8234 w 332"/>
              <a:gd name="T1" fmla="*/ 495049 h 304"/>
              <a:gd name="T2" fmla="*/ 28819 w 332"/>
              <a:gd name="T3" fmla="*/ 1122112 h 304"/>
              <a:gd name="T4" fmla="*/ 333476 w 332"/>
              <a:gd name="T5" fmla="*/ 1171617 h 304"/>
              <a:gd name="T6" fmla="*/ 1235095 w 332"/>
              <a:gd name="T7" fmla="*/ 581683 h 304"/>
              <a:gd name="T8" fmla="*/ 1247446 w 332"/>
              <a:gd name="T9" fmla="*/ 363036 h 304"/>
              <a:gd name="T10" fmla="*/ 658717 w 332"/>
              <a:gd name="T11" fmla="*/ 49505 h 304"/>
              <a:gd name="T12" fmla="*/ 506389 w 332"/>
              <a:gd name="T13" fmla="*/ 57756 h 304"/>
              <a:gd name="T14" fmla="*/ 168796 w 332"/>
              <a:gd name="T15" fmla="*/ 284653 h 304"/>
              <a:gd name="T16" fmla="*/ 8234 w 332"/>
              <a:gd name="T17" fmla="*/ 495049 h 3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2" h="304">
                <a:moveTo>
                  <a:pt x="2" y="120"/>
                </a:moveTo>
                <a:cubicBezTo>
                  <a:pt x="3" y="145"/>
                  <a:pt x="7" y="272"/>
                  <a:pt x="7" y="272"/>
                </a:cubicBezTo>
                <a:cubicBezTo>
                  <a:pt x="7" y="272"/>
                  <a:pt x="4" y="304"/>
                  <a:pt x="81" y="284"/>
                </a:cubicBezTo>
                <a:cubicBezTo>
                  <a:pt x="158" y="264"/>
                  <a:pt x="240" y="222"/>
                  <a:pt x="300" y="141"/>
                </a:cubicBezTo>
                <a:cubicBezTo>
                  <a:pt x="308" y="131"/>
                  <a:pt x="332" y="102"/>
                  <a:pt x="303" y="88"/>
                </a:cubicBezTo>
                <a:cubicBezTo>
                  <a:pt x="274" y="73"/>
                  <a:pt x="160" y="12"/>
                  <a:pt x="160" y="12"/>
                </a:cubicBezTo>
                <a:cubicBezTo>
                  <a:pt x="160" y="12"/>
                  <a:pt x="139" y="0"/>
                  <a:pt x="123" y="14"/>
                </a:cubicBezTo>
                <a:cubicBezTo>
                  <a:pt x="107" y="29"/>
                  <a:pt x="73" y="58"/>
                  <a:pt x="41" y="69"/>
                </a:cubicBezTo>
                <a:cubicBezTo>
                  <a:pt x="12" y="80"/>
                  <a:pt x="0" y="78"/>
                  <a:pt x="2" y="120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lIns="91440" tIns="45720" rIns="91440" bIns="45720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60"/>
          <p:cNvSpPr>
            <a:spLocks noChangeArrowheads="1"/>
          </p:cNvSpPr>
          <p:nvPr/>
        </p:nvSpPr>
        <p:spPr bwMode="auto">
          <a:xfrm>
            <a:off x="4857981" y="3559993"/>
            <a:ext cx="297197" cy="37702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68580" tIns="34290" rIns="68580" bIns="34290">
            <a:spAutoFit/>
          </a:bodyPr>
          <a:lstStyle/>
          <a:p>
            <a:pPr algn="ctr" defTabSz="1031081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44" name="Freeform 61"/>
          <p:cNvSpPr>
            <a:spLocks/>
          </p:cNvSpPr>
          <p:nvPr/>
        </p:nvSpPr>
        <p:spPr bwMode="auto">
          <a:xfrm>
            <a:off x="3489722" y="3267099"/>
            <a:ext cx="1037034" cy="933450"/>
          </a:xfrm>
          <a:custGeom>
            <a:avLst/>
            <a:gdLst>
              <a:gd name="T0" fmla="*/ 662549 w 336"/>
              <a:gd name="T1" fmla="*/ 90666 h 302"/>
              <a:gd name="T2" fmla="*/ 127572 w 336"/>
              <a:gd name="T3" fmla="*/ 412119 h 302"/>
              <a:gd name="T4" fmla="*/ 230452 w 336"/>
              <a:gd name="T5" fmla="*/ 704724 h 302"/>
              <a:gd name="T6" fmla="*/ 1181067 w 336"/>
              <a:gd name="T7" fmla="*/ 1207509 h 302"/>
              <a:gd name="T8" fmla="*/ 1378597 w 336"/>
              <a:gd name="T9" fmla="*/ 1112722 h 302"/>
              <a:gd name="T10" fmla="*/ 1366251 w 336"/>
              <a:gd name="T11" fmla="*/ 445089 h 302"/>
              <a:gd name="T12" fmla="*/ 1283947 w 336"/>
              <a:gd name="T13" fmla="*/ 317332 h 302"/>
              <a:gd name="T14" fmla="*/ 921808 w 336"/>
              <a:gd name="T15" fmla="*/ 131878 h 302"/>
              <a:gd name="T16" fmla="*/ 662549 w 336"/>
              <a:gd name="T17" fmla="*/ 90666 h 3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6" h="302">
                <a:moveTo>
                  <a:pt x="161" y="22"/>
                </a:moveTo>
                <a:cubicBezTo>
                  <a:pt x="140" y="35"/>
                  <a:pt x="31" y="100"/>
                  <a:pt x="31" y="100"/>
                </a:cubicBezTo>
                <a:cubicBezTo>
                  <a:pt x="31" y="100"/>
                  <a:pt x="0" y="113"/>
                  <a:pt x="56" y="171"/>
                </a:cubicBezTo>
                <a:cubicBezTo>
                  <a:pt x="111" y="228"/>
                  <a:pt x="187" y="280"/>
                  <a:pt x="287" y="293"/>
                </a:cubicBezTo>
                <a:cubicBezTo>
                  <a:pt x="300" y="295"/>
                  <a:pt x="336" y="302"/>
                  <a:pt x="335" y="270"/>
                </a:cubicBezTo>
                <a:cubicBezTo>
                  <a:pt x="334" y="237"/>
                  <a:pt x="332" y="108"/>
                  <a:pt x="332" y="108"/>
                </a:cubicBezTo>
                <a:cubicBezTo>
                  <a:pt x="332" y="108"/>
                  <a:pt x="332" y="84"/>
                  <a:pt x="312" y="77"/>
                </a:cubicBezTo>
                <a:cubicBezTo>
                  <a:pt x="292" y="70"/>
                  <a:pt x="250" y="54"/>
                  <a:pt x="224" y="32"/>
                </a:cubicBezTo>
                <a:cubicBezTo>
                  <a:pt x="201" y="12"/>
                  <a:pt x="196" y="0"/>
                  <a:pt x="161" y="22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/>
        </p:spPr>
        <p:txBody>
          <a:bodyPr lIns="91440" tIns="45720" rIns="91440" bIns="45720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62"/>
          <p:cNvSpPr>
            <a:spLocks noChangeArrowheads="1"/>
          </p:cNvSpPr>
          <p:nvPr/>
        </p:nvSpPr>
        <p:spPr bwMode="auto">
          <a:xfrm>
            <a:off x="3942390" y="3554040"/>
            <a:ext cx="297197" cy="377026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68580" tIns="34290" rIns="68580" bIns="34290">
            <a:spAutoFit/>
          </a:bodyPr>
          <a:lstStyle/>
          <a:p>
            <a:pPr algn="ctr" defTabSz="1031081" eaLnBrk="1" hangingPunct="1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46" name="Oval 63"/>
          <p:cNvSpPr>
            <a:spLocks noChangeArrowheads="1"/>
          </p:cNvSpPr>
          <p:nvPr/>
        </p:nvSpPr>
        <p:spPr bwMode="auto">
          <a:xfrm>
            <a:off x="4092179" y="2490812"/>
            <a:ext cx="932259" cy="929879"/>
          </a:xfrm>
          <a:prstGeom prst="ellipse">
            <a:avLst/>
          </a:prstGeom>
          <a:solidFill>
            <a:srgbClr val="C00000"/>
          </a:solidFill>
          <a:ln>
            <a:noFill/>
          </a:ln>
          <a:extLst/>
        </p:spPr>
        <p:txBody>
          <a:bodyPr lIns="91440" tIns="45720" rIns="91440" bIns="45720"/>
          <a:lstStyle/>
          <a:p>
            <a:pPr defTabSz="1031081" eaLnBrk="1" hangingPunct="1"/>
            <a:endParaRPr lang="en-US" altLang="zh-CN" sz="2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63"/>
          <p:cNvSpPr>
            <a:spLocks noChangeArrowheads="1"/>
          </p:cNvSpPr>
          <p:nvPr/>
        </p:nvSpPr>
        <p:spPr bwMode="auto">
          <a:xfrm>
            <a:off x="4250437" y="2745606"/>
            <a:ext cx="651460" cy="377026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 wrap="none" lIns="68580" tIns="34290" rIns="68580" bIns="34290">
            <a:spAutoFit/>
          </a:bodyPr>
          <a:lstStyle/>
          <a:p>
            <a:pPr algn="ctr" defTabSz="1031081" eaLnBrk="1" hangingPunct="1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特性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Group 73"/>
          <p:cNvGrpSpPr>
            <a:grpSpLocks/>
          </p:cNvGrpSpPr>
          <p:nvPr/>
        </p:nvGrpSpPr>
        <p:grpSpPr bwMode="auto">
          <a:xfrm>
            <a:off x="2880122" y="1707381"/>
            <a:ext cx="995363" cy="200025"/>
            <a:chOff x="0" y="0"/>
            <a:chExt cx="1074355" cy="220268"/>
          </a:xfrm>
          <a:solidFill>
            <a:srgbClr val="C00000"/>
          </a:solidFill>
        </p:grpSpPr>
        <p:cxnSp>
          <p:nvCxnSpPr>
            <p:cNvPr id="49" name="Straight Connector 69"/>
            <p:cNvCxnSpPr>
              <a:cxnSpLocks noChangeShapeType="1"/>
            </p:cNvCxnSpPr>
            <p:nvPr/>
          </p:nvCxnSpPr>
          <p:spPr bwMode="auto">
            <a:xfrm flipH="1" flipV="1">
              <a:off x="835324" y="0"/>
              <a:ext cx="239031" cy="220268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/>
              <a:tailEnd/>
            </a:ln>
            <a:extLst/>
          </p:spPr>
        </p:cxnSp>
        <p:cxnSp>
          <p:nvCxnSpPr>
            <p:cNvPr id="50" name="Straight Connector 72"/>
            <p:cNvCxnSpPr>
              <a:cxnSpLocks noChangeShapeType="1"/>
            </p:cNvCxnSpPr>
            <p:nvPr/>
          </p:nvCxnSpPr>
          <p:spPr bwMode="auto">
            <a:xfrm flipH="1">
              <a:off x="0" y="3934"/>
              <a:ext cx="835324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/>
              <a:tailEnd/>
            </a:ln>
            <a:extLst/>
          </p:spPr>
        </p:cxnSp>
      </p:grpSp>
      <p:grpSp>
        <p:nvGrpSpPr>
          <p:cNvPr id="51" name="Group 74"/>
          <p:cNvGrpSpPr>
            <a:grpSpLocks/>
          </p:cNvGrpSpPr>
          <p:nvPr/>
        </p:nvGrpSpPr>
        <p:grpSpPr bwMode="auto">
          <a:xfrm flipH="1">
            <a:off x="5186363" y="1703809"/>
            <a:ext cx="1046560" cy="203597"/>
            <a:chOff x="0" y="0"/>
            <a:chExt cx="1129171" cy="220268"/>
          </a:xfrm>
          <a:solidFill>
            <a:srgbClr val="C00000"/>
          </a:solidFill>
        </p:grpSpPr>
        <p:cxnSp>
          <p:nvCxnSpPr>
            <p:cNvPr id="52" name="Straight Connector 75"/>
            <p:cNvCxnSpPr>
              <a:cxnSpLocks noChangeShapeType="1"/>
            </p:cNvCxnSpPr>
            <p:nvPr/>
          </p:nvCxnSpPr>
          <p:spPr bwMode="auto">
            <a:xfrm flipH="1" flipV="1">
              <a:off x="890234" y="0"/>
              <a:ext cx="238937" cy="220268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/>
              <a:tailEnd/>
            </a:ln>
            <a:extLst/>
          </p:spPr>
        </p:cxnSp>
        <p:cxnSp>
          <p:nvCxnSpPr>
            <p:cNvPr id="53" name="Straight Connector 76"/>
            <p:cNvCxnSpPr>
              <a:cxnSpLocks noChangeShapeType="1"/>
            </p:cNvCxnSpPr>
            <p:nvPr/>
          </p:nvCxnSpPr>
          <p:spPr bwMode="auto">
            <a:xfrm flipH="1">
              <a:off x="0" y="3864"/>
              <a:ext cx="890234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/>
              <a:tailEnd/>
            </a:ln>
            <a:extLst/>
          </p:spPr>
        </p:cxnSp>
      </p:grpSp>
      <p:grpSp>
        <p:nvGrpSpPr>
          <p:cNvPr id="54" name="Group 81"/>
          <p:cNvGrpSpPr>
            <a:grpSpLocks/>
          </p:cNvGrpSpPr>
          <p:nvPr/>
        </p:nvGrpSpPr>
        <p:grpSpPr bwMode="auto">
          <a:xfrm flipV="1">
            <a:off x="2880122" y="3992190"/>
            <a:ext cx="995363" cy="200025"/>
            <a:chOff x="0" y="0"/>
            <a:chExt cx="1074354" cy="220268"/>
          </a:xfrm>
          <a:solidFill>
            <a:srgbClr val="C00000"/>
          </a:solidFill>
        </p:grpSpPr>
        <p:cxnSp>
          <p:nvCxnSpPr>
            <p:cNvPr id="55" name="Straight Connector 82"/>
            <p:cNvCxnSpPr>
              <a:cxnSpLocks noChangeShapeType="1"/>
            </p:cNvCxnSpPr>
            <p:nvPr/>
          </p:nvCxnSpPr>
          <p:spPr bwMode="auto">
            <a:xfrm flipH="1" flipV="1">
              <a:off x="835323" y="0"/>
              <a:ext cx="239031" cy="220268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/>
              <a:tailEnd/>
            </a:ln>
            <a:extLst/>
          </p:spPr>
        </p:cxnSp>
        <p:cxnSp>
          <p:nvCxnSpPr>
            <p:cNvPr id="56" name="Straight Connector 83"/>
            <p:cNvCxnSpPr>
              <a:cxnSpLocks noChangeShapeType="1"/>
            </p:cNvCxnSpPr>
            <p:nvPr/>
          </p:nvCxnSpPr>
          <p:spPr bwMode="auto">
            <a:xfrm flipH="1" flipV="1">
              <a:off x="0" y="3934"/>
              <a:ext cx="835323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/>
              <a:tailEnd/>
            </a:ln>
            <a:extLst/>
          </p:spPr>
        </p:cxnSp>
      </p:grpSp>
      <p:grpSp>
        <p:nvGrpSpPr>
          <p:cNvPr id="57" name="Group 84"/>
          <p:cNvGrpSpPr>
            <a:grpSpLocks/>
          </p:cNvGrpSpPr>
          <p:nvPr/>
        </p:nvGrpSpPr>
        <p:grpSpPr bwMode="auto">
          <a:xfrm flipH="1" flipV="1">
            <a:off x="5186363" y="4023146"/>
            <a:ext cx="1046560" cy="204788"/>
            <a:chOff x="0" y="0"/>
            <a:chExt cx="1129170" cy="220268"/>
          </a:xfrm>
          <a:solidFill>
            <a:srgbClr val="C00000"/>
          </a:solidFill>
        </p:grpSpPr>
        <p:cxnSp>
          <p:nvCxnSpPr>
            <p:cNvPr id="58" name="Straight Connector 85"/>
            <p:cNvCxnSpPr>
              <a:cxnSpLocks noChangeShapeType="1"/>
            </p:cNvCxnSpPr>
            <p:nvPr/>
          </p:nvCxnSpPr>
          <p:spPr bwMode="auto">
            <a:xfrm flipH="1" flipV="1">
              <a:off x="890233" y="0"/>
              <a:ext cx="238937" cy="220268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/>
              <a:tailEnd/>
            </a:ln>
            <a:extLst/>
          </p:spPr>
        </p:cxnSp>
        <p:cxnSp>
          <p:nvCxnSpPr>
            <p:cNvPr id="59" name="Straight Connector 86"/>
            <p:cNvCxnSpPr>
              <a:cxnSpLocks noChangeShapeType="1"/>
            </p:cNvCxnSpPr>
            <p:nvPr/>
          </p:nvCxnSpPr>
          <p:spPr bwMode="auto">
            <a:xfrm flipH="1" flipV="1">
              <a:off x="0" y="3842"/>
              <a:ext cx="890233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/>
              <a:tailEnd/>
            </a:ln>
            <a:extLst/>
          </p:spPr>
        </p:cxnSp>
      </p:grpSp>
      <p:cxnSp>
        <p:nvCxnSpPr>
          <p:cNvPr id="60" name="Straight Connector 89"/>
          <p:cNvCxnSpPr>
            <a:cxnSpLocks noChangeShapeType="1"/>
          </p:cNvCxnSpPr>
          <p:nvPr/>
        </p:nvCxnSpPr>
        <p:spPr bwMode="auto">
          <a:xfrm flipH="1">
            <a:off x="5761435" y="2509961"/>
            <a:ext cx="484584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矩形 60"/>
          <p:cNvSpPr/>
          <p:nvPr/>
        </p:nvSpPr>
        <p:spPr>
          <a:xfrm>
            <a:off x="681652" y="915566"/>
            <a:ext cx="72008" cy="2880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25668" y="843558"/>
            <a:ext cx="223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</a:p>
        </p:txBody>
      </p:sp>
    </p:spTree>
    <p:extLst>
      <p:ext uri="{BB962C8B-B14F-4D97-AF65-F5344CB8AC3E}">
        <p14:creationId xmlns:p14="http://schemas.microsoft.com/office/powerpoint/2010/main" val="412562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/>
      <p:bldP spid="38" grpId="0" animBg="1"/>
      <p:bldP spid="40" grpId="0" animBg="1"/>
      <p:bldP spid="42" grpId="0" animBg="1"/>
      <p:bldP spid="44" grpId="0" animBg="1"/>
      <p:bldP spid="46" grpId="0" animBg="1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/>
          </p:cNvSpPr>
          <p:nvPr/>
        </p:nvSpPr>
        <p:spPr bwMode="auto">
          <a:xfrm>
            <a:off x="2755364" y="195486"/>
            <a:ext cx="1861256" cy="420153"/>
          </a:xfrm>
          <a:prstGeom prst="parallelogram">
            <a:avLst>
              <a:gd name="adj" fmla="val 43830"/>
            </a:avLst>
          </a:prstGeom>
          <a:solidFill>
            <a:srgbClr val="C0000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073892" y="195486"/>
            <a:ext cx="1825488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工具介绍</a:t>
            </a: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483556" y="195487"/>
            <a:ext cx="1882688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工具截图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897676" y="195488"/>
            <a:ext cx="333879" cy="420152"/>
          </a:xfrm>
          <a:prstGeom prst="parallelogram">
            <a:avLst>
              <a:gd name="adj" fmla="val 67046"/>
            </a:avLst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7867932" y="195487"/>
            <a:ext cx="333879" cy="420152"/>
          </a:xfrm>
          <a:prstGeom prst="parallelogram">
            <a:avLst>
              <a:gd name="adj" fmla="val 67046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034872" y="383103"/>
            <a:ext cx="371916" cy="251718"/>
          </a:xfrm>
          <a:prstGeom prst="parallelogram">
            <a:avLst>
              <a:gd name="adj" fmla="val 8141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57516" y="195489"/>
            <a:ext cx="153931" cy="420152"/>
          </a:xfrm>
          <a:prstGeom prst="parallelogram">
            <a:avLst>
              <a:gd name="adj" fmla="val 40045"/>
            </a:avLst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7132" y="195488"/>
            <a:ext cx="45719" cy="4201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8244408" y="615639"/>
            <a:ext cx="360040" cy="45719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6228184" y="195486"/>
            <a:ext cx="1711756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成功案例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六边形 56"/>
          <p:cNvSpPr/>
          <p:nvPr/>
        </p:nvSpPr>
        <p:spPr>
          <a:xfrm>
            <a:off x="2771538" y="1846203"/>
            <a:ext cx="904564" cy="779795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003C70"/>
              </a:solidFill>
            </a:endParaRPr>
          </a:p>
        </p:txBody>
      </p:sp>
      <p:sp>
        <p:nvSpPr>
          <p:cNvPr id="58" name="六边形 57"/>
          <p:cNvSpPr/>
          <p:nvPr/>
        </p:nvSpPr>
        <p:spPr>
          <a:xfrm>
            <a:off x="4715754" y="1781643"/>
            <a:ext cx="904564" cy="779795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</p:txBody>
      </p:sp>
      <p:sp>
        <p:nvSpPr>
          <p:cNvPr id="59" name="六边形 58"/>
          <p:cNvSpPr/>
          <p:nvPr/>
        </p:nvSpPr>
        <p:spPr>
          <a:xfrm>
            <a:off x="3758242" y="2358816"/>
            <a:ext cx="904564" cy="779795"/>
          </a:xfrm>
          <a:prstGeom prst="hex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  <a:p>
            <a:pPr algn="ctr"/>
            <a:endParaRPr lang="zh-CN" altLang="en-US" sz="1600" dirty="0"/>
          </a:p>
        </p:txBody>
      </p:sp>
      <p:sp>
        <p:nvSpPr>
          <p:cNvPr id="60" name="六边形 59"/>
          <p:cNvSpPr/>
          <p:nvPr/>
        </p:nvSpPr>
        <p:spPr>
          <a:xfrm>
            <a:off x="3732495" y="3369337"/>
            <a:ext cx="956467" cy="808012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1" name="下弧形箭头 60"/>
          <p:cNvSpPr/>
          <p:nvPr/>
        </p:nvSpPr>
        <p:spPr>
          <a:xfrm rot="10800000">
            <a:off x="3413529" y="943187"/>
            <a:ext cx="1531521" cy="338202"/>
          </a:xfrm>
          <a:prstGeom prst="curvedUpArrow">
            <a:avLst/>
          </a:prstGeom>
          <a:solidFill>
            <a:schemeClr val="tx1">
              <a:lumMod val="95000"/>
              <a:lumOff val="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2" name="下弧形箭头 61"/>
          <p:cNvSpPr/>
          <p:nvPr/>
        </p:nvSpPr>
        <p:spPr>
          <a:xfrm rot="18000000">
            <a:off x="4861089" y="3301059"/>
            <a:ext cx="1531521" cy="338202"/>
          </a:xfrm>
          <a:prstGeom prst="curvedUpArrow">
            <a:avLst/>
          </a:prstGeom>
          <a:solidFill>
            <a:schemeClr val="tx1">
              <a:lumMod val="95000"/>
              <a:lumOff val="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3" name="矩形 62"/>
          <p:cNvSpPr/>
          <p:nvPr/>
        </p:nvSpPr>
        <p:spPr>
          <a:xfrm>
            <a:off x="3830920" y="3491631"/>
            <a:ext cx="708076" cy="44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Clover</a:t>
            </a:r>
          </a:p>
          <a:p>
            <a:pPr algn="just"/>
            <a:endParaRPr lang="en-US" altLang="zh-CN" sz="9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统一调度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下弧形箭头 63"/>
          <p:cNvSpPr/>
          <p:nvPr/>
        </p:nvSpPr>
        <p:spPr>
          <a:xfrm rot="3600000">
            <a:off x="2051187" y="3383122"/>
            <a:ext cx="1531521" cy="338202"/>
          </a:xfrm>
          <a:prstGeom prst="curvedUpArrow">
            <a:avLst/>
          </a:prstGeom>
          <a:solidFill>
            <a:schemeClr val="tx1">
              <a:lumMod val="95000"/>
              <a:lumOff val="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5" name="六边形 64"/>
          <p:cNvSpPr/>
          <p:nvPr/>
        </p:nvSpPr>
        <p:spPr>
          <a:xfrm>
            <a:off x="2829144" y="2926323"/>
            <a:ext cx="904564" cy="779795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6" name="六边形 65"/>
          <p:cNvSpPr/>
          <p:nvPr/>
        </p:nvSpPr>
        <p:spPr>
          <a:xfrm>
            <a:off x="4715754" y="2933771"/>
            <a:ext cx="904564" cy="779795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7" name="六边形 66"/>
          <p:cNvSpPr/>
          <p:nvPr/>
        </p:nvSpPr>
        <p:spPr>
          <a:xfrm>
            <a:off x="3707322" y="1270139"/>
            <a:ext cx="901516" cy="779795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  <a:p>
            <a:pPr algn="ctr"/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JSF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服务框架</a:t>
            </a:r>
            <a:endParaRPr lang="zh-CN" altLang="en-US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893817" y="3001257"/>
            <a:ext cx="708076" cy="44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JMQ</a:t>
            </a:r>
          </a:p>
          <a:p>
            <a:pPr algn="just"/>
            <a:endParaRPr lang="en-US" altLang="zh-CN" sz="9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9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消息管理</a:t>
            </a:r>
          </a:p>
        </p:txBody>
      </p:sp>
      <p:sp>
        <p:nvSpPr>
          <p:cNvPr id="69" name="矩形 68"/>
          <p:cNvSpPr/>
          <p:nvPr/>
        </p:nvSpPr>
        <p:spPr>
          <a:xfrm>
            <a:off x="4844425" y="3030873"/>
            <a:ext cx="708076" cy="44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JIMDB</a:t>
            </a:r>
          </a:p>
          <a:p>
            <a:pPr algn="ctr"/>
            <a:endParaRPr lang="en-US" altLang="zh-CN" sz="9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缓存管理</a:t>
            </a:r>
            <a:endParaRPr lang="zh-CN" altLang="en-US" sz="9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891295" y="1909991"/>
            <a:ext cx="708076" cy="48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SSO</a:t>
            </a:r>
          </a:p>
          <a:p>
            <a:pPr algn="just"/>
            <a:endParaRPr lang="en-US" altLang="zh-CN" sz="9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单点登录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834591" y="1900224"/>
            <a:ext cx="708076" cy="44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UMP</a:t>
            </a:r>
          </a:p>
          <a:p>
            <a:pPr algn="just"/>
            <a:endParaRPr lang="en-US" altLang="zh-CN" sz="9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统一报警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820947" y="2612320"/>
            <a:ext cx="7705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一键生成</a:t>
            </a:r>
            <a:endParaRPr lang="en-US" altLang="zh-CN" sz="10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81652" y="915566"/>
            <a:ext cx="72008" cy="2880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25668" y="843558"/>
            <a:ext cx="250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支持的组件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Freeform 5"/>
          <p:cNvSpPr>
            <a:spLocks noEditPoints="1"/>
          </p:cNvSpPr>
          <p:nvPr/>
        </p:nvSpPr>
        <p:spPr bwMode="auto">
          <a:xfrm>
            <a:off x="825667" y="4381806"/>
            <a:ext cx="573881" cy="576263"/>
          </a:xfrm>
          <a:custGeom>
            <a:avLst/>
            <a:gdLst>
              <a:gd name="T0" fmla="*/ 198 w 201"/>
              <a:gd name="T1" fmla="*/ 35 h 202"/>
              <a:gd name="T2" fmla="*/ 188 w 201"/>
              <a:gd name="T3" fmla="*/ 44 h 202"/>
              <a:gd name="T4" fmla="*/ 157 w 201"/>
              <a:gd name="T5" fmla="*/ 13 h 202"/>
              <a:gd name="T6" fmla="*/ 167 w 201"/>
              <a:gd name="T7" fmla="*/ 4 h 202"/>
              <a:gd name="T8" fmla="*/ 179 w 201"/>
              <a:gd name="T9" fmla="*/ 3 h 202"/>
              <a:gd name="T10" fmla="*/ 198 w 201"/>
              <a:gd name="T11" fmla="*/ 23 h 202"/>
              <a:gd name="T12" fmla="*/ 198 w 201"/>
              <a:gd name="T13" fmla="*/ 35 h 202"/>
              <a:gd name="T14" fmla="*/ 115 w 201"/>
              <a:gd name="T15" fmla="*/ 117 h 202"/>
              <a:gd name="T16" fmla="*/ 84 w 201"/>
              <a:gd name="T17" fmla="*/ 86 h 202"/>
              <a:gd name="T18" fmla="*/ 153 w 201"/>
              <a:gd name="T19" fmla="*/ 18 h 202"/>
              <a:gd name="T20" fmla="*/ 184 w 201"/>
              <a:gd name="T21" fmla="*/ 49 h 202"/>
              <a:gd name="T22" fmla="*/ 115 w 201"/>
              <a:gd name="T23" fmla="*/ 117 h 202"/>
              <a:gd name="T24" fmla="*/ 111 w 201"/>
              <a:gd name="T25" fmla="*/ 121 h 202"/>
              <a:gd name="T26" fmla="*/ 67 w 201"/>
              <a:gd name="T27" fmla="*/ 133 h 202"/>
              <a:gd name="T28" fmla="*/ 80 w 201"/>
              <a:gd name="T29" fmla="*/ 90 h 202"/>
              <a:gd name="T30" fmla="*/ 111 w 201"/>
              <a:gd name="T31" fmla="*/ 121 h 202"/>
              <a:gd name="T32" fmla="*/ 39 w 201"/>
              <a:gd name="T33" fmla="*/ 26 h 202"/>
              <a:gd name="T34" fmla="*/ 20 w 201"/>
              <a:gd name="T35" fmla="*/ 45 h 202"/>
              <a:gd name="T36" fmla="*/ 20 w 201"/>
              <a:gd name="T37" fmla="*/ 162 h 202"/>
              <a:gd name="T38" fmla="*/ 39 w 201"/>
              <a:gd name="T39" fmla="*/ 182 h 202"/>
              <a:gd name="T40" fmla="*/ 156 w 201"/>
              <a:gd name="T41" fmla="*/ 182 h 202"/>
              <a:gd name="T42" fmla="*/ 176 w 201"/>
              <a:gd name="T43" fmla="*/ 162 h 202"/>
              <a:gd name="T44" fmla="*/ 176 w 201"/>
              <a:gd name="T45" fmla="*/ 85 h 202"/>
              <a:gd name="T46" fmla="*/ 196 w 201"/>
              <a:gd name="T47" fmla="*/ 66 h 202"/>
              <a:gd name="T48" fmla="*/ 196 w 201"/>
              <a:gd name="T49" fmla="*/ 169 h 202"/>
              <a:gd name="T50" fmla="*/ 163 w 201"/>
              <a:gd name="T51" fmla="*/ 202 h 202"/>
              <a:gd name="T52" fmla="*/ 32 w 201"/>
              <a:gd name="T53" fmla="*/ 202 h 202"/>
              <a:gd name="T54" fmla="*/ 0 w 201"/>
              <a:gd name="T55" fmla="*/ 169 h 202"/>
              <a:gd name="T56" fmla="*/ 0 w 201"/>
              <a:gd name="T57" fmla="*/ 40 h 202"/>
              <a:gd name="T58" fmla="*/ 32 w 201"/>
              <a:gd name="T59" fmla="*/ 6 h 202"/>
              <a:gd name="T60" fmla="*/ 136 w 201"/>
              <a:gd name="T61" fmla="*/ 6 h 202"/>
              <a:gd name="T62" fmla="*/ 116 w 201"/>
              <a:gd name="T63" fmla="*/ 26 h 202"/>
              <a:gd name="T64" fmla="*/ 39 w 201"/>
              <a:gd name="T65" fmla="*/ 26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TextBox 15"/>
          <p:cNvSpPr txBox="1"/>
          <p:nvPr/>
        </p:nvSpPr>
        <p:spPr>
          <a:xfrm>
            <a:off x="1593151" y="4371950"/>
            <a:ext cx="6209819" cy="5770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代码自动生成工具添加模块的时候，可以根据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用户个性化选择一键生成组件所依赖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配置、配置文件、代码。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4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 animBg="1"/>
      <p:bldP spid="65" grpId="0" animBg="1"/>
      <p:bldP spid="66" grpId="0" animBg="1"/>
      <p:bldP spid="67" grpId="0" animBg="1"/>
      <p:bldP spid="68" grpId="0"/>
      <p:bldP spid="69" grpId="0"/>
      <p:bldP spid="70" grpId="0"/>
      <p:bldP spid="71" grpId="0"/>
      <p:bldP spid="72" grpId="0"/>
      <p:bldP spid="75" grpId="0" animBg="1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/>
          </p:cNvSpPr>
          <p:nvPr/>
        </p:nvSpPr>
        <p:spPr bwMode="auto">
          <a:xfrm>
            <a:off x="2755364" y="195486"/>
            <a:ext cx="1861256" cy="420153"/>
          </a:xfrm>
          <a:prstGeom prst="parallelogram">
            <a:avLst>
              <a:gd name="adj" fmla="val 43830"/>
            </a:avLst>
          </a:prstGeom>
          <a:solidFill>
            <a:srgbClr val="C0000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073892" y="195486"/>
            <a:ext cx="1825488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工具介绍</a:t>
            </a: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483556" y="195487"/>
            <a:ext cx="1882688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工具截图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897676" y="195488"/>
            <a:ext cx="333879" cy="420152"/>
          </a:xfrm>
          <a:prstGeom prst="parallelogram">
            <a:avLst>
              <a:gd name="adj" fmla="val 67046"/>
            </a:avLst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7867932" y="195487"/>
            <a:ext cx="333879" cy="420152"/>
          </a:xfrm>
          <a:prstGeom prst="parallelogram">
            <a:avLst>
              <a:gd name="adj" fmla="val 67046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034872" y="383103"/>
            <a:ext cx="371916" cy="251718"/>
          </a:xfrm>
          <a:prstGeom prst="parallelogram">
            <a:avLst>
              <a:gd name="adj" fmla="val 8141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57516" y="195489"/>
            <a:ext cx="153931" cy="420152"/>
          </a:xfrm>
          <a:prstGeom prst="parallelogram">
            <a:avLst>
              <a:gd name="adj" fmla="val 40045"/>
            </a:avLst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7132" y="195488"/>
            <a:ext cx="45719" cy="4201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8244408" y="615639"/>
            <a:ext cx="360040" cy="45719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6228184" y="195486"/>
            <a:ext cx="1711756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成功案例</a:t>
            </a:r>
          </a:p>
        </p:txBody>
      </p:sp>
      <p:sp>
        <p:nvSpPr>
          <p:cNvPr id="68" name="矩形 67"/>
          <p:cNvSpPr/>
          <p:nvPr/>
        </p:nvSpPr>
        <p:spPr>
          <a:xfrm>
            <a:off x="3068351" y="3394723"/>
            <a:ext cx="856772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JMQ</a:t>
            </a:r>
          </a:p>
          <a:p>
            <a:pPr algn="ctr"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en-US" sz="9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73" name="矩形 72"/>
          <p:cNvSpPr/>
          <p:nvPr/>
        </p:nvSpPr>
        <p:spPr>
          <a:xfrm>
            <a:off x="681652" y="915566"/>
            <a:ext cx="72008" cy="2880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25667" y="843558"/>
            <a:ext cx="309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代码的结构分析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61" y="1402408"/>
            <a:ext cx="1945020" cy="2996919"/>
          </a:xfrm>
          <a:prstGeom prst="rect">
            <a:avLst/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925123" y="1413791"/>
            <a:ext cx="47050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projectss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：项目名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projectss-common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：公共包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项目下的模块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mo-api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模块发布的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mo-support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模块的业务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mo-main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模块整个业务实现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独立发布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mo-webapp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模块内主要的建表语句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91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/>
          </p:cNvSpPr>
          <p:nvPr/>
        </p:nvSpPr>
        <p:spPr bwMode="auto">
          <a:xfrm>
            <a:off x="2755364" y="195486"/>
            <a:ext cx="1861256" cy="420153"/>
          </a:xfrm>
          <a:prstGeom prst="parallelogram">
            <a:avLst>
              <a:gd name="adj" fmla="val 43830"/>
            </a:avLst>
          </a:prstGeom>
          <a:solidFill>
            <a:srgbClr val="C0000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073892" y="195486"/>
            <a:ext cx="1825488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工具介绍</a:t>
            </a: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483556" y="195487"/>
            <a:ext cx="1882688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工具截图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897676" y="195488"/>
            <a:ext cx="333879" cy="420152"/>
          </a:xfrm>
          <a:prstGeom prst="parallelogram">
            <a:avLst>
              <a:gd name="adj" fmla="val 67046"/>
            </a:avLst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7867932" y="195487"/>
            <a:ext cx="333879" cy="420152"/>
          </a:xfrm>
          <a:prstGeom prst="parallelogram">
            <a:avLst>
              <a:gd name="adj" fmla="val 67046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034872" y="383103"/>
            <a:ext cx="371916" cy="251718"/>
          </a:xfrm>
          <a:prstGeom prst="parallelogram">
            <a:avLst>
              <a:gd name="adj" fmla="val 8141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57516" y="195489"/>
            <a:ext cx="153931" cy="420152"/>
          </a:xfrm>
          <a:prstGeom prst="parallelogram">
            <a:avLst>
              <a:gd name="adj" fmla="val 40045"/>
            </a:avLst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7132" y="195488"/>
            <a:ext cx="45719" cy="4201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8244408" y="615639"/>
            <a:ext cx="360040" cy="45719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6228184" y="195486"/>
            <a:ext cx="1711756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成功案例</a:t>
            </a:r>
          </a:p>
        </p:txBody>
      </p:sp>
      <p:sp>
        <p:nvSpPr>
          <p:cNvPr id="68" name="矩形 67"/>
          <p:cNvSpPr/>
          <p:nvPr/>
        </p:nvSpPr>
        <p:spPr>
          <a:xfrm>
            <a:off x="3068351" y="3394723"/>
            <a:ext cx="856772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JMQ</a:t>
            </a:r>
          </a:p>
          <a:p>
            <a:pPr algn="ctr"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en-US" sz="9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73" name="矩形 72"/>
          <p:cNvSpPr/>
          <p:nvPr/>
        </p:nvSpPr>
        <p:spPr>
          <a:xfrm>
            <a:off x="681652" y="915566"/>
            <a:ext cx="72008" cy="2880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25667" y="843558"/>
            <a:ext cx="309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的结构分析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3449" y="1378416"/>
            <a:ext cx="36724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assemble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打包文件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(package.xml)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：启动和停止的批处理文件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(start.sh.stop.sh)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:excel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数据源的模板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java: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java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类的模板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java-common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:common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:pom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script: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脚本文件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前端页面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前端的公共样式和脚本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c:\users\administrator\documents\jddongdong\jimenterprise\jianglongfei\temp\jdonline201702141340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18" y="1495032"/>
            <a:ext cx="3991121" cy="2352094"/>
          </a:xfrm>
          <a:prstGeom prst="rect">
            <a:avLst/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03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/>
          </p:cNvSpPr>
          <p:nvPr/>
        </p:nvSpPr>
        <p:spPr bwMode="auto">
          <a:xfrm>
            <a:off x="2755364" y="195486"/>
            <a:ext cx="1861256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073892" y="195486"/>
            <a:ext cx="1825488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工具介绍</a:t>
            </a: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483556" y="195487"/>
            <a:ext cx="1882688" cy="420153"/>
          </a:xfrm>
          <a:prstGeom prst="parallelogram">
            <a:avLst>
              <a:gd name="adj" fmla="val 43830"/>
            </a:avLst>
          </a:prstGeom>
          <a:solidFill>
            <a:srgbClr val="C0000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rIns="0" anchor="ctr"/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工具截图</a:t>
            </a: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897676" y="195488"/>
            <a:ext cx="333879" cy="420152"/>
          </a:xfrm>
          <a:prstGeom prst="parallelogram">
            <a:avLst>
              <a:gd name="adj" fmla="val 67046"/>
            </a:avLst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7867932" y="195487"/>
            <a:ext cx="333879" cy="420152"/>
          </a:xfrm>
          <a:prstGeom prst="parallelogram">
            <a:avLst>
              <a:gd name="adj" fmla="val 67046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034872" y="383103"/>
            <a:ext cx="371916" cy="251718"/>
          </a:xfrm>
          <a:prstGeom prst="parallelogram">
            <a:avLst>
              <a:gd name="adj" fmla="val 8141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57516" y="195489"/>
            <a:ext cx="153931" cy="420152"/>
          </a:xfrm>
          <a:prstGeom prst="parallelogram">
            <a:avLst>
              <a:gd name="adj" fmla="val 40045"/>
            </a:avLst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7132" y="195488"/>
            <a:ext cx="45719" cy="4201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8244408" y="615639"/>
            <a:ext cx="360040" cy="45719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6228184" y="195486"/>
            <a:ext cx="1711756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成功案例</a:t>
            </a:r>
          </a:p>
        </p:txBody>
      </p:sp>
      <p:sp>
        <p:nvSpPr>
          <p:cNvPr id="68" name="矩形 67"/>
          <p:cNvSpPr/>
          <p:nvPr/>
        </p:nvSpPr>
        <p:spPr>
          <a:xfrm>
            <a:off x="3068351" y="3394723"/>
            <a:ext cx="856772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JMQ</a:t>
            </a:r>
          </a:p>
          <a:p>
            <a:pPr algn="ctr"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en-US" sz="9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73" name="矩形 72"/>
          <p:cNvSpPr/>
          <p:nvPr/>
        </p:nvSpPr>
        <p:spPr>
          <a:xfrm>
            <a:off x="681652" y="915566"/>
            <a:ext cx="72008" cy="2880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25667" y="843558"/>
            <a:ext cx="309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版本界面截图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Picture 4" descr="c:\users\administrator\documents\jddongdong\jimenterprise\jianglongfei\temp\jdonline2016122109573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981" y="1347614"/>
            <a:ext cx="5663150" cy="3609244"/>
          </a:xfrm>
          <a:prstGeom prst="rect">
            <a:avLst/>
          </a:prstGeom>
          <a:solidFill>
            <a:schemeClr val="tx1"/>
          </a:solidFill>
          <a:ln w="31750">
            <a:solidFill>
              <a:schemeClr val="tx1">
                <a:lumMod val="65000"/>
                <a:lumOff val="35000"/>
              </a:schemeClr>
            </a:solidFill>
            <a:prstDash val="solid"/>
          </a:ln>
          <a:extLst/>
        </p:spPr>
      </p:pic>
      <p:pic>
        <p:nvPicPr>
          <p:cNvPr id="18" name="Picture 2" descr="c:\users\administrator\documents\jddongdong\jimenterprise\jianglongfei\temp\jdonline2016122109594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771" y="1563638"/>
            <a:ext cx="3810764" cy="2852628"/>
          </a:xfrm>
          <a:prstGeom prst="rect">
            <a:avLst/>
          </a:prstGeom>
          <a:noFill/>
          <a:ln w="31750" cmpd="sng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administrator\documents\jddongdong\jimenterprise\jianglongfei\temp\jdonline201612210959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218" y="1586508"/>
            <a:ext cx="3824171" cy="2874952"/>
          </a:xfrm>
          <a:prstGeom prst="rect">
            <a:avLst/>
          </a:prstGeom>
          <a:noFill/>
          <a:ln w="31750" cmpd="sng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ttp://cf.jd.com/download/attachments/76564507/11.png?version=1&amp;modificationDate=1480646998000&amp;api=v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281" y="1469774"/>
            <a:ext cx="3215964" cy="32427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49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/>
          </p:cNvSpPr>
          <p:nvPr/>
        </p:nvSpPr>
        <p:spPr bwMode="auto">
          <a:xfrm>
            <a:off x="2755364" y="195486"/>
            <a:ext cx="1861256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073892" y="195486"/>
            <a:ext cx="1825488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工具介绍</a:t>
            </a: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483556" y="195487"/>
            <a:ext cx="1882688" cy="420153"/>
          </a:xfrm>
          <a:prstGeom prst="parallelogram">
            <a:avLst>
              <a:gd name="adj" fmla="val 43830"/>
            </a:avLst>
          </a:prstGeom>
          <a:solidFill>
            <a:srgbClr val="C0000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rIns="0" anchor="ctr"/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工具截图</a:t>
            </a: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897676" y="195488"/>
            <a:ext cx="333879" cy="420152"/>
          </a:xfrm>
          <a:prstGeom prst="parallelogram">
            <a:avLst>
              <a:gd name="adj" fmla="val 67046"/>
            </a:avLst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7867932" y="195487"/>
            <a:ext cx="333879" cy="420152"/>
          </a:xfrm>
          <a:prstGeom prst="parallelogram">
            <a:avLst>
              <a:gd name="adj" fmla="val 67046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034872" y="383103"/>
            <a:ext cx="371916" cy="251718"/>
          </a:xfrm>
          <a:prstGeom prst="parallelogram">
            <a:avLst>
              <a:gd name="adj" fmla="val 8141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57516" y="195489"/>
            <a:ext cx="153931" cy="420152"/>
          </a:xfrm>
          <a:prstGeom prst="parallelogram">
            <a:avLst>
              <a:gd name="adj" fmla="val 40045"/>
            </a:avLst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7132" y="195488"/>
            <a:ext cx="45719" cy="4201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8244408" y="615639"/>
            <a:ext cx="360040" cy="45719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6228184" y="195486"/>
            <a:ext cx="1711756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成功案例</a:t>
            </a:r>
          </a:p>
        </p:txBody>
      </p:sp>
      <p:sp>
        <p:nvSpPr>
          <p:cNvPr id="68" name="矩形 67"/>
          <p:cNvSpPr/>
          <p:nvPr/>
        </p:nvSpPr>
        <p:spPr>
          <a:xfrm>
            <a:off x="3068351" y="3394723"/>
            <a:ext cx="856772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JMQ</a:t>
            </a:r>
          </a:p>
          <a:p>
            <a:pPr algn="ctr"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en-US" sz="9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73" name="矩形 72"/>
          <p:cNvSpPr/>
          <p:nvPr/>
        </p:nvSpPr>
        <p:spPr>
          <a:xfrm>
            <a:off x="681652" y="915566"/>
            <a:ext cx="72008" cy="2880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25667" y="843558"/>
            <a:ext cx="309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版本界面截图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 descr="c:\users\administrator\documents\jddongdong\jimenterprise\jianglongfei\temp\jdonline201702061713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92" y="1347614"/>
            <a:ext cx="6666460" cy="3460008"/>
          </a:xfrm>
          <a:prstGeom prst="rect">
            <a:avLst/>
          </a:prstGeom>
          <a:noFill/>
          <a:ln w="31750" cmpd="sng"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://cf.jd.com/download/attachments/78411208/11.png?version=1&amp;modificationDate=1484806791000&amp;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21" y="1577568"/>
            <a:ext cx="3823163" cy="30840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2053" name="Picture 5" descr="C:\Users\Administrator\Desktop\00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565" y="1921324"/>
            <a:ext cx="3574073" cy="1870431"/>
          </a:xfrm>
          <a:prstGeom prst="rect">
            <a:avLst/>
          </a:prstGeom>
          <a:noFill/>
          <a:ln w="31750" cmpd="sng"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82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/>
          </p:cNvSpPr>
          <p:nvPr/>
        </p:nvSpPr>
        <p:spPr bwMode="auto">
          <a:xfrm>
            <a:off x="2755364" y="195486"/>
            <a:ext cx="1861256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073892" y="195486"/>
            <a:ext cx="1825488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工具介绍</a:t>
            </a: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483556" y="195487"/>
            <a:ext cx="1882688" cy="420153"/>
          </a:xfrm>
          <a:prstGeom prst="parallelogram">
            <a:avLst>
              <a:gd name="adj" fmla="val 43830"/>
            </a:avLst>
          </a:prstGeom>
          <a:solidFill>
            <a:srgbClr val="C0000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rIns="0" anchor="ctr"/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工具演示</a:t>
            </a: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897676" y="195488"/>
            <a:ext cx="333879" cy="420152"/>
          </a:xfrm>
          <a:prstGeom prst="parallelogram">
            <a:avLst>
              <a:gd name="adj" fmla="val 67046"/>
            </a:avLst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7867932" y="195487"/>
            <a:ext cx="333879" cy="420152"/>
          </a:xfrm>
          <a:prstGeom prst="parallelogram">
            <a:avLst>
              <a:gd name="adj" fmla="val 67046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034872" y="383103"/>
            <a:ext cx="371916" cy="251718"/>
          </a:xfrm>
          <a:prstGeom prst="parallelogram">
            <a:avLst>
              <a:gd name="adj" fmla="val 8141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57516" y="195489"/>
            <a:ext cx="153931" cy="420152"/>
          </a:xfrm>
          <a:prstGeom prst="parallelogram">
            <a:avLst>
              <a:gd name="adj" fmla="val 40045"/>
            </a:avLst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7132" y="195488"/>
            <a:ext cx="45719" cy="4201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8244408" y="615639"/>
            <a:ext cx="360040" cy="45719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6228184" y="195486"/>
            <a:ext cx="1711756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成功案例</a:t>
            </a:r>
          </a:p>
        </p:txBody>
      </p:sp>
      <p:sp>
        <p:nvSpPr>
          <p:cNvPr id="68" name="矩形 67"/>
          <p:cNvSpPr/>
          <p:nvPr/>
        </p:nvSpPr>
        <p:spPr>
          <a:xfrm>
            <a:off x="3068351" y="3394723"/>
            <a:ext cx="856772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JMQ</a:t>
            </a:r>
          </a:p>
          <a:p>
            <a:pPr algn="ctr">
              <a:lnSpc>
                <a:spcPct val="120000"/>
              </a:lnSpc>
            </a:pPr>
            <a:r>
              <a:rPr lang="zh-CN" altLang="en-US" sz="900" b="1" dirty="0" smtClean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en-US" sz="9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sp>
        <p:nvSpPr>
          <p:cNvPr id="73" name="矩形 72"/>
          <p:cNvSpPr/>
          <p:nvPr/>
        </p:nvSpPr>
        <p:spPr>
          <a:xfrm>
            <a:off x="681652" y="915566"/>
            <a:ext cx="72008" cy="2880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25667" y="843558"/>
            <a:ext cx="309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页面效果图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9" name="Picture 3" descr="http://cf.jd.com/download/attachments/76564507/rrrrrrrrrrrrrrrrrrrrr.png?version=1&amp;modificationDate=1482222527000&amp;api=v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92" y="1394906"/>
            <a:ext cx="6300279" cy="3192141"/>
          </a:xfrm>
          <a:prstGeom prst="rect">
            <a:avLst/>
          </a:prstGeom>
          <a:noFill/>
          <a:ln w="31750" cmpd="sng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5" descr="http://cf.jd.com/download/attachments/76564507/25.png?version=1&amp;modificationDate=1480646979000&amp;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911" y="2070348"/>
            <a:ext cx="3903986" cy="1296144"/>
          </a:xfrm>
          <a:prstGeom prst="rect">
            <a:avLst/>
          </a:prstGeom>
          <a:noFill/>
          <a:ln w="31750" cmpd="sng"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3" name="Picture 7" descr="http://cf.jd.com/download/thumbnails/76564507/26.png?version=1&amp;modificationDate=1480646977000&amp;api=v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718" y="2126913"/>
            <a:ext cx="1800625" cy="1183013"/>
          </a:xfrm>
          <a:prstGeom prst="rect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37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/>
          </p:cNvSpPr>
          <p:nvPr/>
        </p:nvSpPr>
        <p:spPr bwMode="auto">
          <a:xfrm>
            <a:off x="2755364" y="195486"/>
            <a:ext cx="1861256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073892" y="195486"/>
            <a:ext cx="1825488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工具介绍</a:t>
            </a: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483556" y="195487"/>
            <a:ext cx="1882688" cy="420153"/>
          </a:xfrm>
          <a:prstGeom prst="parallelogram">
            <a:avLst>
              <a:gd name="adj" fmla="val 43830"/>
            </a:avLst>
          </a:prstGeom>
          <a:solidFill>
            <a:srgbClr val="C0000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rIns="0" anchor="ctr"/>
          <a:lstStyle/>
          <a:p>
            <a:pPr algn="ctr"/>
            <a:r>
              <a:rPr lang="zh-CN" altLang="en-US" b="1" kern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工具截图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897676" y="195488"/>
            <a:ext cx="333879" cy="420152"/>
          </a:xfrm>
          <a:prstGeom prst="parallelogram">
            <a:avLst>
              <a:gd name="adj" fmla="val 67046"/>
            </a:avLst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7867932" y="195487"/>
            <a:ext cx="333879" cy="420152"/>
          </a:xfrm>
          <a:prstGeom prst="parallelogram">
            <a:avLst>
              <a:gd name="adj" fmla="val 67046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034872" y="383103"/>
            <a:ext cx="371916" cy="251718"/>
          </a:xfrm>
          <a:prstGeom prst="parallelogram">
            <a:avLst>
              <a:gd name="adj" fmla="val 8141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57516" y="195489"/>
            <a:ext cx="153931" cy="420152"/>
          </a:xfrm>
          <a:prstGeom prst="parallelogram">
            <a:avLst>
              <a:gd name="adj" fmla="val 40045"/>
            </a:avLst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7132" y="195488"/>
            <a:ext cx="45719" cy="4201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8244408" y="615639"/>
            <a:ext cx="360040" cy="45719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6228184" y="195486"/>
            <a:ext cx="1711756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成功案例</a:t>
            </a:r>
          </a:p>
        </p:txBody>
      </p:sp>
      <p:sp>
        <p:nvSpPr>
          <p:cNvPr id="73" name="矩形 72"/>
          <p:cNvSpPr/>
          <p:nvPr/>
        </p:nvSpPr>
        <p:spPr>
          <a:xfrm>
            <a:off x="681652" y="915566"/>
            <a:ext cx="72008" cy="2880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25667" y="843558"/>
            <a:ext cx="309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1466" y="2048218"/>
            <a:ext cx="5994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http://source.jd.com/app/bone-rcp.git</a:t>
            </a:r>
          </a:p>
          <a:p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Idea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http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://source.jd.com/app/intel_plugin.git 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7216" y="3066514"/>
            <a:ext cx="3099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使用说明文档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6867" y="3516070"/>
            <a:ext cx="5511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http://cf.jd.com/pages/viewpage.action?pageId=74004695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7919" y="1520443"/>
            <a:ext cx="5994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源代码地址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36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/>
          </p:cNvSpPr>
          <p:nvPr/>
        </p:nvSpPr>
        <p:spPr bwMode="auto">
          <a:xfrm>
            <a:off x="2755364" y="195486"/>
            <a:ext cx="1861256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073892" y="195486"/>
            <a:ext cx="1825488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工具介绍</a:t>
            </a: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483556" y="195487"/>
            <a:ext cx="1882688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工具演示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897676" y="195488"/>
            <a:ext cx="333879" cy="420152"/>
          </a:xfrm>
          <a:prstGeom prst="parallelogram">
            <a:avLst>
              <a:gd name="adj" fmla="val 67046"/>
            </a:avLst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7867932" y="195487"/>
            <a:ext cx="333879" cy="420152"/>
          </a:xfrm>
          <a:prstGeom prst="parallelogram">
            <a:avLst>
              <a:gd name="adj" fmla="val 67046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034872" y="383103"/>
            <a:ext cx="371916" cy="251718"/>
          </a:xfrm>
          <a:prstGeom prst="parallelogram">
            <a:avLst>
              <a:gd name="adj" fmla="val 8141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57516" y="195489"/>
            <a:ext cx="153931" cy="420152"/>
          </a:xfrm>
          <a:prstGeom prst="parallelogram">
            <a:avLst>
              <a:gd name="adj" fmla="val 40045"/>
            </a:avLst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7132" y="195488"/>
            <a:ext cx="45719" cy="4201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8244408" y="615639"/>
            <a:ext cx="360040" cy="45719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6228184" y="195486"/>
            <a:ext cx="1711756" cy="420153"/>
          </a:xfrm>
          <a:prstGeom prst="parallelogram">
            <a:avLst>
              <a:gd name="adj" fmla="val 43830"/>
            </a:avLst>
          </a:prstGeom>
          <a:solidFill>
            <a:srgbClr val="C0000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rIns="0" anchor="ctr"/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成功案例</a:t>
            </a:r>
          </a:p>
        </p:txBody>
      </p:sp>
      <p:sp>
        <p:nvSpPr>
          <p:cNvPr id="66" name="Text Placeholder 7"/>
          <p:cNvSpPr txBox="1">
            <a:spLocks/>
          </p:cNvSpPr>
          <p:nvPr/>
        </p:nvSpPr>
        <p:spPr>
          <a:xfrm>
            <a:off x="523875" y="1132876"/>
            <a:ext cx="4038600" cy="304800"/>
          </a:xfrm>
          <a:prstGeom prst="rect">
            <a:avLst/>
          </a:prstGeom>
        </p:spPr>
        <p:txBody>
          <a:bodyPr/>
          <a:lstStyle>
            <a:lvl1pPr marL="300287" indent="-300287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432" indent="-250428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99445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400583" indent="-200569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chemeClr val="tx1"/>
                </a:solidFill>
                <a:latin typeface="+mn-lt"/>
                <a:ea typeface="+mn-ea"/>
              </a:defRPr>
            </a:lvl4pPr>
            <a:lvl5pPr marL="1799454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12580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45215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277850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10485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传统的手动编码</a:t>
            </a:r>
            <a:endParaRPr 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9991" y="1334637"/>
            <a:ext cx="3178280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仓海系统（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ECLP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移动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仓库（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MiniWMS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权限管理平台（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USF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统一配置管理系统（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CMC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国际化物流管理系统（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Logistics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国际化物流管理平台 （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Gulfstream 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无人机监控中心（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Jdrone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商家管理系统（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PMS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比赛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答题系统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数据同步系统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HoneycombX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大件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开放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astc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大件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转运中心 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TransferCenter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面试系统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b="1" dirty="0"/>
              <a:t>Interview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1652" y="915566"/>
            <a:ext cx="72008" cy="2880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5668" y="843558"/>
            <a:ext cx="223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16200000">
            <a:off x="3976141" y="2908305"/>
            <a:ext cx="288032" cy="280020"/>
          </a:xfrm>
          <a:prstGeom prst="triangle">
            <a:avLst/>
          </a:prstGeom>
          <a:solidFill>
            <a:srgbClr val="C91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04184" y="1680163"/>
            <a:ext cx="1199730" cy="566906"/>
          </a:xfrm>
          <a:prstGeom prst="rect">
            <a:avLst/>
          </a:prstGeom>
          <a:solidFill>
            <a:srgbClr val="C91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ECLP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404184" y="4039146"/>
            <a:ext cx="3653202" cy="364870"/>
          </a:xfrm>
          <a:prstGeom prst="rect">
            <a:avLst/>
          </a:prstGeom>
          <a:solidFill>
            <a:srgbClr val="C91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…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628319" y="1680163"/>
            <a:ext cx="1199730" cy="566906"/>
          </a:xfrm>
          <a:prstGeom prst="rect">
            <a:avLst/>
          </a:prstGeom>
          <a:solidFill>
            <a:srgbClr val="C91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MiniWMS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404184" y="1680163"/>
            <a:ext cx="1199730" cy="566906"/>
          </a:xfrm>
          <a:prstGeom prst="rect">
            <a:avLst/>
          </a:prstGeom>
          <a:solidFill>
            <a:srgbClr val="C91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ECLP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628319" y="1680163"/>
            <a:ext cx="1199730" cy="566906"/>
          </a:xfrm>
          <a:prstGeom prst="rect">
            <a:avLst/>
          </a:prstGeom>
          <a:solidFill>
            <a:srgbClr val="C91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MiniWMS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849782" y="1680163"/>
            <a:ext cx="1199730" cy="566906"/>
          </a:xfrm>
          <a:prstGeom prst="rect">
            <a:avLst/>
          </a:prstGeom>
          <a:solidFill>
            <a:srgbClr val="C91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USF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404184" y="2264978"/>
            <a:ext cx="1199730" cy="566906"/>
          </a:xfrm>
          <a:prstGeom prst="rect">
            <a:avLst/>
          </a:prstGeom>
          <a:solidFill>
            <a:srgbClr val="C91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CMC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628319" y="2264978"/>
            <a:ext cx="1199730" cy="566906"/>
          </a:xfrm>
          <a:prstGeom prst="rect">
            <a:avLst/>
          </a:prstGeom>
          <a:solidFill>
            <a:srgbClr val="C91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Logistics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49782" y="2264978"/>
            <a:ext cx="1199730" cy="566906"/>
          </a:xfrm>
          <a:prstGeom prst="rect">
            <a:avLst/>
          </a:prstGeom>
          <a:solidFill>
            <a:srgbClr val="C91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Gilfstream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404184" y="2846045"/>
            <a:ext cx="1199730" cy="566906"/>
          </a:xfrm>
          <a:prstGeom prst="rect">
            <a:avLst/>
          </a:prstGeom>
          <a:solidFill>
            <a:srgbClr val="C91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Jdrone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628319" y="2846045"/>
            <a:ext cx="1199730" cy="566906"/>
          </a:xfrm>
          <a:prstGeom prst="rect">
            <a:avLst/>
          </a:prstGeom>
          <a:solidFill>
            <a:srgbClr val="C91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PMS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849782" y="2846045"/>
            <a:ext cx="1199730" cy="566906"/>
          </a:xfrm>
          <a:prstGeom prst="rect">
            <a:avLst/>
          </a:prstGeom>
          <a:solidFill>
            <a:srgbClr val="C91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Match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404184" y="3444750"/>
            <a:ext cx="1199730" cy="566906"/>
          </a:xfrm>
          <a:prstGeom prst="rect">
            <a:avLst/>
          </a:prstGeom>
          <a:solidFill>
            <a:srgbClr val="C91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Honey</a:t>
            </a:r>
          </a:p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combX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628319" y="3444750"/>
            <a:ext cx="1199730" cy="566906"/>
          </a:xfrm>
          <a:prstGeom prst="rect">
            <a:avLst/>
          </a:prstGeom>
          <a:solidFill>
            <a:srgbClr val="C91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Lastc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849782" y="3444750"/>
            <a:ext cx="1199730" cy="566906"/>
          </a:xfrm>
          <a:prstGeom prst="rect">
            <a:avLst/>
          </a:prstGeom>
          <a:solidFill>
            <a:srgbClr val="C91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Transfer</a:t>
            </a:r>
          </a:p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Center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72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6236" y="0"/>
            <a:ext cx="4608512" cy="51640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755576" y="1707654"/>
            <a:ext cx="4330824" cy="151561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7200" b="1" dirty="0" smtClean="0">
                <a:solidFill>
                  <a:schemeClr val="bg1"/>
                </a:solidFill>
              </a:rPr>
              <a:t>THANKS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8193" y="350497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欢迎扫码加微信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5" name="Picture 5" descr="c:\users\administrator\documents\jddongdong\jimenterprise\jianglongfei\temp\jdonline201702061750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324" y="987574"/>
            <a:ext cx="2454149" cy="251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03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38530"/>
            <a:ext cx="3228536" cy="11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62364" y="1923678"/>
            <a:ext cx="169341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  <a:latin typeface="Impact" pitchFamily="34" charset="0"/>
              </a:rPr>
              <a:t>CONTENTS</a:t>
            </a:r>
            <a:endParaRPr lang="zh-CN" altLang="en-US" sz="3000" b="1" dirty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4" name="TextBox 23"/>
          <p:cNvSpPr txBox="1"/>
          <p:nvPr/>
        </p:nvSpPr>
        <p:spPr>
          <a:xfrm>
            <a:off x="3773158" y="2114964"/>
            <a:ext cx="107337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313" indent="-214313">
              <a:buFont typeface="Wingdings" pitchFamily="2" charset="2"/>
              <a:buChar char="p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工具介绍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4"/>
          <p:cNvSpPr txBox="1"/>
          <p:nvPr/>
        </p:nvSpPr>
        <p:spPr>
          <a:xfrm>
            <a:off x="3773158" y="2442380"/>
            <a:ext cx="107337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313" indent="-214313">
              <a:buFont typeface="Wingdings" pitchFamily="2" charset="2"/>
              <a:buChar char="p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工具截图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773160" y="1535180"/>
            <a:ext cx="4543256" cy="530915"/>
            <a:chOff x="3773160" y="1247148"/>
            <a:chExt cx="4543256" cy="530915"/>
          </a:xfrm>
        </p:grpSpPr>
        <p:sp>
          <p:nvSpPr>
            <p:cNvPr id="7" name="TextBox 4"/>
            <p:cNvSpPr txBox="1"/>
            <p:nvPr/>
          </p:nvSpPr>
          <p:spPr>
            <a:xfrm>
              <a:off x="3773160" y="1247148"/>
              <a:ext cx="2118209" cy="53091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000" b="1" dirty="0" smtClean="0">
                  <a:solidFill>
                    <a:srgbClr val="C00000"/>
                  </a:solidFill>
                  <a:latin typeface="Impact" pitchFamily="34" charset="0"/>
                </a:rPr>
                <a:t>Introduction</a:t>
              </a:r>
              <a:endParaRPr lang="zh-CN" altLang="en-US" sz="3000" b="1" dirty="0">
                <a:solidFill>
                  <a:srgbClr val="C00000"/>
                </a:solidFill>
                <a:latin typeface="Impact" pitchFamily="34" charset="0"/>
              </a:endParaRPr>
            </a:p>
          </p:txBody>
        </p:sp>
        <p:sp>
          <p:nvSpPr>
            <p:cNvPr id="8" name="文本框 8"/>
            <p:cNvSpPr txBox="1"/>
            <p:nvPr/>
          </p:nvSpPr>
          <p:spPr>
            <a:xfrm>
              <a:off x="6023481" y="1275606"/>
              <a:ext cx="2292935" cy="43858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代码自动生成器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825914" y="3307389"/>
            <a:ext cx="5319000" cy="2004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02392" y="1638530"/>
            <a:ext cx="305972" cy="11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TextBox 23"/>
          <p:cNvSpPr txBox="1"/>
          <p:nvPr/>
        </p:nvSpPr>
        <p:spPr>
          <a:xfrm>
            <a:off x="5895604" y="2148972"/>
            <a:ext cx="107337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313" indent="-214313">
              <a:buFont typeface="Wingdings" pitchFamily="2" charset="2"/>
              <a:buChar char="p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5895604" y="2476388"/>
            <a:ext cx="1073371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214313" indent="-214313">
              <a:buFont typeface="Wingdings" pitchFamily="2" charset="2"/>
              <a:buChar char="p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成功案例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71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/>
          </p:cNvSpPr>
          <p:nvPr/>
        </p:nvSpPr>
        <p:spPr bwMode="auto">
          <a:xfrm>
            <a:off x="2755364" y="195486"/>
            <a:ext cx="1861256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073892" y="195486"/>
            <a:ext cx="1825488" cy="420153"/>
          </a:xfrm>
          <a:prstGeom prst="parallelogram">
            <a:avLst>
              <a:gd name="adj" fmla="val 43830"/>
            </a:avLst>
          </a:prstGeom>
          <a:solidFill>
            <a:srgbClr val="C0000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rIns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工具介绍</a:t>
            </a:r>
            <a:endParaRPr kumimoji="0" lang="zh-CN" altLang="en-US" b="1" i="0" u="none" strike="noStrike" kern="0" cap="none" spc="0" normalizeH="0" baseline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483556" y="195487"/>
            <a:ext cx="1882688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897676" y="195488"/>
            <a:ext cx="333879" cy="420152"/>
          </a:xfrm>
          <a:prstGeom prst="parallelogram">
            <a:avLst>
              <a:gd name="adj" fmla="val 67046"/>
            </a:avLst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7867932" y="195487"/>
            <a:ext cx="333879" cy="420152"/>
          </a:xfrm>
          <a:prstGeom prst="parallelogram">
            <a:avLst>
              <a:gd name="adj" fmla="val 67046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034872" y="383103"/>
            <a:ext cx="371916" cy="251718"/>
          </a:xfrm>
          <a:prstGeom prst="parallelogram">
            <a:avLst>
              <a:gd name="adj" fmla="val 8141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57516" y="195489"/>
            <a:ext cx="153931" cy="420152"/>
          </a:xfrm>
          <a:prstGeom prst="parallelogram">
            <a:avLst>
              <a:gd name="adj" fmla="val 40045"/>
            </a:avLst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7132" y="195488"/>
            <a:ext cx="45719" cy="4201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8244408" y="615639"/>
            <a:ext cx="360040" cy="45719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6228184" y="195486"/>
            <a:ext cx="1711756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成功案例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8483" y="1203598"/>
            <a:ext cx="71967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zh-CN" altLang="en-US" sz="1500" b="1" dirty="0" smtClean="0"/>
              <a:t>         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代码自动生成器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是物流研发部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部自主研发的一个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自动代码生成的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工具。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集成了诸多的公司组件和框架。目的在于提高开发人员的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效率，做到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规范化，配置标准化，业务模块化。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自动生成基础业务的添加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、删除、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、导出等功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能。根据选择的选项配置生成不同的页面风格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在不写一行代码的情况下，让系统运行起来，看到页面的显示效果</a:t>
            </a:r>
            <a:r>
              <a:rPr lang="en-US" altLang="zh-CN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支持用户自定义的模板。</a:t>
            </a:r>
            <a:endParaRPr lang="en-US" altLang="zh-CN" sz="1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61182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/>
          </p:cNvSpPr>
          <p:nvPr/>
        </p:nvSpPr>
        <p:spPr bwMode="auto">
          <a:xfrm>
            <a:off x="2755364" y="195486"/>
            <a:ext cx="1861256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073892" y="195486"/>
            <a:ext cx="1825488" cy="420153"/>
          </a:xfrm>
          <a:prstGeom prst="parallelogram">
            <a:avLst>
              <a:gd name="adj" fmla="val 43830"/>
            </a:avLst>
          </a:prstGeom>
          <a:solidFill>
            <a:srgbClr val="C0000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rIns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工具介绍</a:t>
            </a:r>
            <a:endParaRPr kumimoji="0" lang="zh-CN" altLang="en-US" b="1" i="0" u="none" strike="noStrike" kern="0" cap="none" spc="0" normalizeH="0" baseline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483556" y="195487"/>
            <a:ext cx="1882688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897676" y="195488"/>
            <a:ext cx="333879" cy="420152"/>
          </a:xfrm>
          <a:prstGeom prst="parallelogram">
            <a:avLst>
              <a:gd name="adj" fmla="val 67046"/>
            </a:avLst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7867932" y="195487"/>
            <a:ext cx="333879" cy="420152"/>
          </a:xfrm>
          <a:prstGeom prst="parallelogram">
            <a:avLst>
              <a:gd name="adj" fmla="val 67046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034872" y="383103"/>
            <a:ext cx="371916" cy="251718"/>
          </a:xfrm>
          <a:prstGeom prst="parallelogram">
            <a:avLst>
              <a:gd name="adj" fmla="val 8141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57516" y="195489"/>
            <a:ext cx="153931" cy="420152"/>
          </a:xfrm>
          <a:prstGeom prst="parallelogram">
            <a:avLst>
              <a:gd name="adj" fmla="val 40045"/>
            </a:avLst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7132" y="195488"/>
            <a:ext cx="45719" cy="4201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8244408" y="615639"/>
            <a:ext cx="360040" cy="45719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6228184" y="195486"/>
            <a:ext cx="1711756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成功案例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11348" y="1333763"/>
            <a:ext cx="4176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C00000"/>
              </a:buClr>
              <a:defRPr/>
            </a:pPr>
            <a:r>
              <a:rPr lang="zh-CN" altLang="en-US" sz="3600" b="1" spc="7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让代码自己写代码</a:t>
            </a:r>
            <a:endParaRPr lang="en-US" altLang="zh-CN" sz="3600" b="1" spc="7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5"/>
          <p:cNvSpPr>
            <a:spLocks noEditPoints="1"/>
          </p:cNvSpPr>
          <p:nvPr/>
        </p:nvSpPr>
        <p:spPr bwMode="auto">
          <a:xfrm>
            <a:off x="766802" y="3229678"/>
            <a:ext cx="573881" cy="576263"/>
          </a:xfrm>
          <a:custGeom>
            <a:avLst/>
            <a:gdLst>
              <a:gd name="T0" fmla="*/ 198 w 201"/>
              <a:gd name="T1" fmla="*/ 35 h 202"/>
              <a:gd name="T2" fmla="*/ 188 w 201"/>
              <a:gd name="T3" fmla="*/ 44 h 202"/>
              <a:gd name="T4" fmla="*/ 157 w 201"/>
              <a:gd name="T5" fmla="*/ 13 h 202"/>
              <a:gd name="T6" fmla="*/ 167 w 201"/>
              <a:gd name="T7" fmla="*/ 4 h 202"/>
              <a:gd name="T8" fmla="*/ 179 w 201"/>
              <a:gd name="T9" fmla="*/ 3 h 202"/>
              <a:gd name="T10" fmla="*/ 198 w 201"/>
              <a:gd name="T11" fmla="*/ 23 h 202"/>
              <a:gd name="T12" fmla="*/ 198 w 201"/>
              <a:gd name="T13" fmla="*/ 35 h 202"/>
              <a:gd name="T14" fmla="*/ 115 w 201"/>
              <a:gd name="T15" fmla="*/ 117 h 202"/>
              <a:gd name="T16" fmla="*/ 84 w 201"/>
              <a:gd name="T17" fmla="*/ 86 h 202"/>
              <a:gd name="T18" fmla="*/ 153 w 201"/>
              <a:gd name="T19" fmla="*/ 18 h 202"/>
              <a:gd name="T20" fmla="*/ 184 w 201"/>
              <a:gd name="T21" fmla="*/ 49 h 202"/>
              <a:gd name="T22" fmla="*/ 115 w 201"/>
              <a:gd name="T23" fmla="*/ 117 h 202"/>
              <a:gd name="T24" fmla="*/ 111 w 201"/>
              <a:gd name="T25" fmla="*/ 121 h 202"/>
              <a:gd name="T26" fmla="*/ 67 w 201"/>
              <a:gd name="T27" fmla="*/ 133 h 202"/>
              <a:gd name="T28" fmla="*/ 80 w 201"/>
              <a:gd name="T29" fmla="*/ 90 h 202"/>
              <a:gd name="T30" fmla="*/ 111 w 201"/>
              <a:gd name="T31" fmla="*/ 121 h 202"/>
              <a:gd name="T32" fmla="*/ 39 w 201"/>
              <a:gd name="T33" fmla="*/ 26 h 202"/>
              <a:gd name="T34" fmla="*/ 20 w 201"/>
              <a:gd name="T35" fmla="*/ 45 h 202"/>
              <a:gd name="T36" fmla="*/ 20 w 201"/>
              <a:gd name="T37" fmla="*/ 162 h 202"/>
              <a:gd name="T38" fmla="*/ 39 w 201"/>
              <a:gd name="T39" fmla="*/ 182 h 202"/>
              <a:gd name="T40" fmla="*/ 156 w 201"/>
              <a:gd name="T41" fmla="*/ 182 h 202"/>
              <a:gd name="T42" fmla="*/ 176 w 201"/>
              <a:gd name="T43" fmla="*/ 162 h 202"/>
              <a:gd name="T44" fmla="*/ 176 w 201"/>
              <a:gd name="T45" fmla="*/ 85 h 202"/>
              <a:gd name="T46" fmla="*/ 196 w 201"/>
              <a:gd name="T47" fmla="*/ 66 h 202"/>
              <a:gd name="T48" fmla="*/ 196 w 201"/>
              <a:gd name="T49" fmla="*/ 169 h 202"/>
              <a:gd name="T50" fmla="*/ 163 w 201"/>
              <a:gd name="T51" fmla="*/ 202 h 202"/>
              <a:gd name="T52" fmla="*/ 32 w 201"/>
              <a:gd name="T53" fmla="*/ 202 h 202"/>
              <a:gd name="T54" fmla="*/ 0 w 201"/>
              <a:gd name="T55" fmla="*/ 169 h 202"/>
              <a:gd name="T56" fmla="*/ 0 w 201"/>
              <a:gd name="T57" fmla="*/ 40 h 202"/>
              <a:gd name="T58" fmla="*/ 32 w 201"/>
              <a:gd name="T59" fmla="*/ 6 h 202"/>
              <a:gd name="T60" fmla="*/ 136 w 201"/>
              <a:gd name="T61" fmla="*/ 6 h 202"/>
              <a:gd name="T62" fmla="*/ 116 w 201"/>
              <a:gd name="T63" fmla="*/ 26 h 202"/>
              <a:gd name="T64" fmla="*/ 39 w 201"/>
              <a:gd name="T65" fmla="*/ 26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TextBox 15"/>
          <p:cNvSpPr txBox="1"/>
          <p:nvPr/>
        </p:nvSpPr>
        <p:spPr>
          <a:xfrm>
            <a:off x="1534286" y="3219822"/>
            <a:ext cx="6209819" cy="5770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让代码自己写代码，将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开发人员从增、删、改、查、导出、配置文件等简单的通用功能的开发中解放出来，专心去实现复杂的业务功能</a:t>
            </a:r>
          </a:p>
        </p:txBody>
      </p:sp>
    </p:spTree>
    <p:extLst>
      <p:ext uri="{BB962C8B-B14F-4D97-AF65-F5344CB8AC3E}">
        <p14:creationId xmlns:p14="http://schemas.microsoft.com/office/powerpoint/2010/main" val="70233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/>
          </p:cNvSpPr>
          <p:nvPr/>
        </p:nvSpPr>
        <p:spPr bwMode="auto">
          <a:xfrm>
            <a:off x="2755364" y="195486"/>
            <a:ext cx="1861256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073892" y="195486"/>
            <a:ext cx="1825488" cy="420153"/>
          </a:xfrm>
          <a:prstGeom prst="parallelogram">
            <a:avLst>
              <a:gd name="adj" fmla="val 43830"/>
            </a:avLst>
          </a:prstGeom>
          <a:solidFill>
            <a:srgbClr val="C0000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rIns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工具介绍</a:t>
            </a:r>
            <a:endParaRPr kumimoji="0" lang="zh-CN" altLang="en-US" b="1" i="0" u="none" strike="noStrike" kern="0" cap="none" spc="0" normalizeH="0" baseline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483556" y="195487"/>
            <a:ext cx="1882688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897676" y="195488"/>
            <a:ext cx="333879" cy="420152"/>
          </a:xfrm>
          <a:prstGeom prst="parallelogram">
            <a:avLst>
              <a:gd name="adj" fmla="val 67046"/>
            </a:avLst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7867932" y="195487"/>
            <a:ext cx="333879" cy="420152"/>
          </a:xfrm>
          <a:prstGeom prst="parallelogram">
            <a:avLst>
              <a:gd name="adj" fmla="val 67046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034872" y="383103"/>
            <a:ext cx="371916" cy="251718"/>
          </a:xfrm>
          <a:prstGeom prst="parallelogram">
            <a:avLst>
              <a:gd name="adj" fmla="val 8141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57516" y="195489"/>
            <a:ext cx="153931" cy="420152"/>
          </a:xfrm>
          <a:prstGeom prst="parallelogram">
            <a:avLst>
              <a:gd name="adj" fmla="val 40045"/>
            </a:avLst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7132" y="195488"/>
            <a:ext cx="45719" cy="4201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8244408" y="615639"/>
            <a:ext cx="360040" cy="45719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6228184" y="195486"/>
            <a:ext cx="1711756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成功案例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63365" y="2146878"/>
            <a:ext cx="1406227" cy="1212264"/>
            <a:chOff x="686594" y="1868411"/>
            <a:chExt cx="1965892" cy="1694734"/>
          </a:xfrm>
          <a:solidFill>
            <a:srgbClr val="C00000"/>
          </a:solidFill>
        </p:grpSpPr>
        <p:sp>
          <p:nvSpPr>
            <p:cNvPr id="15" name="六边形 14"/>
            <p:cNvSpPr/>
            <p:nvPr/>
          </p:nvSpPr>
          <p:spPr>
            <a:xfrm>
              <a:off x="686594" y="1868411"/>
              <a:ext cx="1965892" cy="1694734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53696" y="2143505"/>
              <a:ext cx="825849" cy="861766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1" tIns="45716" rIns="91431" bIns="45716">
              <a:spAutoFit/>
            </a:bodyPr>
            <a:lstStyle/>
            <a:p>
              <a:pPr algn="l">
                <a:buFont typeface="Arial" charset="0"/>
                <a:buNone/>
              </a:pPr>
              <a:r>
                <a:rPr lang="zh-CN" altLang="en-US" sz="25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版本</a:t>
              </a:r>
              <a:endParaRPr lang="en-US" altLang="zh-CN" sz="25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l">
                <a:buFont typeface="Arial" charset="0"/>
                <a:buNone/>
              </a:pPr>
              <a:r>
                <a:rPr lang="zh-CN" altLang="en-US" sz="25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介绍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885508" y="1226469"/>
            <a:ext cx="1001486" cy="863350"/>
            <a:chOff x="2885508" y="1226469"/>
            <a:chExt cx="1001486" cy="8633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8" name="六边形 17"/>
            <p:cNvSpPr/>
            <p:nvPr/>
          </p:nvSpPr>
          <p:spPr>
            <a:xfrm>
              <a:off x="2885508" y="1226469"/>
              <a:ext cx="1001486" cy="8633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092176" y="1400466"/>
              <a:ext cx="543720" cy="52321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1" tIns="45716" rIns="91431" bIns="45716"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绿色</a:t>
              </a:r>
              <a:endPara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>
                <a:buFont typeface="Arial" charset="0"/>
                <a:buNone/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版本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85508" y="2382231"/>
            <a:ext cx="1001486" cy="863350"/>
            <a:chOff x="2885508" y="2382231"/>
            <a:chExt cx="1001486" cy="8633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1" name="六边形 20"/>
            <p:cNvSpPr/>
            <p:nvPr/>
          </p:nvSpPr>
          <p:spPr>
            <a:xfrm>
              <a:off x="2885508" y="2382231"/>
              <a:ext cx="1001486" cy="8633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070926" y="2514487"/>
              <a:ext cx="665549" cy="477046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1" tIns="45716" rIns="91431" bIns="45716"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altLang="zh-CN" sz="11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Eclipse</a:t>
              </a:r>
            </a:p>
            <a:p>
              <a:pPr algn="ctr">
                <a:buFont typeface="Arial" charset="0"/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插件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885508" y="3537994"/>
            <a:ext cx="1001486" cy="863350"/>
            <a:chOff x="2885508" y="3537994"/>
            <a:chExt cx="1001486" cy="8633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4" name="六边形 23"/>
            <p:cNvSpPr/>
            <p:nvPr/>
          </p:nvSpPr>
          <p:spPr>
            <a:xfrm>
              <a:off x="2885508" y="3537994"/>
              <a:ext cx="1001486" cy="8633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077748" y="3704722"/>
              <a:ext cx="572575" cy="52321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1" tIns="45716" rIns="91431" bIns="45716">
              <a:spAutoFit/>
            </a:bodyPr>
            <a:lstStyle/>
            <a:p>
              <a:pPr algn="ctr">
                <a:buFont typeface="Arial" charset="0"/>
                <a:buNone/>
              </a:pPr>
              <a:r>
                <a:rPr lang="en-US" altLang="zh-CN" sz="1400" b="1" i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Idea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>
                <a:buFont typeface="Arial" charset="0"/>
                <a:buNone/>
              </a:pPr>
              <a:r>
                <a:rPr lang="zh-CN" altLang="en-US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插件</a:t>
              </a:r>
              <a:endParaRPr lang="en-US" altLang="zh-CN" sz="1400" b="1" i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6" name="文本1"/>
          <p:cNvSpPr>
            <a:spLocks noChangeArrowheads="1"/>
          </p:cNvSpPr>
          <p:nvPr/>
        </p:nvSpPr>
        <p:spPr bwMode="gray">
          <a:xfrm>
            <a:off x="4167410" y="1223564"/>
            <a:ext cx="4229403" cy="891780"/>
          </a:xfrm>
          <a:prstGeom prst="roundRect">
            <a:avLst>
              <a:gd name="adj" fmla="val 11505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  <a:extLst/>
        </p:spPr>
        <p:txBody>
          <a:bodyPr lIns="68589" tIns="34295" rIns="68589" bIns="3429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绿色版本是基于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Eclipse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rcp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开发，免安装双击打开后使用</a:t>
            </a:r>
            <a:r>
              <a:rPr lang="zh-CN" altLang="en-US" sz="1200" noProof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文本1"/>
          <p:cNvSpPr>
            <a:spLocks noChangeArrowheads="1"/>
          </p:cNvSpPr>
          <p:nvPr/>
        </p:nvSpPr>
        <p:spPr bwMode="gray">
          <a:xfrm>
            <a:off x="4167410" y="2391964"/>
            <a:ext cx="4229403" cy="891780"/>
          </a:xfrm>
          <a:prstGeom prst="roundRect">
            <a:avLst>
              <a:gd name="adj" fmla="val 11505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  <a:extLst/>
        </p:spPr>
        <p:txBody>
          <a:bodyPr lIns="68589" tIns="34295" rIns="68589" bIns="3429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Eclipse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插件版本，安装到开发工具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Eclipse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，重启后使用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文本1"/>
          <p:cNvSpPr>
            <a:spLocks noChangeArrowheads="1"/>
          </p:cNvSpPr>
          <p:nvPr/>
        </p:nvSpPr>
        <p:spPr bwMode="gray">
          <a:xfrm>
            <a:off x="4167410" y="3560364"/>
            <a:ext cx="4229403" cy="891780"/>
          </a:xfrm>
          <a:prstGeom prst="roundRect">
            <a:avLst>
              <a:gd name="adj" fmla="val 11505"/>
            </a:avLst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</a:ln>
          <a:effectLst/>
          <a:extLst/>
        </p:spPr>
        <p:txBody>
          <a:bodyPr lIns="68589" tIns="34295" rIns="68589" bIns="3429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noProof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Idea </a:t>
            </a:r>
            <a:r>
              <a:rPr lang="zh-CN" altLang="en-US" sz="1200" noProof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插件版本，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安装到开发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工具</a:t>
            </a:r>
            <a:r>
              <a:rPr lang="en-US" altLang="zh-CN" sz="1200" noProof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Intellij idea</a:t>
            </a:r>
            <a:r>
              <a:rPr lang="zh-CN" altLang="en-US" sz="1200" noProof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中，安装完重启后使用</a:t>
            </a:r>
            <a:endParaRPr kumimoji="0" lang="zh-CN" altLang="zh-CN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190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/>
          </p:cNvSpPr>
          <p:nvPr/>
        </p:nvSpPr>
        <p:spPr bwMode="auto">
          <a:xfrm>
            <a:off x="2755364" y="195486"/>
            <a:ext cx="1861256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073892" y="195486"/>
            <a:ext cx="1825488" cy="420153"/>
          </a:xfrm>
          <a:prstGeom prst="parallelogram">
            <a:avLst>
              <a:gd name="adj" fmla="val 43830"/>
            </a:avLst>
          </a:prstGeom>
          <a:solidFill>
            <a:srgbClr val="C0000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rIns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工具介绍</a:t>
            </a:r>
            <a:endParaRPr kumimoji="0" lang="zh-CN" altLang="en-US" b="1" i="0" u="none" strike="noStrike" kern="0" cap="none" spc="0" normalizeH="0" baseline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483556" y="195487"/>
            <a:ext cx="1882688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897676" y="195488"/>
            <a:ext cx="333879" cy="420152"/>
          </a:xfrm>
          <a:prstGeom prst="parallelogram">
            <a:avLst>
              <a:gd name="adj" fmla="val 67046"/>
            </a:avLst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7867932" y="195487"/>
            <a:ext cx="333879" cy="420152"/>
          </a:xfrm>
          <a:prstGeom prst="parallelogram">
            <a:avLst>
              <a:gd name="adj" fmla="val 67046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034872" y="383103"/>
            <a:ext cx="371916" cy="251718"/>
          </a:xfrm>
          <a:prstGeom prst="parallelogram">
            <a:avLst>
              <a:gd name="adj" fmla="val 8141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57516" y="195489"/>
            <a:ext cx="153931" cy="420152"/>
          </a:xfrm>
          <a:prstGeom prst="parallelogram">
            <a:avLst>
              <a:gd name="adj" fmla="val 40045"/>
            </a:avLst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7132" y="195488"/>
            <a:ext cx="45719" cy="4201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8244408" y="615639"/>
            <a:ext cx="360040" cy="45719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6228184" y="195486"/>
            <a:ext cx="1711756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成功案例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677997" y="2993747"/>
            <a:ext cx="8024465" cy="178033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22300" dist="1600200" dir="5400000" algn="tl" rotWithShape="0">
              <a:schemeClr val="tx1">
                <a:lumMod val="85000"/>
                <a:lumOff val="15000"/>
                <a:alpha val="28000"/>
              </a:schemeClr>
            </a:outerShdw>
          </a:effectLst>
          <a:scene3d>
            <a:camera prst="perspectiveRelaxedModerately" fov="3600000">
              <a:rot lat="16968000" lon="0" rev="0"/>
            </a:camera>
            <a:lightRig rig="threePt" dir="t"/>
          </a:scene3d>
          <a:sp3d extrusionH="146050"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619250" y="2951869"/>
            <a:ext cx="0" cy="6369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oval" w="sm" len="sm"/>
            <a:tailEnd type="oval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095625" y="2293036"/>
            <a:ext cx="0" cy="12957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oval" w="sm" len="sm"/>
            <a:tailEnd type="oval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572000" y="2951869"/>
            <a:ext cx="0" cy="6369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oval" w="sm" len="sm"/>
            <a:tailEnd type="oval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048375" y="2293036"/>
            <a:ext cx="0" cy="12957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oval" w="sm" len="sm"/>
            <a:tailEnd type="oval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524750" y="2951869"/>
            <a:ext cx="0" cy="63690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oval" w="sm" len="sm"/>
            <a:tailEnd type="oval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9"/>
          <p:cNvSpPr txBox="1"/>
          <p:nvPr/>
        </p:nvSpPr>
        <p:spPr>
          <a:xfrm>
            <a:off x="1169411" y="3714380"/>
            <a:ext cx="92825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ffectLst>
                  <a:reflection blurRad="6350" stA="55000" endA="300" endPos="37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2014.5</a:t>
            </a:r>
            <a:endParaRPr lang="zh-CN" altLang="en-US" dirty="0">
              <a:solidFill>
                <a:schemeClr val="bg1"/>
              </a:solidFill>
              <a:effectLst>
                <a:reflection blurRad="6350" stA="55000" endA="300" endPos="37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10"/>
          <p:cNvSpPr txBox="1"/>
          <p:nvPr/>
        </p:nvSpPr>
        <p:spPr>
          <a:xfrm>
            <a:off x="2631497" y="3714380"/>
            <a:ext cx="1105495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ffectLst>
                  <a:reflection blurRad="6350" stA="55000" endA="300" endPos="37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2016.3</a:t>
            </a:r>
            <a:endParaRPr lang="zh-CN" altLang="en-US" dirty="0">
              <a:solidFill>
                <a:schemeClr val="bg1"/>
              </a:solidFill>
              <a:effectLst>
                <a:reflection blurRad="6350" stA="55000" endA="300" endPos="37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11"/>
          <p:cNvSpPr txBox="1"/>
          <p:nvPr/>
        </p:nvSpPr>
        <p:spPr>
          <a:xfrm>
            <a:off x="4107873" y="3714380"/>
            <a:ext cx="92825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ffectLst>
                  <a:reflection blurRad="6350" stA="55000" endA="300" endPos="37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2016.8</a:t>
            </a:r>
            <a:endParaRPr lang="zh-CN" altLang="en-US" dirty="0">
              <a:solidFill>
                <a:schemeClr val="bg1"/>
              </a:solidFill>
              <a:effectLst>
                <a:reflection blurRad="6350" stA="55000" endA="300" endPos="37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12"/>
          <p:cNvSpPr txBox="1"/>
          <p:nvPr/>
        </p:nvSpPr>
        <p:spPr>
          <a:xfrm>
            <a:off x="5584247" y="3714380"/>
            <a:ext cx="1222457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ffectLst>
                  <a:reflection blurRad="6350" stA="55000" endA="300" endPos="37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2016.11</a:t>
            </a:r>
            <a:endParaRPr lang="zh-CN" altLang="en-US" dirty="0">
              <a:solidFill>
                <a:schemeClr val="bg1"/>
              </a:solidFill>
              <a:effectLst>
                <a:reflection blurRad="6350" stA="55000" endA="300" endPos="37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13"/>
          <p:cNvSpPr txBox="1"/>
          <p:nvPr/>
        </p:nvSpPr>
        <p:spPr>
          <a:xfrm>
            <a:off x="7060622" y="3714380"/>
            <a:ext cx="1111777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ffectLst>
                  <a:reflection blurRad="6350" stA="55000" endA="300" endPos="37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2017.12</a:t>
            </a:r>
            <a:endParaRPr lang="zh-CN" altLang="en-US" dirty="0">
              <a:solidFill>
                <a:schemeClr val="bg1"/>
              </a:solidFill>
              <a:effectLst>
                <a:reflection blurRad="6350" stA="55000" endA="300" endPos="37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800993" y="2293036"/>
            <a:ext cx="1636515" cy="710761"/>
            <a:chOff x="2665549" y="2667995"/>
            <a:chExt cx="2400222" cy="947682"/>
          </a:xfrm>
        </p:grpSpPr>
        <p:sp>
          <p:nvSpPr>
            <p:cNvPr id="41" name="文本框 15"/>
            <p:cNvSpPr txBox="1"/>
            <p:nvPr/>
          </p:nvSpPr>
          <p:spPr bwMode="auto">
            <a:xfrm>
              <a:off x="2665549" y="3012434"/>
              <a:ext cx="2400222" cy="603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maven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原型生成骨架，然后点击项目右键生成代码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16"/>
            <p:cNvSpPr txBox="1"/>
            <p:nvPr/>
          </p:nvSpPr>
          <p:spPr bwMode="auto">
            <a:xfrm>
              <a:off x="2812527" y="2667995"/>
              <a:ext cx="21062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1200" b="1" spc="75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Eclipse</a:t>
              </a:r>
              <a:r>
                <a:rPr lang="zh-CN" altLang="en-US" sz="1200" b="1" spc="75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插件</a:t>
              </a:r>
              <a:endParaRPr lang="zh-CN" altLang="en-US" sz="1200" b="1" spc="7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277368" y="1620655"/>
            <a:ext cx="1636515" cy="735070"/>
            <a:chOff x="2665549" y="2667995"/>
            <a:chExt cx="2400222" cy="980094"/>
          </a:xfrm>
        </p:grpSpPr>
        <p:sp>
          <p:nvSpPr>
            <p:cNvPr id="44" name="文本框 18"/>
            <p:cNvSpPr txBox="1"/>
            <p:nvPr/>
          </p:nvSpPr>
          <p:spPr bwMode="auto">
            <a:xfrm>
              <a:off x="2665549" y="3044846"/>
              <a:ext cx="2400222" cy="603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依据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eclipse rcp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可视化配置数据源信息，生成代码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19"/>
            <p:cNvSpPr txBox="1"/>
            <p:nvPr/>
          </p:nvSpPr>
          <p:spPr bwMode="auto">
            <a:xfrm>
              <a:off x="2812527" y="2667995"/>
              <a:ext cx="21062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200" b="1" spc="75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可视化绿色版本</a:t>
              </a:r>
              <a:endParaRPr lang="zh-CN" altLang="en-US" sz="1200" b="1" spc="7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736993" y="2293042"/>
            <a:ext cx="1699103" cy="699625"/>
            <a:chOff x="2640982" y="2667995"/>
            <a:chExt cx="2492018" cy="932831"/>
          </a:xfrm>
        </p:grpSpPr>
        <p:sp>
          <p:nvSpPr>
            <p:cNvPr id="47" name="文本框 21"/>
            <p:cNvSpPr txBox="1"/>
            <p:nvPr/>
          </p:nvSpPr>
          <p:spPr bwMode="auto">
            <a:xfrm>
              <a:off x="2640982" y="3021010"/>
              <a:ext cx="2400222" cy="5798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依据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eclipse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插件，可视化配置数据源信息，生成代码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22"/>
            <p:cNvSpPr txBox="1"/>
            <p:nvPr/>
          </p:nvSpPr>
          <p:spPr bwMode="auto">
            <a:xfrm>
              <a:off x="2812527" y="2667995"/>
              <a:ext cx="23204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200" b="1" spc="75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</a:t>
              </a:r>
              <a:r>
                <a:rPr lang="en-US" altLang="zh-CN" sz="1200" b="1" spc="75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Eclipse</a:t>
              </a:r>
              <a:r>
                <a:rPr lang="zh-CN" altLang="en-US" sz="1200" b="1" spc="75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插件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230118" y="1620655"/>
            <a:ext cx="1934170" cy="735070"/>
            <a:chOff x="2665549" y="2667995"/>
            <a:chExt cx="2400222" cy="980094"/>
          </a:xfrm>
        </p:grpSpPr>
        <p:sp>
          <p:nvSpPr>
            <p:cNvPr id="50" name="文本框 24"/>
            <p:cNvSpPr txBox="1"/>
            <p:nvPr/>
          </p:nvSpPr>
          <p:spPr bwMode="auto">
            <a:xfrm>
              <a:off x="2665549" y="3044846"/>
              <a:ext cx="2400222" cy="603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依据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idea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插件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，可视化配置数据源信息，生成代码</a:t>
              </a:r>
            </a:p>
          </p:txBody>
        </p:sp>
        <p:sp>
          <p:nvSpPr>
            <p:cNvPr id="51" name="文本框 25"/>
            <p:cNvSpPr txBox="1"/>
            <p:nvPr/>
          </p:nvSpPr>
          <p:spPr bwMode="auto">
            <a:xfrm>
              <a:off x="2812527" y="2667995"/>
              <a:ext cx="2106267" cy="615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200" b="1" spc="75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可视化的</a:t>
              </a:r>
              <a:r>
                <a:rPr lang="en-US" altLang="zh-CN" sz="1200" b="1" spc="75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Idea</a:t>
              </a:r>
              <a:r>
                <a:rPr lang="zh-CN" altLang="en-US" sz="1200" b="1" spc="75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插件</a:t>
              </a:r>
              <a:endParaRPr lang="zh-CN" altLang="en-US" sz="1200" b="1" spc="7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706493" y="2293035"/>
            <a:ext cx="1636515" cy="693192"/>
            <a:chOff x="2665549" y="2667995"/>
            <a:chExt cx="2400222" cy="924257"/>
          </a:xfrm>
        </p:grpSpPr>
        <p:sp>
          <p:nvSpPr>
            <p:cNvPr id="53" name="文本框 27"/>
            <p:cNvSpPr txBox="1"/>
            <p:nvPr/>
          </p:nvSpPr>
          <p:spPr bwMode="auto">
            <a:xfrm>
              <a:off x="2665549" y="3012434"/>
              <a:ext cx="2400222" cy="5798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包括绿色版本，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eclipse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插件版本，可视化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idea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插件版本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文本框 28"/>
            <p:cNvSpPr txBox="1"/>
            <p:nvPr/>
          </p:nvSpPr>
          <p:spPr bwMode="auto">
            <a:xfrm>
              <a:off x="2812527" y="2667995"/>
              <a:ext cx="21062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1200" b="1" spc="75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V2.5</a:t>
              </a:r>
              <a:r>
                <a:rPr lang="zh-CN" altLang="en-US" sz="1200" b="1" spc="75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版本</a:t>
              </a:r>
              <a:endParaRPr lang="zh-CN" altLang="en-US" sz="1200" b="1" spc="7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501702" y="2000388"/>
            <a:ext cx="253985" cy="241361"/>
            <a:chOff x="4866970" y="1784632"/>
            <a:chExt cx="545394" cy="518288"/>
          </a:xfrm>
        </p:grpSpPr>
        <p:sp>
          <p:nvSpPr>
            <p:cNvPr id="56" name="Freeform 162"/>
            <p:cNvSpPr>
              <a:spLocks/>
            </p:cNvSpPr>
            <p:nvPr/>
          </p:nvSpPr>
          <p:spPr bwMode="auto">
            <a:xfrm>
              <a:off x="5305020" y="1784632"/>
              <a:ext cx="41203" cy="33613"/>
            </a:xfrm>
            <a:custGeom>
              <a:avLst/>
              <a:gdLst>
                <a:gd name="T0" fmla="*/ 16 w 16"/>
                <a:gd name="T1" fmla="*/ 10 h 13"/>
                <a:gd name="T2" fmla="*/ 13 w 16"/>
                <a:gd name="T3" fmla="*/ 13 h 13"/>
                <a:gd name="T4" fmla="*/ 2 w 16"/>
                <a:gd name="T5" fmla="*/ 13 h 13"/>
                <a:gd name="T6" fmla="*/ 0 w 16"/>
                <a:gd name="T7" fmla="*/ 10 h 13"/>
                <a:gd name="T8" fmla="*/ 0 w 16"/>
                <a:gd name="T9" fmla="*/ 2 h 13"/>
                <a:gd name="T10" fmla="*/ 2 w 16"/>
                <a:gd name="T11" fmla="*/ 0 h 13"/>
                <a:gd name="T12" fmla="*/ 13 w 16"/>
                <a:gd name="T13" fmla="*/ 0 h 13"/>
                <a:gd name="T14" fmla="*/ 16 w 16"/>
                <a:gd name="T15" fmla="*/ 2 h 13"/>
                <a:gd name="T16" fmla="*/ 16 w 16"/>
                <a:gd name="T17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16" y="10"/>
                  </a:moveTo>
                  <a:cubicBezTo>
                    <a:pt x="16" y="12"/>
                    <a:pt x="14" y="13"/>
                    <a:pt x="1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2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6" y="1"/>
                    <a:pt x="16" y="2"/>
                  </a:cubicBezTo>
                  <a:lnTo>
                    <a:pt x="16" y="1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163"/>
            <p:cNvSpPr>
              <a:spLocks/>
            </p:cNvSpPr>
            <p:nvPr/>
          </p:nvSpPr>
          <p:spPr bwMode="auto">
            <a:xfrm>
              <a:off x="5241047" y="1812823"/>
              <a:ext cx="45540" cy="48793"/>
            </a:xfrm>
            <a:custGeom>
              <a:avLst/>
              <a:gdLst>
                <a:gd name="T0" fmla="*/ 17 w 18"/>
                <a:gd name="T1" fmla="*/ 5 h 19"/>
                <a:gd name="T2" fmla="*/ 18 w 18"/>
                <a:gd name="T3" fmla="*/ 9 h 19"/>
                <a:gd name="T4" fmla="*/ 12 w 18"/>
                <a:gd name="T5" fmla="*/ 18 h 19"/>
                <a:gd name="T6" fmla="*/ 9 w 18"/>
                <a:gd name="T7" fmla="*/ 19 h 19"/>
                <a:gd name="T8" fmla="*/ 2 w 18"/>
                <a:gd name="T9" fmla="*/ 15 h 19"/>
                <a:gd name="T10" fmla="*/ 1 w 18"/>
                <a:gd name="T11" fmla="*/ 11 h 19"/>
                <a:gd name="T12" fmla="*/ 6 w 18"/>
                <a:gd name="T13" fmla="*/ 2 h 19"/>
                <a:gd name="T14" fmla="*/ 10 w 18"/>
                <a:gd name="T15" fmla="*/ 1 h 19"/>
                <a:gd name="T16" fmla="*/ 17 w 18"/>
                <a:gd name="T1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17" y="5"/>
                  </a:moveTo>
                  <a:cubicBezTo>
                    <a:pt x="18" y="6"/>
                    <a:pt x="18" y="7"/>
                    <a:pt x="18" y="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0" y="19"/>
                    <a:pt x="9" y="19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4"/>
                    <a:pt x="0" y="12"/>
                    <a:pt x="1" y="1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1"/>
                    <a:pt x="8" y="0"/>
                    <a:pt x="10" y="1"/>
                  </a:cubicBezTo>
                  <a:lnTo>
                    <a:pt x="17" y="5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164"/>
            <p:cNvSpPr>
              <a:spLocks/>
            </p:cNvSpPr>
            <p:nvPr/>
          </p:nvSpPr>
          <p:spPr bwMode="auto">
            <a:xfrm>
              <a:off x="5243216" y="1884386"/>
              <a:ext cx="46625" cy="48793"/>
            </a:xfrm>
            <a:custGeom>
              <a:avLst/>
              <a:gdLst>
                <a:gd name="T0" fmla="*/ 9 w 18"/>
                <a:gd name="T1" fmla="*/ 0 h 19"/>
                <a:gd name="T2" fmla="*/ 12 w 18"/>
                <a:gd name="T3" fmla="*/ 1 h 19"/>
                <a:gd name="T4" fmla="*/ 18 w 18"/>
                <a:gd name="T5" fmla="*/ 11 h 19"/>
                <a:gd name="T6" fmla="*/ 17 w 18"/>
                <a:gd name="T7" fmla="*/ 14 h 19"/>
                <a:gd name="T8" fmla="*/ 10 w 18"/>
                <a:gd name="T9" fmla="*/ 18 h 19"/>
                <a:gd name="T10" fmla="*/ 6 w 18"/>
                <a:gd name="T11" fmla="*/ 17 h 19"/>
                <a:gd name="T12" fmla="*/ 1 w 18"/>
                <a:gd name="T13" fmla="*/ 8 h 19"/>
                <a:gd name="T14" fmla="*/ 2 w 18"/>
                <a:gd name="T15" fmla="*/ 5 h 19"/>
                <a:gd name="T16" fmla="*/ 9 w 18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9" y="0"/>
                  </a:moveTo>
                  <a:cubicBezTo>
                    <a:pt x="10" y="0"/>
                    <a:pt x="12" y="0"/>
                    <a:pt x="12" y="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2"/>
                    <a:pt x="18" y="14"/>
                    <a:pt x="17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8" y="19"/>
                    <a:pt x="7" y="19"/>
                    <a:pt x="6" y="1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1" y="5"/>
                    <a:pt x="2" y="5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165"/>
            <p:cNvSpPr>
              <a:spLocks/>
            </p:cNvSpPr>
            <p:nvPr/>
          </p:nvSpPr>
          <p:spPr bwMode="auto">
            <a:xfrm>
              <a:off x="5310441" y="1925589"/>
              <a:ext cx="40119" cy="33613"/>
            </a:xfrm>
            <a:custGeom>
              <a:avLst/>
              <a:gdLst>
                <a:gd name="T0" fmla="*/ 0 w 16"/>
                <a:gd name="T1" fmla="*/ 2 h 13"/>
                <a:gd name="T2" fmla="*/ 2 w 16"/>
                <a:gd name="T3" fmla="*/ 0 h 13"/>
                <a:gd name="T4" fmla="*/ 13 w 16"/>
                <a:gd name="T5" fmla="*/ 0 h 13"/>
                <a:gd name="T6" fmla="*/ 16 w 16"/>
                <a:gd name="T7" fmla="*/ 2 h 13"/>
                <a:gd name="T8" fmla="*/ 16 w 16"/>
                <a:gd name="T9" fmla="*/ 10 h 13"/>
                <a:gd name="T10" fmla="*/ 13 w 16"/>
                <a:gd name="T11" fmla="*/ 13 h 13"/>
                <a:gd name="T12" fmla="*/ 2 w 16"/>
                <a:gd name="T13" fmla="*/ 13 h 13"/>
                <a:gd name="T14" fmla="*/ 0 w 16"/>
                <a:gd name="T15" fmla="*/ 10 h 13"/>
                <a:gd name="T16" fmla="*/ 0 w 16"/>
                <a:gd name="T1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3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6" y="1"/>
                    <a:pt x="16" y="2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2"/>
                    <a:pt x="14" y="13"/>
                    <a:pt x="1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0" y="12"/>
                    <a:pt x="0" y="1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Freeform 166"/>
            <p:cNvSpPr>
              <a:spLocks/>
            </p:cNvSpPr>
            <p:nvPr/>
          </p:nvSpPr>
          <p:spPr bwMode="auto">
            <a:xfrm>
              <a:off x="5366824" y="1880049"/>
              <a:ext cx="45540" cy="47708"/>
            </a:xfrm>
            <a:custGeom>
              <a:avLst/>
              <a:gdLst>
                <a:gd name="T0" fmla="*/ 1 w 18"/>
                <a:gd name="T1" fmla="*/ 14 h 19"/>
                <a:gd name="T2" fmla="*/ 1 w 18"/>
                <a:gd name="T3" fmla="*/ 11 h 19"/>
                <a:gd name="T4" fmla="*/ 6 w 18"/>
                <a:gd name="T5" fmla="*/ 2 h 19"/>
                <a:gd name="T6" fmla="*/ 9 w 18"/>
                <a:gd name="T7" fmla="*/ 1 h 19"/>
                <a:gd name="T8" fmla="*/ 17 w 18"/>
                <a:gd name="T9" fmla="*/ 5 h 19"/>
                <a:gd name="T10" fmla="*/ 17 w 18"/>
                <a:gd name="T11" fmla="*/ 8 h 19"/>
                <a:gd name="T12" fmla="*/ 12 w 18"/>
                <a:gd name="T13" fmla="*/ 18 h 19"/>
                <a:gd name="T14" fmla="*/ 9 w 18"/>
                <a:gd name="T15" fmla="*/ 19 h 19"/>
                <a:gd name="T16" fmla="*/ 1 w 18"/>
                <a:gd name="T17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1" y="14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6"/>
                    <a:pt x="18" y="7"/>
                    <a:pt x="17" y="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9"/>
                    <a:pt x="10" y="19"/>
                    <a:pt x="9" y="19"/>
                  </a:cubicBezTo>
                  <a:lnTo>
                    <a:pt x="1" y="14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Freeform 167"/>
            <p:cNvSpPr>
              <a:spLocks/>
            </p:cNvSpPr>
            <p:nvPr/>
          </p:nvSpPr>
          <p:spPr bwMode="auto">
            <a:xfrm>
              <a:off x="5363572" y="1810655"/>
              <a:ext cx="46625" cy="48793"/>
            </a:xfrm>
            <a:custGeom>
              <a:avLst/>
              <a:gdLst>
                <a:gd name="T0" fmla="*/ 9 w 18"/>
                <a:gd name="T1" fmla="*/ 18 h 19"/>
                <a:gd name="T2" fmla="*/ 6 w 18"/>
                <a:gd name="T3" fmla="*/ 17 h 19"/>
                <a:gd name="T4" fmla="*/ 1 w 18"/>
                <a:gd name="T5" fmla="*/ 8 h 19"/>
                <a:gd name="T6" fmla="*/ 1 w 18"/>
                <a:gd name="T7" fmla="*/ 4 h 19"/>
                <a:gd name="T8" fmla="*/ 9 w 18"/>
                <a:gd name="T9" fmla="*/ 0 h 19"/>
                <a:gd name="T10" fmla="*/ 12 w 18"/>
                <a:gd name="T11" fmla="*/ 1 h 19"/>
                <a:gd name="T12" fmla="*/ 17 w 18"/>
                <a:gd name="T13" fmla="*/ 11 h 19"/>
                <a:gd name="T14" fmla="*/ 17 w 18"/>
                <a:gd name="T15" fmla="*/ 14 h 19"/>
                <a:gd name="T16" fmla="*/ 9 w 18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9">
                  <a:moveTo>
                    <a:pt x="9" y="18"/>
                  </a:moveTo>
                  <a:cubicBezTo>
                    <a:pt x="8" y="19"/>
                    <a:pt x="7" y="18"/>
                    <a:pt x="6" y="1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5"/>
                    <a:pt x="1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2"/>
                    <a:pt x="18" y="13"/>
                    <a:pt x="17" y="14"/>
                  </a:cubicBezTo>
                  <a:lnTo>
                    <a:pt x="9" y="18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168"/>
            <p:cNvSpPr>
              <a:spLocks noEditPoints="1"/>
            </p:cNvSpPr>
            <p:nvPr/>
          </p:nvSpPr>
          <p:spPr bwMode="auto">
            <a:xfrm>
              <a:off x="5263818" y="1807401"/>
              <a:ext cx="125777" cy="125777"/>
            </a:xfrm>
            <a:custGeom>
              <a:avLst/>
              <a:gdLst>
                <a:gd name="T0" fmla="*/ 25 w 49"/>
                <a:gd name="T1" fmla="*/ 0 h 49"/>
                <a:gd name="T2" fmla="*/ 0 w 49"/>
                <a:gd name="T3" fmla="*/ 25 h 49"/>
                <a:gd name="T4" fmla="*/ 25 w 49"/>
                <a:gd name="T5" fmla="*/ 49 h 49"/>
                <a:gd name="T6" fmla="*/ 49 w 49"/>
                <a:gd name="T7" fmla="*/ 25 h 49"/>
                <a:gd name="T8" fmla="*/ 25 w 49"/>
                <a:gd name="T9" fmla="*/ 0 h 49"/>
                <a:gd name="T10" fmla="*/ 25 w 49"/>
                <a:gd name="T11" fmla="*/ 37 h 49"/>
                <a:gd name="T12" fmla="*/ 13 w 49"/>
                <a:gd name="T13" fmla="*/ 25 h 49"/>
                <a:gd name="T14" fmla="*/ 25 w 49"/>
                <a:gd name="T15" fmla="*/ 13 h 49"/>
                <a:gd name="T16" fmla="*/ 36 w 49"/>
                <a:gd name="T17" fmla="*/ 25 h 49"/>
                <a:gd name="T18" fmla="*/ 25 w 49"/>
                <a:gd name="T19" fmla="*/ 3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ubicBezTo>
                    <a:pt x="38" y="49"/>
                    <a:pt x="49" y="38"/>
                    <a:pt x="49" y="25"/>
                  </a:cubicBezTo>
                  <a:cubicBezTo>
                    <a:pt x="49" y="11"/>
                    <a:pt x="38" y="0"/>
                    <a:pt x="25" y="0"/>
                  </a:cubicBezTo>
                  <a:close/>
                  <a:moveTo>
                    <a:pt x="25" y="37"/>
                  </a:moveTo>
                  <a:cubicBezTo>
                    <a:pt x="18" y="37"/>
                    <a:pt x="13" y="31"/>
                    <a:pt x="13" y="25"/>
                  </a:cubicBezTo>
                  <a:cubicBezTo>
                    <a:pt x="13" y="18"/>
                    <a:pt x="18" y="13"/>
                    <a:pt x="25" y="13"/>
                  </a:cubicBezTo>
                  <a:cubicBezTo>
                    <a:pt x="31" y="13"/>
                    <a:pt x="36" y="18"/>
                    <a:pt x="36" y="25"/>
                  </a:cubicBezTo>
                  <a:cubicBezTo>
                    <a:pt x="36" y="31"/>
                    <a:pt x="31" y="37"/>
                    <a:pt x="25" y="37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169"/>
            <p:cNvSpPr>
              <a:spLocks noEditPoints="1"/>
            </p:cNvSpPr>
            <p:nvPr/>
          </p:nvSpPr>
          <p:spPr bwMode="auto">
            <a:xfrm>
              <a:off x="4930942" y="1923420"/>
              <a:ext cx="312274" cy="317696"/>
            </a:xfrm>
            <a:custGeom>
              <a:avLst/>
              <a:gdLst>
                <a:gd name="T0" fmla="*/ 61 w 122"/>
                <a:gd name="T1" fmla="*/ 124 h 124"/>
                <a:gd name="T2" fmla="*/ 0 w 122"/>
                <a:gd name="T3" fmla="*/ 62 h 124"/>
                <a:gd name="T4" fmla="*/ 61 w 122"/>
                <a:gd name="T5" fmla="*/ 0 h 124"/>
                <a:gd name="T6" fmla="*/ 122 w 122"/>
                <a:gd name="T7" fmla="*/ 62 h 124"/>
                <a:gd name="T8" fmla="*/ 61 w 122"/>
                <a:gd name="T9" fmla="*/ 124 h 124"/>
                <a:gd name="T10" fmla="*/ 61 w 122"/>
                <a:gd name="T11" fmla="*/ 11 h 124"/>
                <a:gd name="T12" fmla="*/ 11 w 122"/>
                <a:gd name="T13" fmla="*/ 62 h 124"/>
                <a:gd name="T14" fmla="*/ 61 w 122"/>
                <a:gd name="T15" fmla="*/ 113 h 124"/>
                <a:gd name="T16" fmla="*/ 111 w 122"/>
                <a:gd name="T17" fmla="*/ 62 h 124"/>
                <a:gd name="T18" fmla="*/ 61 w 122"/>
                <a:gd name="T19" fmla="*/ 1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24">
                  <a:moveTo>
                    <a:pt x="61" y="124"/>
                  </a:moveTo>
                  <a:cubicBezTo>
                    <a:pt x="27" y="124"/>
                    <a:pt x="0" y="96"/>
                    <a:pt x="0" y="62"/>
                  </a:cubicBezTo>
                  <a:cubicBezTo>
                    <a:pt x="0" y="28"/>
                    <a:pt x="27" y="0"/>
                    <a:pt x="61" y="0"/>
                  </a:cubicBezTo>
                  <a:cubicBezTo>
                    <a:pt x="95" y="0"/>
                    <a:pt x="122" y="28"/>
                    <a:pt x="122" y="62"/>
                  </a:cubicBezTo>
                  <a:cubicBezTo>
                    <a:pt x="122" y="96"/>
                    <a:pt x="95" y="124"/>
                    <a:pt x="61" y="124"/>
                  </a:cubicBezTo>
                  <a:close/>
                  <a:moveTo>
                    <a:pt x="61" y="11"/>
                  </a:moveTo>
                  <a:cubicBezTo>
                    <a:pt x="33" y="11"/>
                    <a:pt x="11" y="34"/>
                    <a:pt x="11" y="62"/>
                  </a:cubicBezTo>
                  <a:cubicBezTo>
                    <a:pt x="11" y="90"/>
                    <a:pt x="33" y="113"/>
                    <a:pt x="61" y="113"/>
                  </a:cubicBezTo>
                  <a:cubicBezTo>
                    <a:pt x="88" y="113"/>
                    <a:pt x="111" y="90"/>
                    <a:pt x="111" y="62"/>
                  </a:cubicBezTo>
                  <a:cubicBezTo>
                    <a:pt x="111" y="34"/>
                    <a:pt x="88" y="11"/>
                    <a:pt x="61" y="11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Freeform 170"/>
            <p:cNvSpPr>
              <a:spLocks noEditPoints="1"/>
            </p:cNvSpPr>
            <p:nvPr/>
          </p:nvSpPr>
          <p:spPr bwMode="auto">
            <a:xfrm>
              <a:off x="5012264" y="1927757"/>
              <a:ext cx="148547" cy="307937"/>
            </a:xfrm>
            <a:custGeom>
              <a:avLst/>
              <a:gdLst>
                <a:gd name="T0" fmla="*/ 29 w 58"/>
                <a:gd name="T1" fmla="*/ 120 h 120"/>
                <a:gd name="T2" fmla="*/ 0 w 58"/>
                <a:gd name="T3" fmla="*/ 60 h 120"/>
                <a:gd name="T4" fmla="*/ 29 w 58"/>
                <a:gd name="T5" fmla="*/ 0 h 120"/>
                <a:gd name="T6" fmla="*/ 58 w 58"/>
                <a:gd name="T7" fmla="*/ 60 h 120"/>
                <a:gd name="T8" fmla="*/ 29 w 58"/>
                <a:gd name="T9" fmla="*/ 120 h 120"/>
                <a:gd name="T10" fmla="*/ 29 w 58"/>
                <a:gd name="T11" fmla="*/ 11 h 120"/>
                <a:gd name="T12" fmla="*/ 11 w 58"/>
                <a:gd name="T13" fmla="*/ 60 h 120"/>
                <a:gd name="T14" fmla="*/ 29 w 58"/>
                <a:gd name="T15" fmla="*/ 109 h 120"/>
                <a:gd name="T16" fmla="*/ 46 w 58"/>
                <a:gd name="T17" fmla="*/ 60 h 120"/>
                <a:gd name="T18" fmla="*/ 29 w 58"/>
                <a:gd name="T19" fmla="*/ 1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120">
                  <a:moveTo>
                    <a:pt x="29" y="120"/>
                  </a:moveTo>
                  <a:cubicBezTo>
                    <a:pt x="13" y="120"/>
                    <a:pt x="0" y="94"/>
                    <a:pt x="0" y="60"/>
                  </a:cubicBezTo>
                  <a:cubicBezTo>
                    <a:pt x="0" y="26"/>
                    <a:pt x="13" y="0"/>
                    <a:pt x="29" y="0"/>
                  </a:cubicBezTo>
                  <a:cubicBezTo>
                    <a:pt x="45" y="0"/>
                    <a:pt x="58" y="26"/>
                    <a:pt x="58" y="60"/>
                  </a:cubicBezTo>
                  <a:cubicBezTo>
                    <a:pt x="58" y="94"/>
                    <a:pt x="45" y="120"/>
                    <a:pt x="29" y="120"/>
                  </a:cubicBezTo>
                  <a:close/>
                  <a:moveTo>
                    <a:pt x="29" y="11"/>
                  </a:moveTo>
                  <a:cubicBezTo>
                    <a:pt x="22" y="11"/>
                    <a:pt x="11" y="30"/>
                    <a:pt x="11" y="60"/>
                  </a:cubicBezTo>
                  <a:cubicBezTo>
                    <a:pt x="11" y="90"/>
                    <a:pt x="22" y="109"/>
                    <a:pt x="29" y="109"/>
                  </a:cubicBezTo>
                  <a:cubicBezTo>
                    <a:pt x="36" y="109"/>
                    <a:pt x="46" y="90"/>
                    <a:pt x="46" y="60"/>
                  </a:cubicBezTo>
                  <a:cubicBezTo>
                    <a:pt x="46" y="30"/>
                    <a:pt x="36" y="11"/>
                    <a:pt x="29" y="11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Freeform 171"/>
            <p:cNvSpPr>
              <a:spLocks/>
            </p:cNvSpPr>
            <p:nvPr/>
          </p:nvSpPr>
          <p:spPr bwMode="auto">
            <a:xfrm>
              <a:off x="4930942" y="2066546"/>
              <a:ext cx="312274" cy="28191"/>
            </a:xfrm>
            <a:custGeom>
              <a:avLst/>
              <a:gdLst>
                <a:gd name="T0" fmla="*/ 116 w 122"/>
                <a:gd name="T1" fmla="*/ 11 h 11"/>
                <a:gd name="T2" fmla="*/ 5 w 122"/>
                <a:gd name="T3" fmla="*/ 11 h 11"/>
                <a:gd name="T4" fmla="*/ 0 w 122"/>
                <a:gd name="T5" fmla="*/ 6 h 11"/>
                <a:gd name="T6" fmla="*/ 5 w 122"/>
                <a:gd name="T7" fmla="*/ 0 h 11"/>
                <a:gd name="T8" fmla="*/ 116 w 122"/>
                <a:gd name="T9" fmla="*/ 0 h 11"/>
                <a:gd name="T10" fmla="*/ 122 w 122"/>
                <a:gd name="T11" fmla="*/ 6 h 11"/>
                <a:gd name="T12" fmla="*/ 116 w 12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1">
                  <a:moveTo>
                    <a:pt x="116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9" y="0"/>
                    <a:pt x="122" y="3"/>
                    <a:pt x="122" y="6"/>
                  </a:cubicBezTo>
                  <a:cubicBezTo>
                    <a:pt x="122" y="9"/>
                    <a:pt x="119" y="11"/>
                    <a:pt x="116" y="11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172"/>
            <p:cNvSpPr>
              <a:spLocks/>
            </p:cNvSpPr>
            <p:nvPr/>
          </p:nvSpPr>
          <p:spPr bwMode="auto">
            <a:xfrm>
              <a:off x="4951544" y="1987393"/>
              <a:ext cx="268902" cy="45540"/>
            </a:xfrm>
            <a:custGeom>
              <a:avLst/>
              <a:gdLst>
                <a:gd name="T0" fmla="*/ 53 w 105"/>
                <a:gd name="T1" fmla="*/ 18 h 18"/>
                <a:gd name="T2" fmla="*/ 5 w 105"/>
                <a:gd name="T3" fmla="*/ 12 h 18"/>
                <a:gd name="T4" fmla="*/ 1 w 105"/>
                <a:gd name="T5" fmla="*/ 5 h 18"/>
                <a:gd name="T6" fmla="*/ 8 w 105"/>
                <a:gd name="T7" fmla="*/ 1 h 18"/>
                <a:gd name="T8" fmla="*/ 98 w 105"/>
                <a:gd name="T9" fmla="*/ 1 h 18"/>
                <a:gd name="T10" fmla="*/ 104 w 105"/>
                <a:gd name="T11" fmla="*/ 5 h 18"/>
                <a:gd name="T12" fmla="*/ 101 w 105"/>
                <a:gd name="T13" fmla="*/ 12 h 18"/>
                <a:gd name="T14" fmla="*/ 53 w 105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8">
                  <a:moveTo>
                    <a:pt x="53" y="18"/>
                  </a:moveTo>
                  <a:cubicBezTo>
                    <a:pt x="37" y="18"/>
                    <a:pt x="21" y="16"/>
                    <a:pt x="5" y="12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37" y="9"/>
                    <a:pt x="68" y="9"/>
                    <a:pt x="98" y="1"/>
                  </a:cubicBezTo>
                  <a:cubicBezTo>
                    <a:pt x="101" y="0"/>
                    <a:pt x="104" y="2"/>
                    <a:pt x="104" y="5"/>
                  </a:cubicBezTo>
                  <a:cubicBezTo>
                    <a:pt x="105" y="8"/>
                    <a:pt x="104" y="11"/>
                    <a:pt x="101" y="12"/>
                  </a:cubicBezTo>
                  <a:cubicBezTo>
                    <a:pt x="85" y="16"/>
                    <a:pt x="69" y="18"/>
                    <a:pt x="53" y="18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173"/>
            <p:cNvSpPr>
              <a:spLocks/>
            </p:cNvSpPr>
            <p:nvPr/>
          </p:nvSpPr>
          <p:spPr bwMode="auto">
            <a:xfrm>
              <a:off x="4951544" y="2126181"/>
              <a:ext cx="268902" cy="50962"/>
            </a:xfrm>
            <a:custGeom>
              <a:avLst/>
              <a:gdLst>
                <a:gd name="T0" fmla="*/ 7 w 105"/>
                <a:gd name="T1" fmla="*/ 19 h 20"/>
                <a:gd name="T2" fmla="*/ 1 w 105"/>
                <a:gd name="T3" fmla="*/ 15 h 20"/>
                <a:gd name="T4" fmla="*/ 5 w 105"/>
                <a:gd name="T5" fmla="*/ 8 h 20"/>
                <a:gd name="T6" fmla="*/ 101 w 105"/>
                <a:gd name="T7" fmla="*/ 8 h 20"/>
                <a:gd name="T8" fmla="*/ 104 w 105"/>
                <a:gd name="T9" fmla="*/ 15 h 20"/>
                <a:gd name="T10" fmla="*/ 98 w 105"/>
                <a:gd name="T11" fmla="*/ 19 h 20"/>
                <a:gd name="T12" fmla="*/ 8 w 105"/>
                <a:gd name="T13" fmla="*/ 19 h 20"/>
                <a:gd name="T14" fmla="*/ 7 w 105"/>
                <a:gd name="T15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0">
                  <a:moveTo>
                    <a:pt x="7" y="19"/>
                  </a:moveTo>
                  <a:cubicBezTo>
                    <a:pt x="4" y="19"/>
                    <a:pt x="2" y="17"/>
                    <a:pt x="1" y="15"/>
                  </a:cubicBezTo>
                  <a:cubicBezTo>
                    <a:pt x="0" y="12"/>
                    <a:pt x="2" y="9"/>
                    <a:pt x="5" y="8"/>
                  </a:cubicBezTo>
                  <a:cubicBezTo>
                    <a:pt x="36" y="0"/>
                    <a:pt x="69" y="0"/>
                    <a:pt x="101" y="8"/>
                  </a:cubicBezTo>
                  <a:cubicBezTo>
                    <a:pt x="104" y="9"/>
                    <a:pt x="105" y="12"/>
                    <a:pt x="104" y="15"/>
                  </a:cubicBezTo>
                  <a:cubicBezTo>
                    <a:pt x="104" y="18"/>
                    <a:pt x="101" y="20"/>
                    <a:pt x="98" y="19"/>
                  </a:cubicBezTo>
                  <a:cubicBezTo>
                    <a:pt x="68" y="11"/>
                    <a:pt x="37" y="11"/>
                    <a:pt x="8" y="19"/>
                  </a:cubicBezTo>
                  <a:cubicBezTo>
                    <a:pt x="8" y="19"/>
                    <a:pt x="7" y="19"/>
                    <a:pt x="7" y="19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174"/>
            <p:cNvSpPr>
              <a:spLocks/>
            </p:cNvSpPr>
            <p:nvPr/>
          </p:nvSpPr>
          <p:spPr bwMode="auto">
            <a:xfrm>
              <a:off x="5058888" y="1861616"/>
              <a:ext cx="71563" cy="56383"/>
            </a:xfrm>
            <a:custGeom>
              <a:avLst/>
              <a:gdLst>
                <a:gd name="T0" fmla="*/ 59 w 66"/>
                <a:gd name="T1" fmla="*/ 0 h 52"/>
                <a:gd name="T2" fmla="*/ 47 w 66"/>
                <a:gd name="T3" fmla="*/ 0 h 52"/>
                <a:gd name="T4" fmla="*/ 19 w 66"/>
                <a:gd name="T5" fmla="*/ 0 h 52"/>
                <a:gd name="T6" fmla="*/ 9 w 66"/>
                <a:gd name="T7" fmla="*/ 0 h 52"/>
                <a:gd name="T8" fmla="*/ 0 w 66"/>
                <a:gd name="T9" fmla="*/ 52 h 52"/>
                <a:gd name="T10" fmla="*/ 19 w 66"/>
                <a:gd name="T11" fmla="*/ 52 h 52"/>
                <a:gd name="T12" fmla="*/ 47 w 66"/>
                <a:gd name="T13" fmla="*/ 52 h 52"/>
                <a:gd name="T14" fmla="*/ 66 w 66"/>
                <a:gd name="T15" fmla="*/ 52 h 52"/>
                <a:gd name="T16" fmla="*/ 59 w 66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52">
                  <a:moveTo>
                    <a:pt x="59" y="0"/>
                  </a:moveTo>
                  <a:lnTo>
                    <a:pt x="47" y="0"/>
                  </a:lnTo>
                  <a:lnTo>
                    <a:pt x="19" y="0"/>
                  </a:lnTo>
                  <a:lnTo>
                    <a:pt x="9" y="0"/>
                  </a:lnTo>
                  <a:lnTo>
                    <a:pt x="0" y="52"/>
                  </a:lnTo>
                  <a:lnTo>
                    <a:pt x="19" y="52"/>
                  </a:lnTo>
                  <a:lnTo>
                    <a:pt x="47" y="52"/>
                  </a:lnTo>
                  <a:lnTo>
                    <a:pt x="66" y="5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Freeform 175"/>
            <p:cNvSpPr>
              <a:spLocks/>
            </p:cNvSpPr>
            <p:nvPr/>
          </p:nvSpPr>
          <p:spPr bwMode="auto">
            <a:xfrm>
              <a:off x="4961302" y="1874627"/>
              <a:ext cx="82406" cy="79153"/>
            </a:xfrm>
            <a:custGeom>
              <a:avLst/>
              <a:gdLst>
                <a:gd name="T0" fmla="*/ 43 w 76"/>
                <a:gd name="T1" fmla="*/ 0 h 73"/>
                <a:gd name="T2" fmla="*/ 33 w 76"/>
                <a:gd name="T3" fmla="*/ 5 h 73"/>
                <a:gd name="T4" fmla="*/ 9 w 76"/>
                <a:gd name="T5" fmla="*/ 19 h 73"/>
                <a:gd name="T6" fmla="*/ 0 w 76"/>
                <a:gd name="T7" fmla="*/ 23 h 73"/>
                <a:gd name="T8" fmla="*/ 19 w 76"/>
                <a:gd name="T9" fmla="*/ 73 h 73"/>
                <a:gd name="T10" fmla="*/ 36 w 76"/>
                <a:gd name="T11" fmla="*/ 64 h 73"/>
                <a:gd name="T12" fmla="*/ 59 w 76"/>
                <a:gd name="T13" fmla="*/ 49 h 73"/>
                <a:gd name="T14" fmla="*/ 76 w 76"/>
                <a:gd name="T15" fmla="*/ 40 h 73"/>
                <a:gd name="T16" fmla="*/ 43 w 76"/>
                <a:gd name="T1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3">
                  <a:moveTo>
                    <a:pt x="43" y="0"/>
                  </a:moveTo>
                  <a:lnTo>
                    <a:pt x="33" y="5"/>
                  </a:lnTo>
                  <a:lnTo>
                    <a:pt x="9" y="19"/>
                  </a:lnTo>
                  <a:lnTo>
                    <a:pt x="0" y="23"/>
                  </a:lnTo>
                  <a:lnTo>
                    <a:pt x="19" y="73"/>
                  </a:lnTo>
                  <a:lnTo>
                    <a:pt x="36" y="64"/>
                  </a:lnTo>
                  <a:lnTo>
                    <a:pt x="59" y="49"/>
                  </a:lnTo>
                  <a:lnTo>
                    <a:pt x="76" y="4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Freeform 176"/>
            <p:cNvSpPr>
              <a:spLocks/>
            </p:cNvSpPr>
            <p:nvPr/>
          </p:nvSpPr>
          <p:spPr bwMode="auto">
            <a:xfrm>
              <a:off x="4886487" y="1940769"/>
              <a:ext cx="82406" cy="82406"/>
            </a:xfrm>
            <a:custGeom>
              <a:avLst/>
              <a:gdLst>
                <a:gd name="T0" fmla="*/ 26 w 76"/>
                <a:gd name="T1" fmla="*/ 0 h 76"/>
                <a:gd name="T2" fmla="*/ 19 w 76"/>
                <a:gd name="T3" fmla="*/ 10 h 76"/>
                <a:gd name="T4" fmla="*/ 5 w 76"/>
                <a:gd name="T5" fmla="*/ 33 h 76"/>
                <a:gd name="T6" fmla="*/ 0 w 76"/>
                <a:gd name="T7" fmla="*/ 43 h 76"/>
                <a:gd name="T8" fmla="*/ 43 w 76"/>
                <a:gd name="T9" fmla="*/ 76 h 76"/>
                <a:gd name="T10" fmla="*/ 52 w 76"/>
                <a:gd name="T11" fmla="*/ 59 h 76"/>
                <a:gd name="T12" fmla="*/ 67 w 76"/>
                <a:gd name="T13" fmla="*/ 36 h 76"/>
                <a:gd name="T14" fmla="*/ 76 w 76"/>
                <a:gd name="T15" fmla="*/ 19 h 76"/>
                <a:gd name="T16" fmla="*/ 26 w 76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6">
                  <a:moveTo>
                    <a:pt x="26" y="0"/>
                  </a:moveTo>
                  <a:lnTo>
                    <a:pt x="19" y="10"/>
                  </a:lnTo>
                  <a:lnTo>
                    <a:pt x="5" y="33"/>
                  </a:lnTo>
                  <a:lnTo>
                    <a:pt x="0" y="43"/>
                  </a:lnTo>
                  <a:lnTo>
                    <a:pt x="43" y="76"/>
                  </a:lnTo>
                  <a:lnTo>
                    <a:pt x="52" y="59"/>
                  </a:lnTo>
                  <a:lnTo>
                    <a:pt x="67" y="36"/>
                  </a:lnTo>
                  <a:lnTo>
                    <a:pt x="76" y="1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Freeform 177"/>
            <p:cNvSpPr>
              <a:spLocks/>
            </p:cNvSpPr>
            <p:nvPr/>
          </p:nvSpPr>
          <p:spPr bwMode="auto">
            <a:xfrm>
              <a:off x="4866970" y="2036186"/>
              <a:ext cx="58551" cy="71563"/>
            </a:xfrm>
            <a:custGeom>
              <a:avLst/>
              <a:gdLst>
                <a:gd name="T0" fmla="*/ 0 w 54"/>
                <a:gd name="T1" fmla="*/ 9 h 66"/>
                <a:gd name="T2" fmla="*/ 0 w 54"/>
                <a:gd name="T3" fmla="*/ 21 h 66"/>
                <a:gd name="T4" fmla="*/ 0 w 54"/>
                <a:gd name="T5" fmla="*/ 47 h 66"/>
                <a:gd name="T6" fmla="*/ 0 w 54"/>
                <a:gd name="T7" fmla="*/ 59 h 66"/>
                <a:gd name="T8" fmla="*/ 54 w 54"/>
                <a:gd name="T9" fmla="*/ 66 h 66"/>
                <a:gd name="T10" fmla="*/ 54 w 54"/>
                <a:gd name="T11" fmla="*/ 47 h 66"/>
                <a:gd name="T12" fmla="*/ 54 w 54"/>
                <a:gd name="T13" fmla="*/ 21 h 66"/>
                <a:gd name="T14" fmla="*/ 54 w 54"/>
                <a:gd name="T15" fmla="*/ 0 h 66"/>
                <a:gd name="T16" fmla="*/ 0 w 54"/>
                <a:gd name="T17" fmla="*/ 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66">
                  <a:moveTo>
                    <a:pt x="0" y="9"/>
                  </a:moveTo>
                  <a:lnTo>
                    <a:pt x="0" y="21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54" y="66"/>
                  </a:lnTo>
                  <a:lnTo>
                    <a:pt x="54" y="47"/>
                  </a:lnTo>
                  <a:lnTo>
                    <a:pt x="54" y="21"/>
                  </a:lnTo>
                  <a:lnTo>
                    <a:pt x="54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Freeform 178"/>
            <p:cNvSpPr>
              <a:spLocks/>
            </p:cNvSpPr>
            <p:nvPr/>
          </p:nvSpPr>
          <p:spPr bwMode="auto">
            <a:xfrm>
              <a:off x="4878896" y="2122928"/>
              <a:ext cx="80237" cy="84574"/>
            </a:xfrm>
            <a:custGeom>
              <a:avLst/>
              <a:gdLst>
                <a:gd name="T0" fmla="*/ 0 w 74"/>
                <a:gd name="T1" fmla="*/ 36 h 78"/>
                <a:gd name="T2" fmla="*/ 5 w 74"/>
                <a:gd name="T3" fmla="*/ 45 h 78"/>
                <a:gd name="T4" fmla="*/ 19 w 74"/>
                <a:gd name="T5" fmla="*/ 69 h 78"/>
                <a:gd name="T6" fmla="*/ 24 w 74"/>
                <a:gd name="T7" fmla="*/ 78 h 78"/>
                <a:gd name="T8" fmla="*/ 74 w 74"/>
                <a:gd name="T9" fmla="*/ 59 h 78"/>
                <a:gd name="T10" fmla="*/ 64 w 74"/>
                <a:gd name="T11" fmla="*/ 43 h 78"/>
                <a:gd name="T12" fmla="*/ 50 w 74"/>
                <a:gd name="T13" fmla="*/ 17 h 78"/>
                <a:gd name="T14" fmla="*/ 41 w 74"/>
                <a:gd name="T15" fmla="*/ 0 h 78"/>
                <a:gd name="T16" fmla="*/ 0 w 74"/>
                <a:gd name="T17" fmla="*/ 3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8">
                  <a:moveTo>
                    <a:pt x="0" y="36"/>
                  </a:moveTo>
                  <a:lnTo>
                    <a:pt x="5" y="45"/>
                  </a:lnTo>
                  <a:lnTo>
                    <a:pt x="19" y="69"/>
                  </a:lnTo>
                  <a:lnTo>
                    <a:pt x="24" y="78"/>
                  </a:lnTo>
                  <a:lnTo>
                    <a:pt x="74" y="59"/>
                  </a:lnTo>
                  <a:lnTo>
                    <a:pt x="64" y="43"/>
                  </a:lnTo>
                  <a:lnTo>
                    <a:pt x="50" y="17"/>
                  </a:lnTo>
                  <a:lnTo>
                    <a:pt x="41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179"/>
            <p:cNvSpPr>
              <a:spLocks/>
            </p:cNvSpPr>
            <p:nvPr/>
          </p:nvSpPr>
          <p:spPr bwMode="auto">
            <a:xfrm>
              <a:off x="4946122" y="2199912"/>
              <a:ext cx="82406" cy="82406"/>
            </a:xfrm>
            <a:custGeom>
              <a:avLst/>
              <a:gdLst>
                <a:gd name="T0" fmla="*/ 0 w 76"/>
                <a:gd name="T1" fmla="*/ 50 h 76"/>
                <a:gd name="T2" fmla="*/ 9 w 76"/>
                <a:gd name="T3" fmla="*/ 54 h 76"/>
                <a:gd name="T4" fmla="*/ 33 w 76"/>
                <a:gd name="T5" fmla="*/ 69 h 76"/>
                <a:gd name="T6" fmla="*/ 42 w 76"/>
                <a:gd name="T7" fmla="*/ 76 h 76"/>
                <a:gd name="T8" fmla="*/ 76 w 76"/>
                <a:gd name="T9" fmla="*/ 33 h 76"/>
                <a:gd name="T10" fmla="*/ 59 w 76"/>
                <a:gd name="T11" fmla="*/ 24 h 76"/>
                <a:gd name="T12" fmla="*/ 35 w 76"/>
                <a:gd name="T13" fmla="*/ 10 h 76"/>
                <a:gd name="T14" fmla="*/ 19 w 76"/>
                <a:gd name="T15" fmla="*/ 0 h 76"/>
                <a:gd name="T16" fmla="*/ 0 w 76"/>
                <a:gd name="T17" fmla="*/ 5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76">
                  <a:moveTo>
                    <a:pt x="0" y="50"/>
                  </a:moveTo>
                  <a:lnTo>
                    <a:pt x="9" y="54"/>
                  </a:lnTo>
                  <a:lnTo>
                    <a:pt x="33" y="69"/>
                  </a:lnTo>
                  <a:lnTo>
                    <a:pt x="42" y="76"/>
                  </a:lnTo>
                  <a:lnTo>
                    <a:pt x="76" y="33"/>
                  </a:lnTo>
                  <a:lnTo>
                    <a:pt x="59" y="24"/>
                  </a:lnTo>
                  <a:lnTo>
                    <a:pt x="35" y="10"/>
                  </a:lnTo>
                  <a:lnTo>
                    <a:pt x="19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Freeform 180"/>
            <p:cNvSpPr>
              <a:spLocks/>
            </p:cNvSpPr>
            <p:nvPr/>
          </p:nvSpPr>
          <p:spPr bwMode="auto">
            <a:xfrm>
              <a:off x="5040455" y="2243284"/>
              <a:ext cx="72647" cy="59636"/>
            </a:xfrm>
            <a:custGeom>
              <a:avLst/>
              <a:gdLst>
                <a:gd name="T0" fmla="*/ 10 w 67"/>
                <a:gd name="T1" fmla="*/ 55 h 55"/>
                <a:gd name="T2" fmla="*/ 22 w 67"/>
                <a:gd name="T3" fmla="*/ 55 h 55"/>
                <a:gd name="T4" fmla="*/ 48 w 67"/>
                <a:gd name="T5" fmla="*/ 55 h 55"/>
                <a:gd name="T6" fmla="*/ 59 w 67"/>
                <a:gd name="T7" fmla="*/ 55 h 55"/>
                <a:gd name="T8" fmla="*/ 67 w 67"/>
                <a:gd name="T9" fmla="*/ 0 h 55"/>
                <a:gd name="T10" fmla="*/ 48 w 67"/>
                <a:gd name="T11" fmla="*/ 0 h 55"/>
                <a:gd name="T12" fmla="*/ 22 w 67"/>
                <a:gd name="T13" fmla="*/ 0 h 55"/>
                <a:gd name="T14" fmla="*/ 0 w 67"/>
                <a:gd name="T15" fmla="*/ 0 h 55"/>
                <a:gd name="T16" fmla="*/ 10 w 67"/>
                <a:gd name="T1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55">
                  <a:moveTo>
                    <a:pt x="10" y="55"/>
                  </a:moveTo>
                  <a:lnTo>
                    <a:pt x="22" y="55"/>
                  </a:lnTo>
                  <a:lnTo>
                    <a:pt x="48" y="55"/>
                  </a:lnTo>
                  <a:lnTo>
                    <a:pt x="59" y="55"/>
                  </a:lnTo>
                  <a:lnTo>
                    <a:pt x="67" y="0"/>
                  </a:lnTo>
                  <a:lnTo>
                    <a:pt x="48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10" y="55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Freeform 181"/>
            <p:cNvSpPr>
              <a:spLocks/>
            </p:cNvSpPr>
            <p:nvPr/>
          </p:nvSpPr>
          <p:spPr bwMode="auto">
            <a:xfrm>
              <a:off x="5128282" y="2207503"/>
              <a:ext cx="84574" cy="82406"/>
            </a:xfrm>
            <a:custGeom>
              <a:avLst/>
              <a:gdLst>
                <a:gd name="T0" fmla="*/ 35 w 78"/>
                <a:gd name="T1" fmla="*/ 76 h 76"/>
                <a:gd name="T2" fmla="*/ 45 w 78"/>
                <a:gd name="T3" fmla="*/ 71 h 76"/>
                <a:gd name="T4" fmla="*/ 68 w 78"/>
                <a:gd name="T5" fmla="*/ 57 h 76"/>
                <a:gd name="T6" fmla="*/ 78 w 78"/>
                <a:gd name="T7" fmla="*/ 52 h 76"/>
                <a:gd name="T8" fmla="*/ 59 w 78"/>
                <a:gd name="T9" fmla="*/ 0 h 76"/>
                <a:gd name="T10" fmla="*/ 42 w 78"/>
                <a:gd name="T11" fmla="*/ 10 h 76"/>
                <a:gd name="T12" fmla="*/ 16 w 78"/>
                <a:gd name="T13" fmla="*/ 24 h 76"/>
                <a:gd name="T14" fmla="*/ 0 w 78"/>
                <a:gd name="T15" fmla="*/ 33 h 76"/>
                <a:gd name="T16" fmla="*/ 35 w 78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6">
                  <a:moveTo>
                    <a:pt x="35" y="76"/>
                  </a:moveTo>
                  <a:lnTo>
                    <a:pt x="45" y="71"/>
                  </a:lnTo>
                  <a:lnTo>
                    <a:pt x="68" y="57"/>
                  </a:lnTo>
                  <a:lnTo>
                    <a:pt x="78" y="52"/>
                  </a:lnTo>
                  <a:lnTo>
                    <a:pt x="59" y="0"/>
                  </a:lnTo>
                  <a:lnTo>
                    <a:pt x="42" y="10"/>
                  </a:lnTo>
                  <a:lnTo>
                    <a:pt x="16" y="24"/>
                  </a:lnTo>
                  <a:lnTo>
                    <a:pt x="0" y="33"/>
                  </a:lnTo>
                  <a:lnTo>
                    <a:pt x="35" y="7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Freeform 182"/>
            <p:cNvSpPr>
              <a:spLocks/>
            </p:cNvSpPr>
            <p:nvPr/>
          </p:nvSpPr>
          <p:spPr bwMode="auto">
            <a:xfrm>
              <a:off x="5205266" y="2138108"/>
              <a:ext cx="81322" cy="84574"/>
            </a:xfrm>
            <a:custGeom>
              <a:avLst/>
              <a:gdLst>
                <a:gd name="T0" fmla="*/ 49 w 75"/>
                <a:gd name="T1" fmla="*/ 78 h 78"/>
                <a:gd name="T2" fmla="*/ 56 w 75"/>
                <a:gd name="T3" fmla="*/ 69 h 78"/>
                <a:gd name="T4" fmla="*/ 68 w 75"/>
                <a:gd name="T5" fmla="*/ 45 h 78"/>
                <a:gd name="T6" fmla="*/ 75 w 75"/>
                <a:gd name="T7" fmla="*/ 36 h 78"/>
                <a:gd name="T8" fmla="*/ 33 w 75"/>
                <a:gd name="T9" fmla="*/ 0 h 78"/>
                <a:gd name="T10" fmla="*/ 23 w 75"/>
                <a:gd name="T11" fmla="*/ 17 h 78"/>
                <a:gd name="T12" fmla="*/ 9 w 75"/>
                <a:gd name="T13" fmla="*/ 43 h 78"/>
                <a:gd name="T14" fmla="*/ 0 w 75"/>
                <a:gd name="T15" fmla="*/ 59 h 78"/>
                <a:gd name="T16" fmla="*/ 49 w 75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78">
                  <a:moveTo>
                    <a:pt x="49" y="78"/>
                  </a:moveTo>
                  <a:lnTo>
                    <a:pt x="56" y="69"/>
                  </a:lnTo>
                  <a:lnTo>
                    <a:pt x="68" y="45"/>
                  </a:lnTo>
                  <a:lnTo>
                    <a:pt x="75" y="36"/>
                  </a:lnTo>
                  <a:lnTo>
                    <a:pt x="33" y="0"/>
                  </a:lnTo>
                  <a:lnTo>
                    <a:pt x="23" y="17"/>
                  </a:lnTo>
                  <a:lnTo>
                    <a:pt x="9" y="43"/>
                  </a:lnTo>
                  <a:lnTo>
                    <a:pt x="0" y="59"/>
                  </a:lnTo>
                  <a:lnTo>
                    <a:pt x="49" y="78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Freeform 183"/>
            <p:cNvSpPr>
              <a:spLocks/>
            </p:cNvSpPr>
            <p:nvPr/>
          </p:nvSpPr>
          <p:spPr bwMode="auto">
            <a:xfrm>
              <a:off x="5248638" y="2053534"/>
              <a:ext cx="58551" cy="72647"/>
            </a:xfrm>
            <a:custGeom>
              <a:avLst/>
              <a:gdLst>
                <a:gd name="T0" fmla="*/ 54 w 54"/>
                <a:gd name="T1" fmla="*/ 59 h 67"/>
                <a:gd name="T2" fmla="*/ 54 w 54"/>
                <a:gd name="T3" fmla="*/ 48 h 67"/>
                <a:gd name="T4" fmla="*/ 54 w 54"/>
                <a:gd name="T5" fmla="*/ 19 h 67"/>
                <a:gd name="T6" fmla="*/ 54 w 54"/>
                <a:gd name="T7" fmla="*/ 10 h 67"/>
                <a:gd name="T8" fmla="*/ 0 w 54"/>
                <a:gd name="T9" fmla="*/ 0 h 67"/>
                <a:gd name="T10" fmla="*/ 0 w 54"/>
                <a:gd name="T11" fmla="*/ 19 h 67"/>
                <a:gd name="T12" fmla="*/ 0 w 54"/>
                <a:gd name="T13" fmla="*/ 48 h 67"/>
                <a:gd name="T14" fmla="*/ 0 w 54"/>
                <a:gd name="T15" fmla="*/ 67 h 67"/>
                <a:gd name="T16" fmla="*/ 54 w 54"/>
                <a:gd name="T17" fmla="*/ 5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67">
                  <a:moveTo>
                    <a:pt x="54" y="59"/>
                  </a:moveTo>
                  <a:lnTo>
                    <a:pt x="54" y="48"/>
                  </a:lnTo>
                  <a:lnTo>
                    <a:pt x="54" y="19"/>
                  </a:lnTo>
                  <a:lnTo>
                    <a:pt x="54" y="1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0" y="48"/>
                  </a:lnTo>
                  <a:lnTo>
                    <a:pt x="0" y="67"/>
                  </a:lnTo>
                  <a:lnTo>
                    <a:pt x="54" y="59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Freeform 184"/>
            <p:cNvSpPr>
              <a:spLocks/>
            </p:cNvSpPr>
            <p:nvPr/>
          </p:nvSpPr>
          <p:spPr bwMode="auto">
            <a:xfrm>
              <a:off x="5212856" y="1955949"/>
              <a:ext cx="81322" cy="82406"/>
            </a:xfrm>
            <a:custGeom>
              <a:avLst/>
              <a:gdLst>
                <a:gd name="T0" fmla="*/ 75 w 75"/>
                <a:gd name="T1" fmla="*/ 43 h 76"/>
                <a:gd name="T2" fmla="*/ 71 w 75"/>
                <a:gd name="T3" fmla="*/ 34 h 76"/>
                <a:gd name="T4" fmla="*/ 57 w 75"/>
                <a:gd name="T5" fmla="*/ 10 h 76"/>
                <a:gd name="T6" fmla="*/ 52 w 75"/>
                <a:gd name="T7" fmla="*/ 0 h 76"/>
                <a:gd name="T8" fmla="*/ 0 w 75"/>
                <a:gd name="T9" fmla="*/ 19 h 76"/>
                <a:gd name="T10" fmla="*/ 9 w 75"/>
                <a:gd name="T11" fmla="*/ 36 h 76"/>
                <a:gd name="T12" fmla="*/ 23 w 75"/>
                <a:gd name="T13" fmla="*/ 60 h 76"/>
                <a:gd name="T14" fmla="*/ 33 w 75"/>
                <a:gd name="T15" fmla="*/ 76 h 76"/>
                <a:gd name="T16" fmla="*/ 75 w 75"/>
                <a:gd name="T17" fmla="*/ 4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76">
                  <a:moveTo>
                    <a:pt x="75" y="43"/>
                  </a:moveTo>
                  <a:lnTo>
                    <a:pt x="71" y="34"/>
                  </a:lnTo>
                  <a:lnTo>
                    <a:pt x="57" y="10"/>
                  </a:lnTo>
                  <a:lnTo>
                    <a:pt x="52" y="0"/>
                  </a:lnTo>
                  <a:lnTo>
                    <a:pt x="0" y="19"/>
                  </a:lnTo>
                  <a:lnTo>
                    <a:pt x="9" y="36"/>
                  </a:lnTo>
                  <a:lnTo>
                    <a:pt x="23" y="60"/>
                  </a:lnTo>
                  <a:lnTo>
                    <a:pt x="33" y="76"/>
                  </a:lnTo>
                  <a:lnTo>
                    <a:pt x="75" y="43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Freeform 185"/>
            <p:cNvSpPr>
              <a:spLocks/>
            </p:cNvSpPr>
            <p:nvPr/>
          </p:nvSpPr>
          <p:spPr bwMode="auto">
            <a:xfrm>
              <a:off x="5143462" y="1882217"/>
              <a:ext cx="84574" cy="82406"/>
            </a:xfrm>
            <a:custGeom>
              <a:avLst/>
              <a:gdLst>
                <a:gd name="T0" fmla="*/ 78 w 78"/>
                <a:gd name="T1" fmla="*/ 26 h 76"/>
                <a:gd name="T2" fmla="*/ 68 w 78"/>
                <a:gd name="T3" fmla="*/ 19 h 76"/>
                <a:gd name="T4" fmla="*/ 45 w 78"/>
                <a:gd name="T5" fmla="*/ 5 h 76"/>
                <a:gd name="T6" fmla="*/ 35 w 78"/>
                <a:gd name="T7" fmla="*/ 0 h 76"/>
                <a:gd name="T8" fmla="*/ 0 w 78"/>
                <a:gd name="T9" fmla="*/ 42 h 76"/>
                <a:gd name="T10" fmla="*/ 16 w 78"/>
                <a:gd name="T11" fmla="*/ 52 h 76"/>
                <a:gd name="T12" fmla="*/ 42 w 78"/>
                <a:gd name="T13" fmla="*/ 66 h 76"/>
                <a:gd name="T14" fmla="*/ 59 w 78"/>
                <a:gd name="T15" fmla="*/ 76 h 76"/>
                <a:gd name="T16" fmla="*/ 78 w 78"/>
                <a:gd name="T17" fmla="*/ 2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6">
                  <a:moveTo>
                    <a:pt x="78" y="26"/>
                  </a:moveTo>
                  <a:lnTo>
                    <a:pt x="68" y="19"/>
                  </a:lnTo>
                  <a:lnTo>
                    <a:pt x="45" y="5"/>
                  </a:lnTo>
                  <a:lnTo>
                    <a:pt x="35" y="0"/>
                  </a:lnTo>
                  <a:lnTo>
                    <a:pt x="0" y="42"/>
                  </a:lnTo>
                  <a:lnTo>
                    <a:pt x="16" y="52"/>
                  </a:lnTo>
                  <a:lnTo>
                    <a:pt x="42" y="66"/>
                  </a:lnTo>
                  <a:lnTo>
                    <a:pt x="59" y="76"/>
                  </a:lnTo>
                  <a:lnTo>
                    <a:pt x="78" y="26"/>
                  </a:ln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Freeform 186"/>
            <p:cNvSpPr>
              <a:spLocks noEditPoints="1"/>
            </p:cNvSpPr>
            <p:nvPr/>
          </p:nvSpPr>
          <p:spPr bwMode="auto">
            <a:xfrm>
              <a:off x="4904919" y="1897397"/>
              <a:ext cx="364319" cy="369741"/>
            </a:xfrm>
            <a:custGeom>
              <a:avLst/>
              <a:gdLst>
                <a:gd name="T0" fmla="*/ 71 w 142"/>
                <a:gd name="T1" fmla="*/ 144 h 144"/>
                <a:gd name="T2" fmla="*/ 0 w 142"/>
                <a:gd name="T3" fmla="*/ 72 h 144"/>
                <a:gd name="T4" fmla="*/ 71 w 142"/>
                <a:gd name="T5" fmla="*/ 0 h 144"/>
                <a:gd name="T6" fmla="*/ 142 w 142"/>
                <a:gd name="T7" fmla="*/ 72 h 144"/>
                <a:gd name="T8" fmla="*/ 71 w 142"/>
                <a:gd name="T9" fmla="*/ 144 h 144"/>
                <a:gd name="T10" fmla="*/ 71 w 142"/>
                <a:gd name="T11" fmla="*/ 22 h 144"/>
                <a:gd name="T12" fmla="*/ 21 w 142"/>
                <a:gd name="T13" fmla="*/ 72 h 144"/>
                <a:gd name="T14" fmla="*/ 71 w 142"/>
                <a:gd name="T15" fmla="*/ 122 h 144"/>
                <a:gd name="T16" fmla="*/ 120 w 142"/>
                <a:gd name="T17" fmla="*/ 72 h 144"/>
                <a:gd name="T18" fmla="*/ 71 w 142"/>
                <a:gd name="T19" fmla="*/ 2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4">
                  <a:moveTo>
                    <a:pt x="71" y="144"/>
                  </a:moveTo>
                  <a:cubicBezTo>
                    <a:pt x="32" y="144"/>
                    <a:pt x="0" y="111"/>
                    <a:pt x="0" y="72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2"/>
                  </a:cubicBezTo>
                  <a:cubicBezTo>
                    <a:pt x="142" y="111"/>
                    <a:pt x="110" y="144"/>
                    <a:pt x="71" y="144"/>
                  </a:cubicBezTo>
                  <a:close/>
                  <a:moveTo>
                    <a:pt x="71" y="22"/>
                  </a:moveTo>
                  <a:cubicBezTo>
                    <a:pt x="44" y="22"/>
                    <a:pt x="21" y="44"/>
                    <a:pt x="21" y="72"/>
                  </a:cubicBezTo>
                  <a:cubicBezTo>
                    <a:pt x="21" y="100"/>
                    <a:pt x="44" y="122"/>
                    <a:pt x="71" y="122"/>
                  </a:cubicBezTo>
                  <a:cubicBezTo>
                    <a:pt x="98" y="122"/>
                    <a:pt x="120" y="100"/>
                    <a:pt x="120" y="72"/>
                  </a:cubicBezTo>
                  <a:cubicBezTo>
                    <a:pt x="120" y="44"/>
                    <a:pt x="98" y="22"/>
                    <a:pt x="71" y="22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967289" y="1345690"/>
            <a:ext cx="256511" cy="220659"/>
            <a:chOff x="3787022" y="1797643"/>
            <a:chExt cx="550817" cy="47383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2" name="Oval 217"/>
            <p:cNvSpPr>
              <a:spLocks noChangeArrowheads="1"/>
            </p:cNvSpPr>
            <p:nvPr/>
          </p:nvSpPr>
          <p:spPr bwMode="auto">
            <a:xfrm>
              <a:off x="4007132" y="1931010"/>
              <a:ext cx="108428" cy="1355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Freeform 218"/>
            <p:cNvSpPr>
              <a:spLocks/>
            </p:cNvSpPr>
            <p:nvPr/>
          </p:nvSpPr>
          <p:spPr bwMode="auto">
            <a:xfrm>
              <a:off x="4079779" y="2081725"/>
              <a:ext cx="96502" cy="133367"/>
            </a:xfrm>
            <a:custGeom>
              <a:avLst/>
              <a:gdLst>
                <a:gd name="T0" fmla="*/ 36 w 38"/>
                <a:gd name="T1" fmla="*/ 12 h 52"/>
                <a:gd name="T2" fmla="*/ 24 w 38"/>
                <a:gd name="T3" fmla="*/ 1 h 52"/>
                <a:gd name="T4" fmla="*/ 12 w 38"/>
                <a:gd name="T5" fmla="*/ 1 h 52"/>
                <a:gd name="T6" fmla="*/ 20 w 38"/>
                <a:gd name="T7" fmla="*/ 7 h 52"/>
                <a:gd name="T8" fmla="*/ 9 w 38"/>
                <a:gd name="T9" fmla="*/ 13 h 52"/>
                <a:gd name="T10" fmla="*/ 14 w 38"/>
                <a:gd name="T11" fmla="*/ 21 h 52"/>
                <a:gd name="T12" fmla="*/ 0 w 38"/>
                <a:gd name="T13" fmla="*/ 52 h 52"/>
                <a:gd name="T14" fmla="*/ 0 w 38"/>
                <a:gd name="T15" fmla="*/ 52 h 52"/>
                <a:gd name="T16" fmla="*/ 38 w 38"/>
                <a:gd name="T17" fmla="*/ 37 h 52"/>
                <a:gd name="T18" fmla="*/ 36 w 38"/>
                <a:gd name="T19" fmla="*/ 1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52">
                  <a:moveTo>
                    <a:pt x="36" y="12"/>
                  </a:moveTo>
                  <a:cubicBezTo>
                    <a:pt x="36" y="5"/>
                    <a:pt x="30" y="0"/>
                    <a:pt x="24" y="1"/>
                  </a:cubicBezTo>
                  <a:cubicBezTo>
                    <a:pt x="24" y="1"/>
                    <a:pt x="19" y="1"/>
                    <a:pt x="12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" y="51"/>
                    <a:pt x="28" y="45"/>
                    <a:pt x="38" y="37"/>
                  </a:cubicBez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Freeform 219"/>
            <p:cNvSpPr>
              <a:spLocks/>
            </p:cNvSpPr>
            <p:nvPr/>
          </p:nvSpPr>
          <p:spPr bwMode="auto">
            <a:xfrm>
              <a:off x="3948581" y="2081725"/>
              <a:ext cx="95417" cy="133367"/>
            </a:xfrm>
            <a:custGeom>
              <a:avLst/>
              <a:gdLst>
                <a:gd name="T0" fmla="*/ 23 w 37"/>
                <a:gd name="T1" fmla="*/ 21 h 52"/>
                <a:gd name="T2" fmla="*/ 28 w 37"/>
                <a:gd name="T3" fmla="*/ 13 h 52"/>
                <a:gd name="T4" fmla="*/ 17 w 37"/>
                <a:gd name="T5" fmla="*/ 7 h 52"/>
                <a:gd name="T6" fmla="*/ 25 w 37"/>
                <a:gd name="T7" fmla="*/ 0 h 52"/>
                <a:gd name="T8" fmla="*/ 15 w 37"/>
                <a:gd name="T9" fmla="*/ 1 h 52"/>
                <a:gd name="T10" fmla="*/ 15 w 37"/>
                <a:gd name="T11" fmla="*/ 1 h 52"/>
                <a:gd name="T12" fmla="*/ 2 w 37"/>
                <a:gd name="T13" fmla="*/ 12 h 52"/>
                <a:gd name="T14" fmla="*/ 0 w 37"/>
                <a:gd name="T15" fmla="*/ 37 h 52"/>
                <a:gd name="T16" fmla="*/ 37 w 37"/>
                <a:gd name="T17" fmla="*/ 52 h 52"/>
                <a:gd name="T18" fmla="*/ 37 w 37"/>
                <a:gd name="T19" fmla="*/ 52 h 52"/>
                <a:gd name="T20" fmla="*/ 23 w 37"/>
                <a:gd name="T21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52">
                  <a:moveTo>
                    <a:pt x="23" y="21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5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0"/>
                    <a:pt x="3" y="5"/>
                    <a:pt x="2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0" y="46"/>
                    <a:pt x="23" y="51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lnTo>
                    <a:pt x="2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Freeform 220"/>
            <p:cNvSpPr>
              <a:spLocks/>
            </p:cNvSpPr>
            <p:nvPr/>
          </p:nvSpPr>
          <p:spPr bwMode="auto">
            <a:xfrm>
              <a:off x="4043998" y="2081725"/>
              <a:ext cx="35782" cy="28191"/>
            </a:xfrm>
            <a:custGeom>
              <a:avLst/>
              <a:gdLst>
                <a:gd name="T0" fmla="*/ 28 w 33"/>
                <a:gd name="T1" fmla="*/ 26 h 26"/>
                <a:gd name="T2" fmla="*/ 28 w 33"/>
                <a:gd name="T3" fmla="*/ 26 h 26"/>
                <a:gd name="T4" fmla="*/ 33 w 33"/>
                <a:gd name="T5" fmla="*/ 24 h 26"/>
                <a:gd name="T6" fmla="*/ 28 w 33"/>
                <a:gd name="T7" fmla="*/ 0 h 26"/>
                <a:gd name="T8" fmla="*/ 7 w 33"/>
                <a:gd name="T9" fmla="*/ 0 h 26"/>
                <a:gd name="T10" fmla="*/ 0 w 33"/>
                <a:gd name="T11" fmla="*/ 24 h 26"/>
                <a:gd name="T12" fmla="*/ 4 w 33"/>
                <a:gd name="T13" fmla="*/ 26 h 26"/>
                <a:gd name="T14" fmla="*/ 4 w 33"/>
                <a:gd name="T15" fmla="*/ 26 h 26"/>
                <a:gd name="T16" fmla="*/ 28 w 33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28" y="26"/>
                  </a:moveTo>
                  <a:lnTo>
                    <a:pt x="28" y="26"/>
                  </a:lnTo>
                  <a:lnTo>
                    <a:pt x="33" y="24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2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221"/>
            <p:cNvSpPr>
              <a:spLocks/>
            </p:cNvSpPr>
            <p:nvPr/>
          </p:nvSpPr>
          <p:spPr bwMode="auto">
            <a:xfrm>
              <a:off x="4043998" y="2109916"/>
              <a:ext cx="35782" cy="108428"/>
            </a:xfrm>
            <a:custGeom>
              <a:avLst/>
              <a:gdLst>
                <a:gd name="T0" fmla="*/ 12 w 14"/>
                <a:gd name="T1" fmla="*/ 0 h 42"/>
                <a:gd name="T2" fmla="*/ 12 w 14"/>
                <a:gd name="T3" fmla="*/ 0 h 42"/>
                <a:gd name="T4" fmla="*/ 2 w 14"/>
                <a:gd name="T5" fmla="*/ 0 h 42"/>
                <a:gd name="T6" fmla="*/ 2 w 14"/>
                <a:gd name="T7" fmla="*/ 0 h 42"/>
                <a:gd name="T8" fmla="*/ 0 w 14"/>
                <a:gd name="T9" fmla="*/ 41 h 42"/>
                <a:gd name="T10" fmla="*/ 0 w 14"/>
                <a:gd name="T11" fmla="*/ 41 h 42"/>
                <a:gd name="T12" fmla="*/ 7 w 14"/>
                <a:gd name="T13" fmla="*/ 42 h 42"/>
                <a:gd name="T14" fmla="*/ 14 w 14"/>
                <a:gd name="T15" fmla="*/ 41 h 42"/>
                <a:gd name="T16" fmla="*/ 14 w 14"/>
                <a:gd name="T17" fmla="*/ 41 h 42"/>
                <a:gd name="T18" fmla="*/ 12 w 14"/>
                <a:gd name="T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4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2"/>
                    <a:pt x="5" y="42"/>
                    <a:pt x="7" y="42"/>
                  </a:cubicBezTo>
                  <a:cubicBezTo>
                    <a:pt x="10" y="42"/>
                    <a:pt x="12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Freeform 222"/>
            <p:cNvSpPr>
              <a:spLocks/>
            </p:cNvSpPr>
            <p:nvPr/>
          </p:nvSpPr>
          <p:spPr bwMode="auto">
            <a:xfrm>
              <a:off x="3826056" y="2032933"/>
              <a:ext cx="460821" cy="238542"/>
            </a:xfrm>
            <a:custGeom>
              <a:avLst/>
              <a:gdLst>
                <a:gd name="T0" fmla="*/ 92 w 180"/>
                <a:gd name="T1" fmla="*/ 93 h 93"/>
                <a:gd name="T2" fmla="*/ 0 w 180"/>
                <a:gd name="T3" fmla="*/ 0 h 93"/>
                <a:gd name="T4" fmla="*/ 23 w 180"/>
                <a:gd name="T5" fmla="*/ 0 h 93"/>
                <a:gd name="T6" fmla="*/ 92 w 180"/>
                <a:gd name="T7" fmla="*/ 70 h 93"/>
                <a:gd name="T8" fmla="*/ 158 w 180"/>
                <a:gd name="T9" fmla="*/ 22 h 93"/>
                <a:gd name="T10" fmla="*/ 180 w 180"/>
                <a:gd name="T11" fmla="*/ 30 h 93"/>
                <a:gd name="T12" fmla="*/ 92 w 180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93">
                  <a:moveTo>
                    <a:pt x="92" y="93"/>
                  </a:moveTo>
                  <a:cubicBezTo>
                    <a:pt x="41" y="93"/>
                    <a:pt x="0" y="51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9"/>
                    <a:pt x="54" y="70"/>
                    <a:pt x="92" y="70"/>
                  </a:cubicBezTo>
                  <a:cubicBezTo>
                    <a:pt x="122" y="70"/>
                    <a:pt x="149" y="51"/>
                    <a:pt x="158" y="22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68" y="67"/>
                    <a:pt x="132" y="93"/>
                    <a:pt x="92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Freeform 223"/>
            <p:cNvSpPr>
              <a:spLocks/>
            </p:cNvSpPr>
            <p:nvPr/>
          </p:nvSpPr>
          <p:spPr bwMode="auto">
            <a:xfrm>
              <a:off x="3787022" y="1979802"/>
              <a:ext cx="133367" cy="66142"/>
            </a:xfrm>
            <a:custGeom>
              <a:avLst/>
              <a:gdLst>
                <a:gd name="T0" fmla="*/ 123 w 123"/>
                <a:gd name="T1" fmla="*/ 61 h 61"/>
                <a:gd name="T2" fmla="*/ 62 w 123"/>
                <a:gd name="T3" fmla="*/ 0 h 61"/>
                <a:gd name="T4" fmla="*/ 0 w 123"/>
                <a:gd name="T5" fmla="*/ 61 h 61"/>
                <a:gd name="T6" fmla="*/ 123 w 123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61">
                  <a:moveTo>
                    <a:pt x="123" y="61"/>
                  </a:moveTo>
                  <a:lnTo>
                    <a:pt x="62" y="0"/>
                  </a:lnTo>
                  <a:lnTo>
                    <a:pt x="0" y="61"/>
                  </a:lnTo>
                  <a:lnTo>
                    <a:pt x="12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Freeform 224"/>
            <p:cNvSpPr>
              <a:spLocks/>
            </p:cNvSpPr>
            <p:nvPr/>
          </p:nvSpPr>
          <p:spPr bwMode="auto">
            <a:xfrm>
              <a:off x="3837984" y="1797643"/>
              <a:ext cx="461905" cy="235290"/>
            </a:xfrm>
            <a:custGeom>
              <a:avLst/>
              <a:gdLst>
                <a:gd name="T0" fmla="*/ 180 w 180"/>
                <a:gd name="T1" fmla="*/ 92 h 92"/>
                <a:gd name="T2" fmla="*/ 157 w 180"/>
                <a:gd name="T3" fmla="*/ 92 h 92"/>
                <a:gd name="T4" fmla="*/ 88 w 180"/>
                <a:gd name="T5" fmla="*/ 23 h 92"/>
                <a:gd name="T6" fmla="*/ 21 w 180"/>
                <a:gd name="T7" fmla="*/ 70 h 92"/>
                <a:gd name="T8" fmla="*/ 0 w 180"/>
                <a:gd name="T9" fmla="*/ 63 h 92"/>
                <a:gd name="T10" fmla="*/ 88 w 180"/>
                <a:gd name="T11" fmla="*/ 0 h 92"/>
                <a:gd name="T12" fmla="*/ 180 w 180"/>
                <a:gd name="T1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92">
                  <a:moveTo>
                    <a:pt x="180" y="92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57" y="54"/>
                    <a:pt x="126" y="23"/>
                    <a:pt x="88" y="23"/>
                  </a:cubicBezTo>
                  <a:cubicBezTo>
                    <a:pt x="57" y="23"/>
                    <a:pt x="31" y="42"/>
                    <a:pt x="21" y="7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25"/>
                    <a:pt x="48" y="0"/>
                    <a:pt x="88" y="0"/>
                  </a:cubicBezTo>
                  <a:cubicBezTo>
                    <a:pt x="139" y="0"/>
                    <a:pt x="180" y="41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Freeform 225"/>
            <p:cNvSpPr>
              <a:spLocks/>
            </p:cNvSpPr>
            <p:nvPr/>
          </p:nvSpPr>
          <p:spPr bwMode="auto">
            <a:xfrm>
              <a:off x="4202303" y="2021005"/>
              <a:ext cx="135536" cy="68310"/>
            </a:xfrm>
            <a:custGeom>
              <a:avLst/>
              <a:gdLst>
                <a:gd name="T0" fmla="*/ 0 w 125"/>
                <a:gd name="T1" fmla="*/ 0 h 63"/>
                <a:gd name="T2" fmla="*/ 64 w 125"/>
                <a:gd name="T3" fmla="*/ 63 h 63"/>
                <a:gd name="T4" fmla="*/ 125 w 125"/>
                <a:gd name="T5" fmla="*/ 0 h 63"/>
                <a:gd name="T6" fmla="*/ 0 w 125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63">
                  <a:moveTo>
                    <a:pt x="0" y="0"/>
                  </a:moveTo>
                  <a:lnTo>
                    <a:pt x="64" y="6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4442397" y="1994004"/>
            <a:ext cx="225709" cy="224194"/>
            <a:chOff x="2743941" y="1805233"/>
            <a:chExt cx="484675" cy="48142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2" name="Freeform 234"/>
            <p:cNvSpPr>
              <a:spLocks/>
            </p:cNvSpPr>
            <p:nvPr/>
          </p:nvSpPr>
          <p:spPr bwMode="auto">
            <a:xfrm>
              <a:off x="3025855" y="2092568"/>
              <a:ext cx="71563" cy="71563"/>
            </a:xfrm>
            <a:custGeom>
              <a:avLst/>
              <a:gdLst>
                <a:gd name="T0" fmla="*/ 7 w 28"/>
                <a:gd name="T1" fmla="*/ 7 h 28"/>
                <a:gd name="T2" fmla="*/ 4 w 28"/>
                <a:gd name="T3" fmla="*/ 24 h 28"/>
                <a:gd name="T4" fmla="*/ 21 w 28"/>
                <a:gd name="T5" fmla="*/ 21 h 28"/>
                <a:gd name="T6" fmla="*/ 24 w 28"/>
                <a:gd name="T7" fmla="*/ 4 h 28"/>
                <a:gd name="T8" fmla="*/ 7 w 28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7" y="7"/>
                  </a:moveTo>
                  <a:cubicBezTo>
                    <a:pt x="1" y="13"/>
                    <a:pt x="0" y="19"/>
                    <a:pt x="4" y="24"/>
                  </a:cubicBezTo>
                  <a:cubicBezTo>
                    <a:pt x="9" y="28"/>
                    <a:pt x="15" y="27"/>
                    <a:pt x="21" y="21"/>
                  </a:cubicBezTo>
                  <a:cubicBezTo>
                    <a:pt x="26" y="16"/>
                    <a:pt x="28" y="9"/>
                    <a:pt x="24" y="4"/>
                  </a:cubicBezTo>
                  <a:cubicBezTo>
                    <a:pt x="19" y="0"/>
                    <a:pt x="13" y="1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Freeform 235"/>
            <p:cNvSpPr>
              <a:spLocks noEditPoints="1"/>
            </p:cNvSpPr>
            <p:nvPr/>
          </p:nvSpPr>
          <p:spPr bwMode="auto">
            <a:xfrm>
              <a:off x="2743941" y="1805233"/>
              <a:ext cx="484675" cy="481422"/>
            </a:xfrm>
            <a:custGeom>
              <a:avLst/>
              <a:gdLst>
                <a:gd name="T0" fmla="*/ 187 w 189"/>
                <a:gd name="T1" fmla="*/ 116 h 188"/>
                <a:gd name="T2" fmla="*/ 73 w 189"/>
                <a:gd name="T3" fmla="*/ 2 h 188"/>
                <a:gd name="T4" fmla="*/ 67 w 189"/>
                <a:gd name="T5" fmla="*/ 0 h 188"/>
                <a:gd name="T6" fmla="*/ 18 w 189"/>
                <a:gd name="T7" fmla="*/ 13 h 188"/>
                <a:gd name="T8" fmla="*/ 14 w 189"/>
                <a:gd name="T9" fmla="*/ 17 h 188"/>
                <a:gd name="T10" fmla="*/ 1 w 189"/>
                <a:gd name="T11" fmla="*/ 66 h 188"/>
                <a:gd name="T12" fmla="*/ 2 w 189"/>
                <a:gd name="T13" fmla="*/ 72 h 188"/>
                <a:gd name="T14" fmla="*/ 117 w 189"/>
                <a:gd name="T15" fmla="*/ 186 h 188"/>
                <a:gd name="T16" fmla="*/ 121 w 189"/>
                <a:gd name="T17" fmla="*/ 188 h 188"/>
                <a:gd name="T18" fmla="*/ 126 w 189"/>
                <a:gd name="T19" fmla="*/ 186 h 188"/>
                <a:gd name="T20" fmla="*/ 187 w 189"/>
                <a:gd name="T21" fmla="*/ 125 h 188"/>
                <a:gd name="T22" fmla="*/ 189 w 189"/>
                <a:gd name="T23" fmla="*/ 121 h 188"/>
                <a:gd name="T24" fmla="*/ 187 w 189"/>
                <a:gd name="T25" fmla="*/ 116 h 188"/>
                <a:gd name="T26" fmla="*/ 36 w 189"/>
                <a:gd name="T27" fmla="*/ 50 h 188"/>
                <a:gd name="T28" fmla="*/ 36 w 189"/>
                <a:gd name="T29" fmla="*/ 36 h 188"/>
                <a:gd name="T30" fmla="*/ 51 w 189"/>
                <a:gd name="T31" fmla="*/ 36 h 188"/>
                <a:gd name="T32" fmla="*/ 51 w 189"/>
                <a:gd name="T33" fmla="*/ 50 h 188"/>
                <a:gd name="T34" fmla="*/ 36 w 189"/>
                <a:gd name="T35" fmla="*/ 50 h 188"/>
                <a:gd name="T36" fmla="*/ 57 w 189"/>
                <a:gd name="T37" fmla="*/ 89 h 188"/>
                <a:gd name="T38" fmla="*/ 50 w 189"/>
                <a:gd name="T39" fmla="*/ 79 h 188"/>
                <a:gd name="T40" fmla="*/ 57 w 189"/>
                <a:gd name="T41" fmla="*/ 75 h 188"/>
                <a:gd name="T42" fmla="*/ 63 w 189"/>
                <a:gd name="T43" fmla="*/ 84 h 188"/>
                <a:gd name="T44" fmla="*/ 70 w 189"/>
                <a:gd name="T45" fmla="*/ 85 h 188"/>
                <a:gd name="T46" fmla="*/ 70 w 189"/>
                <a:gd name="T47" fmla="*/ 76 h 188"/>
                <a:gd name="T48" fmla="*/ 70 w 189"/>
                <a:gd name="T49" fmla="*/ 59 h 188"/>
                <a:gd name="T50" fmla="*/ 90 w 189"/>
                <a:gd name="T51" fmla="*/ 62 h 188"/>
                <a:gd name="T52" fmla="*/ 96 w 189"/>
                <a:gd name="T53" fmla="*/ 71 h 188"/>
                <a:gd name="T54" fmla="*/ 89 w 189"/>
                <a:gd name="T55" fmla="*/ 75 h 188"/>
                <a:gd name="T56" fmla="*/ 85 w 189"/>
                <a:gd name="T57" fmla="*/ 67 h 188"/>
                <a:gd name="T58" fmla="*/ 77 w 189"/>
                <a:gd name="T59" fmla="*/ 66 h 188"/>
                <a:gd name="T60" fmla="*/ 79 w 189"/>
                <a:gd name="T61" fmla="*/ 75 h 188"/>
                <a:gd name="T62" fmla="*/ 78 w 189"/>
                <a:gd name="T63" fmla="*/ 91 h 188"/>
                <a:gd name="T64" fmla="*/ 57 w 189"/>
                <a:gd name="T65" fmla="*/ 89 h 188"/>
                <a:gd name="T66" fmla="*/ 92 w 189"/>
                <a:gd name="T67" fmla="*/ 123 h 188"/>
                <a:gd name="T68" fmla="*/ 73 w 189"/>
                <a:gd name="T69" fmla="*/ 105 h 188"/>
                <a:gd name="T70" fmla="*/ 103 w 189"/>
                <a:gd name="T71" fmla="*/ 75 h 188"/>
                <a:gd name="T72" fmla="*/ 121 w 189"/>
                <a:gd name="T73" fmla="*/ 93 h 188"/>
                <a:gd name="T74" fmla="*/ 115 w 189"/>
                <a:gd name="T75" fmla="*/ 99 h 188"/>
                <a:gd name="T76" fmla="*/ 104 w 189"/>
                <a:gd name="T77" fmla="*/ 87 h 188"/>
                <a:gd name="T78" fmla="*/ 98 w 189"/>
                <a:gd name="T79" fmla="*/ 94 h 188"/>
                <a:gd name="T80" fmla="*/ 109 w 189"/>
                <a:gd name="T81" fmla="*/ 104 h 188"/>
                <a:gd name="T82" fmla="*/ 103 w 189"/>
                <a:gd name="T83" fmla="*/ 110 h 188"/>
                <a:gd name="T84" fmla="*/ 92 w 189"/>
                <a:gd name="T85" fmla="*/ 99 h 188"/>
                <a:gd name="T86" fmla="*/ 86 w 189"/>
                <a:gd name="T87" fmla="*/ 106 h 188"/>
                <a:gd name="T88" fmla="*/ 98 w 189"/>
                <a:gd name="T89" fmla="*/ 118 h 188"/>
                <a:gd name="T90" fmla="*/ 92 w 189"/>
                <a:gd name="T91" fmla="*/ 123 h 188"/>
                <a:gd name="T92" fmla="*/ 138 w 189"/>
                <a:gd name="T93" fmla="*/ 140 h 188"/>
                <a:gd name="T94" fmla="*/ 109 w 189"/>
                <a:gd name="T95" fmla="*/ 141 h 188"/>
                <a:gd name="T96" fmla="*/ 110 w 189"/>
                <a:gd name="T97" fmla="*/ 112 h 188"/>
                <a:gd name="T98" fmla="*/ 139 w 189"/>
                <a:gd name="T99" fmla="*/ 111 h 188"/>
                <a:gd name="T100" fmla="*/ 138 w 189"/>
                <a:gd name="T101" fmla="*/ 14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9" h="188">
                  <a:moveTo>
                    <a:pt x="187" y="116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71" y="0"/>
                    <a:pt x="69" y="0"/>
                    <a:pt x="67" y="0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4" y="15"/>
                    <a:pt x="14" y="1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8"/>
                    <a:pt x="1" y="70"/>
                    <a:pt x="2" y="72"/>
                  </a:cubicBezTo>
                  <a:cubicBezTo>
                    <a:pt x="117" y="186"/>
                    <a:pt x="117" y="186"/>
                    <a:pt x="117" y="186"/>
                  </a:cubicBezTo>
                  <a:cubicBezTo>
                    <a:pt x="118" y="188"/>
                    <a:pt x="120" y="188"/>
                    <a:pt x="121" y="188"/>
                  </a:cubicBezTo>
                  <a:cubicBezTo>
                    <a:pt x="123" y="188"/>
                    <a:pt x="125" y="188"/>
                    <a:pt x="126" y="186"/>
                  </a:cubicBezTo>
                  <a:cubicBezTo>
                    <a:pt x="187" y="125"/>
                    <a:pt x="187" y="125"/>
                    <a:pt x="187" y="125"/>
                  </a:cubicBezTo>
                  <a:cubicBezTo>
                    <a:pt x="188" y="124"/>
                    <a:pt x="189" y="122"/>
                    <a:pt x="189" y="121"/>
                  </a:cubicBezTo>
                  <a:cubicBezTo>
                    <a:pt x="189" y="119"/>
                    <a:pt x="188" y="117"/>
                    <a:pt x="187" y="116"/>
                  </a:cubicBezTo>
                  <a:close/>
                  <a:moveTo>
                    <a:pt x="36" y="50"/>
                  </a:moveTo>
                  <a:cubicBezTo>
                    <a:pt x="32" y="46"/>
                    <a:pt x="32" y="40"/>
                    <a:pt x="36" y="36"/>
                  </a:cubicBezTo>
                  <a:cubicBezTo>
                    <a:pt x="40" y="32"/>
                    <a:pt x="47" y="32"/>
                    <a:pt x="51" y="36"/>
                  </a:cubicBezTo>
                  <a:cubicBezTo>
                    <a:pt x="55" y="40"/>
                    <a:pt x="55" y="46"/>
                    <a:pt x="51" y="50"/>
                  </a:cubicBezTo>
                  <a:cubicBezTo>
                    <a:pt x="47" y="54"/>
                    <a:pt x="40" y="54"/>
                    <a:pt x="36" y="50"/>
                  </a:cubicBezTo>
                  <a:close/>
                  <a:moveTo>
                    <a:pt x="57" y="89"/>
                  </a:moveTo>
                  <a:cubicBezTo>
                    <a:pt x="53" y="85"/>
                    <a:pt x="51" y="81"/>
                    <a:pt x="50" y="79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8" y="77"/>
                    <a:pt x="60" y="81"/>
                    <a:pt x="63" y="84"/>
                  </a:cubicBezTo>
                  <a:cubicBezTo>
                    <a:pt x="66" y="87"/>
                    <a:pt x="68" y="87"/>
                    <a:pt x="70" y="85"/>
                  </a:cubicBezTo>
                  <a:cubicBezTo>
                    <a:pt x="72" y="83"/>
                    <a:pt x="72" y="81"/>
                    <a:pt x="70" y="76"/>
                  </a:cubicBezTo>
                  <a:cubicBezTo>
                    <a:pt x="66" y="70"/>
                    <a:pt x="66" y="64"/>
                    <a:pt x="70" y="59"/>
                  </a:cubicBezTo>
                  <a:cubicBezTo>
                    <a:pt x="75" y="54"/>
                    <a:pt x="83" y="55"/>
                    <a:pt x="90" y="62"/>
                  </a:cubicBezTo>
                  <a:cubicBezTo>
                    <a:pt x="93" y="65"/>
                    <a:pt x="95" y="68"/>
                    <a:pt x="96" y="71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9" y="73"/>
                    <a:pt x="87" y="70"/>
                    <a:pt x="85" y="67"/>
                  </a:cubicBezTo>
                  <a:cubicBezTo>
                    <a:pt x="82" y="64"/>
                    <a:pt x="79" y="64"/>
                    <a:pt x="77" y="66"/>
                  </a:cubicBezTo>
                  <a:cubicBezTo>
                    <a:pt x="76" y="68"/>
                    <a:pt x="76" y="70"/>
                    <a:pt x="79" y="75"/>
                  </a:cubicBezTo>
                  <a:cubicBezTo>
                    <a:pt x="82" y="82"/>
                    <a:pt x="82" y="87"/>
                    <a:pt x="78" y="91"/>
                  </a:cubicBezTo>
                  <a:cubicBezTo>
                    <a:pt x="73" y="96"/>
                    <a:pt x="65" y="97"/>
                    <a:pt x="57" y="89"/>
                  </a:cubicBezTo>
                  <a:close/>
                  <a:moveTo>
                    <a:pt x="92" y="123"/>
                  </a:moveTo>
                  <a:cubicBezTo>
                    <a:pt x="73" y="105"/>
                    <a:pt x="73" y="105"/>
                    <a:pt x="73" y="105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21" y="93"/>
                    <a:pt x="121" y="93"/>
                    <a:pt x="121" y="93"/>
                  </a:cubicBezTo>
                  <a:cubicBezTo>
                    <a:pt x="115" y="99"/>
                    <a:pt x="115" y="99"/>
                    <a:pt x="115" y="99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98" y="94"/>
                    <a:pt x="98" y="94"/>
                    <a:pt x="98" y="94"/>
                  </a:cubicBezTo>
                  <a:cubicBezTo>
                    <a:pt x="109" y="104"/>
                    <a:pt x="109" y="104"/>
                    <a:pt x="109" y="104"/>
                  </a:cubicBezTo>
                  <a:cubicBezTo>
                    <a:pt x="103" y="110"/>
                    <a:pt x="103" y="110"/>
                    <a:pt x="103" y="110"/>
                  </a:cubicBezTo>
                  <a:cubicBezTo>
                    <a:pt x="92" y="99"/>
                    <a:pt x="92" y="99"/>
                    <a:pt x="92" y="99"/>
                  </a:cubicBezTo>
                  <a:cubicBezTo>
                    <a:pt x="86" y="106"/>
                    <a:pt x="86" y="106"/>
                    <a:pt x="86" y="106"/>
                  </a:cubicBezTo>
                  <a:cubicBezTo>
                    <a:pt x="98" y="118"/>
                    <a:pt x="98" y="118"/>
                    <a:pt x="98" y="118"/>
                  </a:cubicBezTo>
                  <a:lnTo>
                    <a:pt x="92" y="123"/>
                  </a:lnTo>
                  <a:close/>
                  <a:moveTo>
                    <a:pt x="138" y="140"/>
                  </a:moveTo>
                  <a:cubicBezTo>
                    <a:pt x="129" y="149"/>
                    <a:pt x="117" y="149"/>
                    <a:pt x="109" y="141"/>
                  </a:cubicBezTo>
                  <a:cubicBezTo>
                    <a:pt x="100" y="132"/>
                    <a:pt x="101" y="120"/>
                    <a:pt x="110" y="112"/>
                  </a:cubicBezTo>
                  <a:cubicBezTo>
                    <a:pt x="118" y="103"/>
                    <a:pt x="131" y="102"/>
                    <a:pt x="139" y="111"/>
                  </a:cubicBezTo>
                  <a:cubicBezTo>
                    <a:pt x="148" y="120"/>
                    <a:pt x="146" y="132"/>
                    <a:pt x="138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904524" y="1374977"/>
            <a:ext cx="249441" cy="162086"/>
            <a:chOff x="7058307" y="1859447"/>
            <a:chExt cx="535637" cy="34805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5" name="Rectangle 240"/>
            <p:cNvSpPr>
              <a:spLocks noChangeArrowheads="1"/>
            </p:cNvSpPr>
            <p:nvPr/>
          </p:nvSpPr>
          <p:spPr bwMode="auto">
            <a:xfrm>
              <a:off x="7112521" y="1997151"/>
              <a:ext cx="127945" cy="108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Rectangle 241"/>
            <p:cNvSpPr>
              <a:spLocks noChangeArrowheads="1"/>
            </p:cNvSpPr>
            <p:nvPr/>
          </p:nvSpPr>
          <p:spPr bwMode="auto">
            <a:xfrm>
              <a:off x="7112521" y="2038354"/>
              <a:ext cx="202761" cy="130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Rectangle 242"/>
            <p:cNvSpPr>
              <a:spLocks noChangeArrowheads="1"/>
            </p:cNvSpPr>
            <p:nvPr/>
          </p:nvSpPr>
          <p:spPr bwMode="auto">
            <a:xfrm>
              <a:off x="7112521" y="2079556"/>
              <a:ext cx="202761" cy="130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Rectangle 243"/>
            <p:cNvSpPr>
              <a:spLocks noChangeArrowheads="1"/>
            </p:cNvSpPr>
            <p:nvPr/>
          </p:nvSpPr>
          <p:spPr bwMode="auto">
            <a:xfrm>
              <a:off x="7112521" y="2120759"/>
              <a:ext cx="202761" cy="130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Freeform 244"/>
            <p:cNvSpPr>
              <a:spLocks/>
            </p:cNvSpPr>
            <p:nvPr/>
          </p:nvSpPr>
          <p:spPr bwMode="auto">
            <a:xfrm>
              <a:off x="7428047" y="2038354"/>
              <a:ext cx="24939" cy="71563"/>
            </a:xfrm>
            <a:custGeom>
              <a:avLst/>
              <a:gdLst>
                <a:gd name="T0" fmla="*/ 4 w 10"/>
                <a:gd name="T1" fmla="*/ 28 h 28"/>
                <a:gd name="T2" fmla="*/ 10 w 10"/>
                <a:gd name="T3" fmla="*/ 25 h 28"/>
                <a:gd name="T4" fmla="*/ 10 w 10"/>
                <a:gd name="T5" fmla="*/ 3 h 28"/>
                <a:gd name="T6" fmla="*/ 1 w 10"/>
                <a:gd name="T7" fmla="*/ 0 h 28"/>
                <a:gd name="T8" fmla="*/ 0 w 10"/>
                <a:gd name="T9" fmla="*/ 0 h 28"/>
                <a:gd name="T10" fmla="*/ 0 w 10"/>
                <a:gd name="T11" fmla="*/ 28 h 28"/>
                <a:gd name="T12" fmla="*/ 1 w 10"/>
                <a:gd name="T13" fmla="*/ 28 h 28"/>
                <a:gd name="T14" fmla="*/ 4 w 10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8">
                  <a:moveTo>
                    <a:pt x="4" y="28"/>
                  </a:moveTo>
                  <a:cubicBezTo>
                    <a:pt x="6" y="27"/>
                    <a:pt x="8" y="26"/>
                    <a:pt x="10" y="2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7" y="1"/>
                    <a:pt x="4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2" y="28"/>
                    <a:pt x="3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Freeform 245"/>
            <p:cNvSpPr>
              <a:spLocks noEditPoints="1"/>
            </p:cNvSpPr>
            <p:nvPr/>
          </p:nvSpPr>
          <p:spPr bwMode="auto">
            <a:xfrm>
              <a:off x="7058307" y="1859447"/>
              <a:ext cx="394679" cy="348055"/>
            </a:xfrm>
            <a:custGeom>
              <a:avLst/>
              <a:gdLst>
                <a:gd name="T0" fmla="*/ 145 w 154"/>
                <a:gd name="T1" fmla="*/ 125 h 136"/>
                <a:gd name="T2" fmla="*/ 144 w 154"/>
                <a:gd name="T3" fmla="*/ 125 h 136"/>
                <a:gd name="T4" fmla="*/ 144 w 154"/>
                <a:gd name="T5" fmla="*/ 127 h 136"/>
                <a:gd name="T6" fmla="*/ 10 w 154"/>
                <a:gd name="T7" fmla="*/ 127 h 136"/>
                <a:gd name="T8" fmla="*/ 10 w 154"/>
                <a:gd name="T9" fmla="*/ 34 h 136"/>
                <a:gd name="T10" fmla="*/ 144 w 154"/>
                <a:gd name="T11" fmla="*/ 34 h 136"/>
                <a:gd name="T12" fmla="*/ 144 w 154"/>
                <a:gd name="T13" fmla="*/ 43 h 136"/>
                <a:gd name="T14" fmla="*/ 145 w 154"/>
                <a:gd name="T15" fmla="*/ 43 h 136"/>
                <a:gd name="T16" fmla="*/ 154 w 154"/>
                <a:gd name="T17" fmla="*/ 44 h 136"/>
                <a:gd name="T18" fmla="*/ 154 w 154"/>
                <a:gd name="T19" fmla="*/ 5 h 136"/>
                <a:gd name="T20" fmla="*/ 149 w 154"/>
                <a:gd name="T21" fmla="*/ 0 h 136"/>
                <a:gd name="T22" fmla="*/ 5 w 154"/>
                <a:gd name="T23" fmla="*/ 0 h 136"/>
                <a:gd name="T24" fmla="*/ 0 w 154"/>
                <a:gd name="T25" fmla="*/ 5 h 136"/>
                <a:gd name="T26" fmla="*/ 0 w 154"/>
                <a:gd name="T27" fmla="*/ 132 h 136"/>
                <a:gd name="T28" fmla="*/ 5 w 154"/>
                <a:gd name="T29" fmla="*/ 136 h 136"/>
                <a:gd name="T30" fmla="*/ 149 w 154"/>
                <a:gd name="T31" fmla="*/ 136 h 136"/>
                <a:gd name="T32" fmla="*/ 154 w 154"/>
                <a:gd name="T33" fmla="*/ 132 h 136"/>
                <a:gd name="T34" fmla="*/ 154 w 154"/>
                <a:gd name="T35" fmla="*/ 124 h 136"/>
                <a:gd name="T36" fmla="*/ 145 w 154"/>
                <a:gd name="T37" fmla="*/ 125 h 136"/>
                <a:gd name="T38" fmla="*/ 137 w 154"/>
                <a:gd name="T39" fmla="*/ 10 h 136"/>
                <a:gd name="T40" fmla="*/ 144 w 154"/>
                <a:gd name="T41" fmla="*/ 17 h 136"/>
                <a:gd name="T42" fmla="*/ 137 w 154"/>
                <a:gd name="T43" fmla="*/ 23 h 136"/>
                <a:gd name="T44" fmla="*/ 131 w 154"/>
                <a:gd name="T45" fmla="*/ 17 h 136"/>
                <a:gd name="T46" fmla="*/ 137 w 154"/>
                <a:gd name="T47" fmla="*/ 10 h 136"/>
                <a:gd name="T48" fmla="*/ 118 w 154"/>
                <a:gd name="T49" fmla="*/ 10 h 136"/>
                <a:gd name="T50" fmla="*/ 125 w 154"/>
                <a:gd name="T51" fmla="*/ 17 h 136"/>
                <a:gd name="T52" fmla="*/ 118 w 154"/>
                <a:gd name="T53" fmla="*/ 23 h 136"/>
                <a:gd name="T54" fmla="*/ 112 w 154"/>
                <a:gd name="T55" fmla="*/ 17 h 136"/>
                <a:gd name="T56" fmla="*/ 118 w 154"/>
                <a:gd name="T57" fmla="*/ 10 h 136"/>
                <a:gd name="T58" fmla="*/ 99 w 154"/>
                <a:gd name="T59" fmla="*/ 10 h 136"/>
                <a:gd name="T60" fmla="*/ 106 w 154"/>
                <a:gd name="T61" fmla="*/ 17 h 136"/>
                <a:gd name="T62" fmla="*/ 99 w 154"/>
                <a:gd name="T63" fmla="*/ 23 h 136"/>
                <a:gd name="T64" fmla="*/ 93 w 154"/>
                <a:gd name="T65" fmla="*/ 17 h 136"/>
                <a:gd name="T66" fmla="*/ 99 w 154"/>
                <a:gd name="T67" fmla="*/ 1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4" h="136">
                  <a:moveTo>
                    <a:pt x="145" y="125"/>
                  </a:moveTo>
                  <a:cubicBezTo>
                    <a:pt x="144" y="125"/>
                    <a:pt x="144" y="125"/>
                    <a:pt x="144" y="125"/>
                  </a:cubicBezTo>
                  <a:cubicBezTo>
                    <a:pt x="144" y="127"/>
                    <a:pt x="144" y="127"/>
                    <a:pt x="144" y="127"/>
                  </a:cubicBezTo>
                  <a:cubicBezTo>
                    <a:pt x="10" y="127"/>
                    <a:pt x="10" y="127"/>
                    <a:pt x="10" y="12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3"/>
                    <a:pt x="144" y="43"/>
                    <a:pt x="145" y="43"/>
                  </a:cubicBezTo>
                  <a:cubicBezTo>
                    <a:pt x="148" y="43"/>
                    <a:pt x="151" y="43"/>
                    <a:pt x="154" y="44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154" y="2"/>
                    <a:pt x="152" y="0"/>
                    <a:pt x="14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4"/>
                    <a:pt x="2" y="136"/>
                    <a:pt x="5" y="136"/>
                  </a:cubicBezTo>
                  <a:cubicBezTo>
                    <a:pt x="149" y="136"/>
                    <a:pt x="149" y="136"/>
                    <a:pt x="149" y="136"/>
                  </a:cubicBezTo>
                  <a:cubicBezTo>
                    <a:pt x="152" y="136"/>
                    <a:pt x="154" y="134"/>
                    <a:pt x="154" y="132"/>
                  </a:cubicBezTo>
                  <a:cubicBezTo>
                    <a:pt x="154" y="124"/>
                    <a:pt x="154" y="124"/>
                    <a:pt x="154" y="124"/>
                  </a:cubicBezTo>
                  <a:cubicBezTo>
                    <a:pt x="151" y="124"/>
                    <a:pt x="148" y="125"/>
                    <a:pt x="145" y="125"/>
                  </a:cubicBezTo>
                  <a:close/>
                  <a:moveTo>
                    <a:pt x="137" y="10"/>
                  </a:moveTo>
                  <a:cubicBezTo>
                    <a:pt x="141" y="10"/>
                    <a:pt x="144" y="13"/>
                    <a:pt x="144" y="17"/>
                  </a:cubicBezTo>
                  <a:cubicBezTo>
                    <a:pt x="144" y="20"/>
                    <a:pt x="141" y="23"/>
                    <a:pt x="137" y="23"/>
                  </a:cubicBezTo>
                  <a:cubicBezTo>
                    <a:pt x="134" y="23"/>
                    <a:pt x="131" y="20"/>
                    <a:pt x="131" y="17"/>
                  </a:cubicBezTo>
                  <a:cubicBezTo>
                    <a:pt x="131" y="13"/>
                    <a:pt x="134" y="10"/>
                    <a:pt x="137" y="10"/>
                  </a:cubicBezTo>
                  <a:close/>
                  <a:moveTo>
                    <a:pt x="118" y="10"/>
                  </a:moveTo>
                  <a:cubicBezTo>
                    <a:pt x="122" y="10"/>
                    <a:pt x="125" y="13"/>
                    <a:pt x="125" y="17"/>
                  </a:cubicBezTo>
                  <a:cubicBezTo>
                    <a:pt x="125" y="20"/>
                    <a:pt x="122" y="23"/>
                    <a:pt x="118" y="23"/>
                  </a:cubicBezTo>
                  <a:cubicBezTo>
                    <a:pt x="115" y="23"/>
                    <a:pt x="112" y="20"/>
                    <a:pt x="112" y="17"/>
                  </a:cubicBezTo>
                  <a:cubicBezTo>
                    <a:pt x="112" y="13"/>
                    <a:pt x="115" y="10"/>
                    <a:pt x="118" y="10"/>
                  </a:cubicBezTo>
                  <a:close/>
                  <a:moveTo>
                    <a:pt x="99" y="10"/>
                  </a:moveTo>
                  <a:cubicBezTo>
                    <a:pt x="103" y="10"/>
                    <a:pt x="106" y="13"/>
                    <a:pt x="106" y="17"/>
                  </a:cubicBezTo>
                  <a:cubicBezTo>
                    <a:pt x="106" y="20"/>
                    <a:pt x="103" y="23"/>
                    <a:pt x="99" y="23"/>
                  </a:cubicBezTo>
                  <a:cubicBezTo>
                    <a:pt x="96" y="23"/>
                    <a:pt x="93" y="20"/>
                    <a:pt x="93" y="17"/>
                  </a:cubicBezTo>
                  <a:cubicBezTo>
                    <a:pt x="93" y="13"/>
                    <a:pt x="96" y="10"/>
                    <a:pt x="9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Freeform 246"/>
            <p:cNvSpPr>
              <a:spLocks noEditPoints="1"/>
            </p:cNvSpPr>
            <p:nvPr/>
          </p:nvSpPr>
          <p:spPr bwMode="auto">
            <a:xfrm>
              <a:off x="7335884" y="1979802"/>
              <a:ext cx="258060" cy="210351"/>
            </a:xfrm>
            <a:custGeom>
              <a:avLst/>
              <a:gdLst>
                <a:gd name="T0" fmla="*/ 96 w 101"/>
                <a:gd name="T1" fmla="*/ 68 h 82"/>
                <a:gd name="T2" fmla="*/ 77 w 101"/>
                <a:gd name="T3" fmla="*/ 55 h 82"/>
                <a:gd name="T4" fmla="*/ 71 w 101"/>
                <a:gd name="T5" fmla="*/ 54 h 82"/>
                <a:gd name="T6" fmla="*/ 69 w 101"/>
                <a:gd name="T7" fmla="*/ 55 h 82"/>
                <a:gd name="T8" fmla="*/ 66 w 101"/>
                <a:gd name="T9" fmla="*/ 53 h 82"/>
                <a:gd name="T10" fmla="*/ 69 w 101"/>
                <a:gd name="T11" fmla="*/ 29 h 82"/>
                <a:gd name="T12" fmla="*/ 29 w 101"/>
                <a:gd name="T13" fmla="*/ 4 h 82"/>
                <a:gd name="T14" fmla="*/ 4 w 101"/>
                <a:gd name="T15" fmla="*/ 45 h 82"/>
                <a:gd name="T16" fmla="*/ 45 w 101"/>
                <a:gd name="T17" fmla="*/ 70 h 82"/>
                <a:gd name="T18" fmla="*/ 62 w 101"/>
                <a:gd name="T19" fmla="*/ 59 h 82"/>
                <a:gd name="T20" fmla="*/ 66 w 101"/>
                <a:gd name="T21" fmla="*/ 61 h 82"/>
                <a:gd name="T22" fmla="*/ 69 w 101"/>
                <a:gd name="T23" fmla="*/ 68 h 82"/>
                <a:gd name="T24" fmla="*/ 88 w 101"/>
                <a:gd name="T25" fmla="*/ 80 h 82"/>
                <a:gd name="T26" fmla="*/ 94 w 101"/>
                <a:gd name="T27" fmla="*/ 81 h 82"/>
                <a:gd name="T28" fmla="*/ 99 w 101"/>
                <a:gd name="T29" fmla="*/ 78 h 82"/>
                <a:gd name="T30" fmla="*/ 96 w 101"/>
                <a:gd name="T31" fmla="*/ 68 h 82"/>
                <a:gd name="T32" fmla="*/ 42 w 101"/>
                <a:gd name="T33" fmla="*/ 58 h 82"/>
                <a:gd name="T34" fmla="*/ 16 w 101"/>
                <a:gd name="T35" fmla="*/ 42 h 82"/>
                <a:gd name="T36" fmla="*/ 32 w 101"/>
                <a:gd name="T37" fmla="*/ 16 h 82"/>
                <a:gd name="T38" fmla="*/ 58 w 101"/>
                <a:gd name="T39" fmla="*/ 32 h 82"/>
                <a:gd name="T40" fmla="*/ 42 w 101"/>
                <a:gd name="T41" fmla="*/ 5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82">
                  <a:moveTo>
                    <a:pt x="96" y="68"/>
                  </a:moveTo>
                  <a:cubicBezTo>
                    <a:pt x="77" y="55"/>
                    <a:pt x="77" y="55"/>
                    <a:pt x="77" y="55"/>
                  </a:cubicBezTo>
                  <a:cubicBezTo>
                    <a:pt x="75" y="54"/>
                    <a:pt x="73" y="54"/>
                    <a:pt x="71" y="54"/>
                  </a:cubicBezTo>
                  <a:cubicBezTo>
                    <a:pt x="71" y="54"/>
                    <a:pt x="70" y="55"/>
                    <a:pt x="69" y="55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70" y="46"/>
                    <a:pt x="71" y="37"/>
                    <a:pt x="69" y="29"/>
                  </a:cubicBezTo>
                  <a:cubicBezTo>
                    <a:pt x="65" y="11"/>
                    <a:pt x="47" y="0"/>
                    <a:pt x="29" y="4"/>
                  </a:cubicBezTo>
                  <a:cubicBezTo>
                    <a:pt x="11" y="9"/>
                    <a:pt x="0" y="27"/>
                    <a:pt x="4" y="45"/>
                  </a:cubicBezTo>
                  <a:cubicBezTo>
                    <a:pt x="8" y="63"/>
                    <a:pt x="27" y="74"/>
                    <a:pt x="45" y="70"/>
                  </a:cubicBezTo>
                  <a:cubicBezTo>
                    <a:pt x="52" y="68"/>
                    <a:pt x="58" y="64"/>
                    <a:pt x="62" y="59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5" y="63"/>
                    <a:pt x="67" y="66"/>
                    <a:pt x="69" y="68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90" y="81"/>
                    <a:pt x="92" y="82"/>
                    <a:pt x="94" y="81"/>
                  </a:cubicBezTo>
                  <a:cubicBezTo>
                    <a:pt x="96" y="81"/>
                    <a:pt x="98" y="80"/>
                    <a:pt x="99" y="78"/>
                  </a:cubicBezTo>
                  <a:cubicBezTo>
                    <a:pt x="101" y="75"/>
                    <a:pt x="100" y="70"/>
                    <a:pt x="96" y="68"/>
                  </a:cubicBezTo>
                  <a:close/>
                  <a:moveTo>
                    <a:pt x="42" y="58"/>
                  </a:moveTo>
                  <a:cubicBezTo>
                    <a:pt x="30" y="61"/>
                    <a:pt x="19" y="54"/>
                    <a:pt x="16" y="42"/>
                  </a:cubicBezTo>
                  <a:cubicBezTo>
                    <a:pt x="13" y="30"/>
                    <a:pt x="20" y="19"/>
                    <a:pt x="32" y="16"/>
                  </a:cubicBezTo>
                  <a:cubicBezTo>
                    <a:pt x="43" y="13"/>
                    <a:pt x="55" y="20"/>
                    <a:pt x="58" y="32"/>
                  </a:cubicBezTo>
                  <a:cubicBezTo>
                    <a:pt x="60" y="43"/>
                    <a:pt x="53" y="55"/>
                    <a:pt x="42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7371374" y="2050940"/>
            <a:ext cx="249441" cy="183799"/>
            <a:chOff x="5958843" y="1820413"/>
            <a:chExt cx="535637" cy="39468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03" name="Freeform 248"/>
            <p:cNvSpPr>
              <a:spLocks/>
            </p:cNvSpPr>
            <p:nvPr/>
          </p:nvSpPr>
          <p:spPr bwMode="auto">
            <a:xfrm>
              <a:off x="5958843" y="1820413"/>
              <a:ext cx="376247" cy="358898"/>
            </a:xfrm>
            <a:custGeom>
              <a:avLst/>
              <a:gdLst>
                <a:gd name="T0" fmla="*/ 61 w 147"/>
                <a:gd name="T1" fmla="*/ 105 h 140"/>
                <a:gd name="T2" fmla="*/ 54 w 147"/>
                <a:gd name="T3" fmla="*/ 103 h 140"/>
                <a:gd name="T4" fmla="*/ 53 w 147"/>
                <a:gd name="T5" fmla="*/ 103 h 140"/>
                <a:gd name="T6" fmla="*/ 52 w 147"/>
                <a:gd name="T7" fmla="*/ 103 h 140"/>
                <a:gd name="T8" fmla="*/ 33 w 147"/>
                <a:gd name="T9" fmla="*/ 111 h 140"/>
                <a:gd name="T10" fmla="*/ 38 w 147"/>
                <a:gd name="T11" fmla="*/ 97 h 140"/>
                <a:gd name="T12" fmla="*/ 34 w 147"/>
                <a:gd name="T13" fmla="*/ 94 h 140"/>
                <a:gd name="T14" fmla="*/ 13 w 147"/>
                <a:gd name="T15" fmla="*/ 60 h 140"/>
                <a:gd name="T16" fmla="*/ 79 w 147"/>
                <a:gd name="T17" fmla="*/ 13 h 140"/>
                <a:gd name="T18" fmla="*/ 128 w 147"/>
                <a:gd name="T19" fmla="*/ 29 h 140"/>
                <a:gd name="T20" fmla="*/ 137 w 147"/>
                <a:gd name="T21" fmla="*/ 29 h 140"/>
                <a:gd name="T22" fmla="*/ 147 w 147"/>
                <a:gd name="T23" fmla="*/ 29 h 140"/>
                <a:gd name="T24" fmla="*/ 79 w 147"/>
                <a:gd name="T25" fmla="*/ 0 h 140"/>
                <a:gd name="T26" fmla="*/ 0 w 147"/>
                <a:gd name="T27" fmla="*/ 60 h 140"/>
                <a:gd name="T28" fmla="*/ 22 w 147"/>
                <a:gd name="T29" fmla="*/ 102 h 140"/>
                <a:gd name="T30" fmla="*/ 9 w 147"/>
                <a:gd name="T31" fmla="*/ 140 h 140"/>
                <a:gd name="T32" fmla="*/ 24 w 147"/>
                <a:gd name="T33" fmla="*/ 131 h 140"/>
                <a:gd name="T34" fmla="*/ 51 w 147"/>
                <a:gd name="T35" fmla="*/ 117 h 140"/>
                <a:gd name="T36" fmla="*/ 70 w 147"/>
                <a:gd name="T37" fmla="*/ 120 h 140"/>
                <a:gd name="T38" fmla="*/ 61 w 147"/>
                <a:gd name="T39" fmla="*/ 10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7" h="140">
                  <a:moveTo>
                    <a:pt x="61" y="105"/>
                  </a:moveTo>
                  <a:cubicBezTo>
                    <a:pt x="59" y="105"/>
                    <a:pt x="56" y="104"/>
                    <a:pt x="54" y="103"/>
                  </a:cubicBezTo>
                  <a:cubicBezTo>
                    <a:pt x="53" y="103"/>
                    <a:pt x="53" y="103"/>
                    <a:pt x="53" y="103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0" y="103"/>
                    <a:pt x="48" y="103"/>
                    <a:pt x="33" y="111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21" y="85"/>
                    <a:pt x="13" y="73"/>
                    <a:pt x="13" y="60"/>
                  </a:cubicBezTo>
                  <a:cubicBezTo>
                    <a:pt x="13" y="34"/>
                    <a:pt x="43" y="13"/>
                    <a:pt x="79" y="13"/>
                  </a:cubicBezTo>
                  <a:cubicBezTo>
                    <a:pt x="99" y="13"/>
                    <a:pt x="116" y="19"/>
                    <a:pt x="128" y="29"/>
                  </a:cubicBezTo>
                  <a:cubicBezTo>
                    <a:pt x="131" y="29"/>
                    <a:pt x="134" y="29"/>
                    <a:pt x="137" y="29"/>
                  </a:cubicBezTo>
                  <a:cubicBezTo>
                    <a:pt x="140" y="29"/>
                    <a:pt x="143" y="29"/>
                    <a:pt x="147" y="29"/>
                  </a:cubicBezTo>
                  <a:cubicBezTo>
                    <a:pt x="133" y="12"/>
                    <a:pt x="108" y="0"/>
                    <a:pt x="79" y="0"/>
                  </a:cubicBezTo>
                  <a:cubicBezTo>
                    <a:pt x="35" y="0"/>
                    <a:pt x="0" y="27"/>
                    <a:pt x="0" y="60"/>
                  </a:cubicBezTo>
                  <a:cubicBezTo>
                    <a:pt x="0" y="76"/>
                    <a:pt x="8" y="91"/>
                    <a:pt x="22" y="102"/>
                  </a:cubicBezTo>
                  <a:cubicBezTo>
                    <a:pt x="9" y="140"/>
                    <a:pt x="9" y="140"/>
                    <a:pt x="9" y="140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35" y="125"/>
                    <a:pt x="47" y="118"/>
                    <a:pt x="51" y="117"/>
                  </a:cubicBezTo>
                  <a:cubicBezTo>
                    <a:pt x="57" y="118"/>
                    <a:pt x="63" y="119"/>
                    <a:pt x="70" y="120"/>
                  </a:cubicBezTo>
                  <a:cubicBezTo>
                    <a:pt x="66" y="115"/>
                    <a:pt x="63" y="110"/>
                    <a:pt x="61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Freeform 249"/>
            <p:cNvSpPr>
              <a:spLocks noEditPoints="1"/>
            </p:cNvSpPr>
            <p:nvPr/>
          </p:nvSpPr>
          <p:spPr bwMode="auto">
            <a:xfrm>
              <a:off x="6125823" y="1912577"/>
              <a:ext cx="368657" cy="302516"/>
            </a:xfrm>
            <a:custGeom>
              <a:avLst/>
              <a:gdLst>
                <a:gd name="T0" fmla="*/ 144 w 144"/>
                <a:gd name="T1" fmla="*/ 53 h 118"/>
                <a:gd name="T2" fmla="*/ 72 w 144"/>
                <a:gd name="T3" fmla="*/ 0 h 118"/>
                <a:gd name="T4" fmla="*/ 0 w 144"/>
                <a:gd name="T5" fmla="*/ 53 h 118"/>
                <a:gd name="T6" fmla="*/ 72 w 144"/>
                <a:gd name="T7" fmla="*/ 107 h 118"/>
                <a:gd name="T8" fmla="*/ 99 w 144"/>
                <a:gd name="T9" fmla="*/ 103 h 118"/>
                <a:gd name="T10" fmla="*/ 130 w 144"/>
                <a:gd name="T11" fmla="*/ 118 h 118"/>
                <a:gd name="T12" fmla="*/ 121 w 144"/>
                <a:gd name="T13" fmla="*/ 93 h 118"/>
                <a:gd name="T14" fmla="*/ 144 w 144"/>
                <a:gd name="T15" fmla="*/ 53 h 118"/>
                <a:gd name="T16" fmla="*/ 44 w 144"/>
                <a:gd name="T17" fmla="*/ 61 h 118"/>
                <a:gd name="T18" fmla="*/ 38 w 144"/>
                <a:gd name="T19" fmla="*/ 57 h 118"/>
                <a:gd name="T20" fmla="*/ 31 w 144"/>
                <a:gd name="T21" fmla="*/ 61 h 118"/>
                <a:gd name="T22" fmla="*/ 33 w 144"/>
                <a:gd name="T23" fmla="*/ 53 h 118"/>
                <a:gd name="T24" fmla="*/ 27 w 144"/>
                <a:gd name="T25" fmla="*/ 48 h 118"/>
                <a:gd name="T26" fmla="*/ 35 w 144"/>
                <a:gd name="T27" fmla="*/ 47 h 118"/>
                <a:gd name="T28" fmla="*/ 38 w 144"/>
                <a:gd name="T29" fmla="*/ 41 h 118"/>
                <a:gd name="T30" fmla="*/ 41 w 144"/>
                <a:gd name="T31" fmla="*/ 47 h 118"/>
                <a:gd name="T32" fmla="*/ 48 w 144"/>
                <a:gd name="T33" fmla="*/ 48 h 118"/>
                <a:gd name="T34" fmla="*/ 43 w 144"/>
                <a:gd name="T35" fmla="*/ 53 h 118"/>
                <a:gd name="T36" fmla="*/ 44 w 144"/>
                <a:gd name="T37" fmla="*/ 61 h 118"/>
                <a:gd name="T38" fmla="*/ 82 w 144"/>
                <a:gd name="T39" fmla="*/ 64 h 118"/>
                <a:gd name="T40" fmla="*/ 72 w 144"/>
                <a:gd name="T41" fmla="*/ 58 h 118"/>
                <a:gd name="T42" fmla="*/ 62 w 144"/>
                <a:gd name="T43" fmla="*/ 64 h 118"/>
                <a:gd name="T44" fmla="*/ 64 w 144"/>
                <a:gd name="T45" fmla="*/ 52 h 118"/>
                <a:gd name="T46" fmla="*/ 56 w 144"/>
                <a:gd name="T47" fmla="*/ 44 h 118"/>
                <a:gd name="T48" fmla="*/ 67 w 144"/>
                <a:gd name="T49" fmla="*/ 43 h 118"/>
                <a:gd name="T50" fmla="*/ 72 w 144"/>
                <a:gd name="T51" fmla="*/ 33 h 118"/>
                <a:gd name="T52" fmla="*/ 77 w 144"/>
                <a:gd name="T53" fmla="*/ 43 h 118"/>
                <a:gd name="T54" fmla="*/ 88 w 144"/>
                <a:gd name="T55" fmla="*/ 44 h 118"/>
                <a:gd name="T56" fmla="*/ 80 w 144"/>
                <a:gd name="T57" fmla="*/ 52 h 118"/>
                <a:gd name="T58" fmla="*/ 82 w 144"/>
                <a:gd name="T59" fmla="*/ 64 h 118"/>
                <a:gd name="T60" fmla="*/ 112 w 144"/>
                <a:gd name="T61" fmla="*/ 61 h 118"/>
                <a:gd name="T62" fmla="*/ 106 w 144"/>
                <a:gd name="T63" fmla="*/ 57 h 118"/>
                <a:gd name="T64" fmla="*/ 99 w 144"/>
                <a:gd name="T65" fmla="*/ 61 h 118"/>
                <a:gd name="T66" fmla="*/ 101 w 144"/>
                <a:gd name="T67" fmla="*/ 53 h 118"/>
                <a:gd name="T68" fmla="*/ 95 w 144"/>
                <a:gd name="T69" fmla="*/ 48 h 118"/>
                <a:gd name="T70" fmla="*/ 103 w 144"/>
                <a:gd name="T71" fmla="*/ 47 h 118"/>
                <a:gd name="T72" fmla="*/ 106 w 144"/>
                <a:gd name="T73" fmla="*/ 41 h 118"/>
                <a:gd name="T74" fmla="*/ 109 w 144"/>
                <a:gd name="T75" fmla="*/ 47 h 118"/>
                <a:gd name="T76" fmla="*/ 116 w 144"/>
                <a:gd name="T77" fmla="*/ 48 h 118"/>
                <a:gd name="T78" fmla="*/ 111 w 144"/>
                <a:gd name="T79" fmla="*/ 53 h 118"/>
                <a:gd name="T80" fmla="*/ 112 w 144"/>
                <a:gd name="T81" fmla="*/ 6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4" h="118">
                  <a:moveTo>
                    <a:pt x="144" y="53"/>
                  </a:moveTo>
                  <a:cubicBezTo>
                    <a:pt x="144" y="24"/>
                    <a:pt x="112" y="0"/>
                    <a:pt x="72" y="0"/>
                  </a:cubicBezTo>
                  <a:cubicBezTo>
                    <a:pt x="32" y="0"/>
                    <a:pt x="0" y="24"/>
                    <a:pt x="0" y="53"/>
                  </a:cubicBezTo>
                  <a:cubicBezTo>
                    <a:pt x="0" y="83"/>
                    <a:pt x="32" y="107"/>
                    <a:pt x="72" y="107"/>
                  </a:cubicBezTo>
                  <a:cubicBezTo>
                    <a:pt x="82" y="107"/>
                    <a:pt x="91" y="105"/>
                    <a:pt x="99" y="103"/>
                  </a:cubicBezTo>
                  <a:cubicBezTo>
                    <a:pt x="102" y="102"/>
                    <a:pt x="130" y="118"/>
                    <a:pt x="130" y="118"/>
                  </a:cubicBezTo>
                  <a:cubicBezTo>
                    <a:pt x="121" y="93"/>
                    <a:pt x="121" y="93"/>
                    <a:pt x="121" y="93"/>
                  </a:cubicBezTo>
                  <a:cubicBezTo>
                    <a:pt x="135" y="83"/>
                    <a:pt x="144" y="69"/>
                    <a:pt x="144" y="53"/>
                  </a:cubicBezTo>
                  <a:close/>
                  <a:moveTo>
                    <a:pt x="44" y="61"/>
                  </a:moveTo>
                  <a:cubicBezTo>
                    <a:pt x="38" y="57"/>
                    <a:pt x="38" y="57"/>
                    <a:pt x="38" y="57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3" y="53"/>
                    <a:pt x="43" y="53"/>
                    <a:pt x="43" y="53"/>
                  </a:cubicBezTo>
                  <a:lnTo>
                    <a:pt x="44" y="61"/>
                  </a:lnTo>
                  <a:close/>
                  <a:moveTo>
                    <a:pt x="82" y="64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0" y="52"/>
                    <a:pt x="80" y="52"/>
                    <a:pt x="80" y="52"/>
                  </a:cubicBezTo>
                  <a:lnTo>
                    <a:pt x="82" y="64"/>
                  </a:lnTo>
                  <a:close/>
                  <a:moveTo>
                    <a:pt x="112" y="61"/>
                  </a:moveTo>
                  <a:cubicBezTo>
                    <a:pt x="106" y="57"/>
                    <a:pt x="106" y="57"/>
                    <a:pt x="106" y="57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6" y="41"/>
                    <a:pt x="106" y="41"/>
                    <a:pt x="106" y="41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1" y="53"/>
                    <a:pt x="111" y="53"/>
                    <a:pt x="111" y="53"/>
                  </a:cubicBezTo>
                  <a:lnTo>
                    <a:pt x="112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70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/>
          </p:cNvSpPr>
          <p:nvPr/>
        </p:nvSpPr>
        <p:spPr bwMode="auto">
          <a:xfrm>
            <a:off x="2755364" y="195486"/>
            <a:ext cx="1861256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073892" y="195486"/>
            <a:ext cx="1825488" cy="420153"/>
          </a:xfrm>
          <a:prstGeom prst="parallelogram">
            <a:avLst>
              <a:gd name="adj" fmla="val 43830"/>
            </a:avLst>
          </a:prstGeom>
          <a:solidFill>
            <a:srgbClr val="C0000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rIns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工具介绍</a:t>
            </a:r>
            <a:endParaRPr kumimoji="0" lang="zh-CN" altLang="en-US" b="1" i="0" u="none" strike="noStrike" kern="0" cap="none" spc="0" normalizeH="0" baseline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483556" y="195487"/>
            <a:ext cx="1882688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截图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897676" y="195488"/>
            <a:ext cx="333879" cy="420152"/>
          </a:xfrm>
          <a:prstGeom prst="parallelogram">
            <a:avLst>
              <a:gd name="adj" fmla="val 67046"/>
            </a:avLst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7867932" y="195487"/>
            <a:ext cx="333879" cy="420152"/>
          </a:xfrm>
          <a:prstGeom prst="parallelogram">
            <a:avLst>
              <a:gd name="adj" fmla="val 67046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034872" y="383103"/>
            <a:ext cx="371916" cy="251718"/>
          </a:xfrm>
          <a:prstGeom prst="parallelogram">
            <a:avLst>
              <a:gd name="adj" fmla="val 8141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57516" y="195489"/>
            <a:ext cx="153931" cy="420152"/>
          </a:xfrm>
          <a:prstGeom prst="parallelogram">
            <a:avLst>
              <a:gd name="adj" fmla="val 40045"/>
            </a:avLst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7132" y="195488"/>
            <a:ext cx="45719" cy="4201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8244408" y="615639"/>
            <a:ext cx="360040" cy="45719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6228184" y="195486"/>
            <a:ext cx="1711756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成功案例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18"/>
          <p:cNvSpPr txBox="1"/>
          <p:nvPr/>
        </p:nvSpPr>
        <p:spPr>
          <a:xfrm>
            <a:off x="1570509" y="3192383"/>
            <a:ext cx="1417315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配置标准化</a:t>
            </a:r>
            <a:endParaRPr lang="zh-CN" altLang="en-US" sz="1600" b="1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8" name="文本框 20"/>
          <p:cNvSpPr txBox="1"/>
          <p:nvPr/>
        </p:nvSpPr>
        <p:spPr>
          <a:xfrm>
            <a:off x="5580112" y="3264391"/>
            <a:ext cx="1440159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业务模块化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9" name="文本框 22"/>
          <p:cNvSpPr txBox="1"/>
          <p:nvPr/>
        </p:nvSpPr>
        <p:spPr>
          <a:xfrm>
            <a:off x="3275856" y="843558"/>
            <a:ext cx="1917649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3B3B3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代码规范化</a:t>
            </a:r>
            <a:endParaRPr lang="zh-CN" altLang="en-US" sz="1600" b="1" dirty="0">
              <a:solidFill>
                <a:srgbClr val="3B3B3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0" name="Freeform 5"/>
          <p:cNvSpPr>
            <a:spLocks noEditPoints="1"/>
          </p:cNvSpPr>
          <p:nvPr/>
        </p:nvSpPr>
        <p:spPr bwMode="auto">
          <a:xfrm>
            <a:off x="800322" y="4083918"/>
            <a:ext cx="573881" cy="576263"/>
          </a:xfrm>
          <a:custGeom>
            <a:avLst/>
            <a:gdLst>
              <a:gd name="T0" fmla="*/ 198 w 201"/>
              <a:gd name="T1" fmla="*/ 35 h 202"/>
              <a:gd name="T2" fmla="*/ 188 w 201"/>
              <a:gd name="T3" fmla="*/ 44 h 202"/>
              <a:gd name="T4" fmla="*/ 157 w 201"/>
              <a:gd name="T5" fmla="*/ 13 h 202"/>
              <a:gd name="T6" fmla="*/ 167 w 201"/>
              <a:gd name="T7" fmla="*/ 4 h 202"/>
              <a:gd name="T8" fmla="*/ 179 w 201"/>
              <a:gd name="T9" fmla="*/ 3 h 202"/>
              <a:gd name="T10" fmla="*/ 198 w 201"/>
              <a:gd name="T11" fmla="*/ 23 h 202"/>
              <a:gd name="T12" fmla="*/ 198 w 201"/>
              <a:gd name="T13" fmla="*/ 35 h 202"/>
              <a:gd name="T14" fmla="*/ 115 w 201"/>
              <a:gd name="T15" fmla="*/ 117 h 202"/>
              <a:gd name="T16" fmla="*/ 84 w 201"/>
              <a:gd name="T17" fmla="*/ 86 h 202"/>
              <a:gd name="T18" fmla="*/ 153 w 201"/>
              <a:gd name="T19" fmla="*/ 18 h 202"/>
              <a:gd name="T20" fmla="*/ 184 w 201"/>
              <a:gd name="T21" fmla="*/ 49 h 202"/>
              <a:gd name="T22" fmla="*/ 115 w 201"/>
              <a:gd name="T23" fmla="*/ 117 h 202"/>
              <a:gd name="T24" fmla="*/ 111 w 201"/>
              <a:gd name="T25" fmla="*/ 121 h 202"/>
              <a:gd name="T26" fmla="*/ 67 w 201"/>
              <a:gd name="T27" fmla="*/ 133 h 202"/>
              <a:gd name="T28" fmla="*/ 80 w 201"/>
              <a:gd name="T29" fmla="*/ 90 h 202"/>
              <a:gd name="T30" fmla="*/ 111 w 201"/>
              <a:gd name="T31" fmla="*/ 121 h 202"/>
              <a:gd name="T32" fmla="*/ 39 w 201"/>
              <a:gd name="T33" fmla="*/ 26 h 202"/>
              <a:gd name="T34" fmla="*/ 20 w 201"/>
              <a:gd name="T35" fmla="*/ 45 h 202"/>
              <a:gd name="T36" fmla="*/ 20 w 201"/>
              <a:gd name="T37" fmla="*/ 162 h 202"/>
              <a:gd name="T38" fmla="*/ 39 w 201"/>
              <a:gd name="T39" fmla="*/ 182 h 202"/>
              <a:gd name="T40" fmla="*/ 156 w 201"/>
              <a:gd name="T41" fmla="*/ 182 h 202"/>
              <a:gd name="T42" fmla="*/ 176 w 201"/>
              <a:gd name="T43" fmla="*/ 162 h 202"/>
              <a:gd name="T44" fmla="*/ 176 w 201"/>
              <a:gd name="T45" fmla="*/ 85 h 202"/>
              <a:gd name="T46" fmla="*/ 196 w 201"/>
              <a:gd name="T47" fmla="*/ 66 h 202"/>
              <a:gd name="T48" fmla="*/ 196 w 201"/>
              <a:gd name="T49" fmla="*/ 169 h 202"/>
              <a:gd name="T50" fmla="*/ 163 w 201"/>
              <a:gd name="T51" fmla="*/ 202 h 202"/>
              <a:gd name="T52" fmla="*/ 32 w 201"/>
              <a:gd name="T53" fmla="*/ 202 h 202"/>
              <a:gd name="T54" fmla="*/ 0 w 201"/>
              <a:gd name="T55" fmla="*/ 169 h 202"/>
              <a:gd name="T56" fmla="*/ 0 w 201"/>
              <a:gd name="T57" fmla="*/ 40 h 202"/>
              <a:gd name="T58" fmla="*/ 32 w 201"/>
              <a:gd name="T59" fmla="*/ 6 h 202"/>
              <a:gd name="T60" fmla="*/ 136 w 201"/>
              <a:gd name="T61" fmla="*/ 6 h 202"/>
              <a:gd name="T62" fmla="*/ 116 w 201"/>
              <a:gd name="T63" fmla="*/ 26 h 202"/>
              <a:gd name="T64" fmla="*/ 39 w 201"/>
              <a:gd name="T65" fmla="*/ 26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TextBox 15"/>
          <p:cNvSpPr txBox="1"/>
          <p:nvPr/>
        </p:nvSpPr>
        <p:spPr>
          <a:xfrm>
            <a:off x="1634845" y="4083918"/>
            <a:ext cx="6209819" cy="54720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代码自动生成工具按预先定义好的模板生成规范化的代码，生成统一标准的配置文件，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不同的业务分为不同的模块，各个模块可以独立运行。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Freeform 4"/>
          <p:cNvSpPr>
            <a:spLocks/>
          </p:cNvSpPr>
          <p:nvPr/>
        </p:nvSpPr>
        <p:spPr bwMode="gray">
          <a:xfrm>
            <a:off x="2921769" y="1924144"/>
            <a:ext cx="1085850" cy="1465660"/>
          </a:xfrm>
          <a:custGeom>
            <a:avLst/>
            <a:gdLst/>
            <a:ahLst/>
            <a:cxnLst>
              <a:cxn ang="0">
                <a:pos x="1233" y="343"/>
              </a:cxn>
              <a:cxn ang="0">
                <a:pos x="413" y="1764"/>
              </a:cxn>
              <a:cxn ang="0">
                <a:pos x="0" y="1226"/>
              </a:cxn>
              <a:cxn ang="0">
                <a:pos x="6" y="1098"/>
              </a:cxn>
              <a:cxn ang="0">
                <a:pos x="638" y="0"/>
              </a:cxn>
              <a:cxn ang="0">
                <a:pos x="1233" y="343"/>
              </a:cxn>
              <a:cxn ang="0">
                <a:pos x="1233" y="343"/>
              </a:cxn>
            </a:cxnLst>
            <a:rect l="0" t="0" r="r" b="b"/>
            <a:pathLst>
              <a:path w="1233" h="1764">
                <a:moveTo>
                  <a:pt x="1233" y="343"/>
                </a:moveTo>
                <a:lnTo>
                  <a:pt x="413" y="1764"/>
                </a:lnTo>
                <a:lnTo>
                  <a:pt x="0" y="1226"/>
                </a:lnTo>
                <a:lnTo>
                  <a:pt x="6" y="1098"/>
                </a:lnTo>
                <a:lnTo>
                  <a:pt x="638" y="0"/>
                </a:lnTo>
                <a:lnTo>
                  <a:pt x="1233" y="343"/>
                </a:lnTo>
                <a:lnTo>
                  <a:pt x="1233" y="34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6" name="Freeform 5"/>
          <p:cNvSpPr>
            <a:spLocks/>
          </p:cNvSpPr>
          <p:nvPr/>
        </p:nvSpPr>
        <p:spPr bwMode="gray">
          <a:xfrm rot="7200000">
            <a:off x="4190974" y="1114519"/>
            <a:ext cx="1023938" cy="1553766"/>
          </a:xfrm>
          <a:custGeom>
            <a:avLst/>
            <a:gdLst/>
            <a:ahLst/>
            <a:cxnLst>
              <a:cxn ang="0">
                <a:pos x="1233" y="343"/>
              </a:cxn>
              <a:cxn ang="0">
                <a:pos x="413" y="1764"/>
              </a:cxn>
              <a:cxn ang="0">
                <a:pos x="0" y="1226"/>
              </a:cxn>
              <a:cxn ang="0">
                <a:pos x="6" y="1098"/>
              </a:cxn>
              <a:cxn ang="0">
                <a:pos x="638" y="0"/>
              </a:cxn>
              <a:cxn ang="0">
                <a:pos x="1233" y="343"/>
              </a:cxn>
              <a:cxn ang="0">
                <a:pos x="1233" y="343"/>
              </a:cxn>
            </a:cxnLst>
            <a:rect l="0" t="0" r="r" b="b"/>
            <a:pathLst>
              <a:path w="1233" h="1764">
                <a:moveTo>
                  <a:pt x="1233" y="343"/>
                </a:moveTo>
                <a:lnTo>
                  <a:pt x="413" y="1764"/>
                </a:lnTo>
                <a:lnTo>
                  <a:pt x="0" y="1226"/>
                </a:lnTo>
                <a:lnTo>
                  <a:pt x="6" y="1098"/>
                </a:lnTo>
                <a:lnTo>
                  <a:pt x="638" y="0"/>
                </a:lnTo>
                <a:lnTo>
                  <a:pt x="1233" y="343"/>
                </a:lnTo>
                <a:lnTo>
                  <a:pt x="1233" y="34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17" name="Group 6"/>
          <p:cNvGrpSpPr>
            <a:grpSpLocks/>
          </p:cNvGrpSpPr>
          <p:nvPr/>
        </p:nvGrpSpPr>
        <p:grpSpPr bwMode="auto">
          <a:xfrm>
            <a:off x="2983682" y="1103804"/>
            <a:ext cx="1762125" cy="1550194"/>
            <a:chOff x="1712" y="1389"/>
            <a:chExt cx="1480" cy="130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18" name="AutoShape 7"/>
            <p:cNvSpPr>
              <a:spLocks noChangeArrowheads="1"/>
            </p:cNvSpPr>
            <p:nvPr/>
          </p:nvSpPr>
          <p:spPr bwMode="gray">
            <a:xfrm rot="-9000000">
              <a:off x="1712" y="2311"/>
              <a:ext cx="908" cy="380"/>
            </a:xfrm>
            <a:prstGeom prst="triangle">
              <a:avLst>
                <a:gd name="adj" fmla="val 50000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" name="Freeform 8"/>
            <p:cNvSpPr>
              <a:spLocks/>
            </p:cNvSpPr>
            <p:nvPr/>
          </p:nvSpPr>
          <p:spPr bwMode="gray">
            <a:xfrm rot="7200000">
              <a:off x="1961" y="1810"/>
              <a:ext cx="948" cy="508"/>
            </a:xfrm>
            <a:custGeom>
              <a:avLst/>
              <a:gdLst>
                <a:gd name="T0" fmla="*/ 9866 w 750"/>
                <a:gd name="T1" fmla="*/ 0 h 378"/>
                <a:gd name="T2" fmla="*/ 0 w 750"/>
                <a:gd name="T3" fmla="*/ 0 h 378"/>
                <a:gd name="T4" fmla="*/ 32 w 750"/>
                <a:gd name="T5" fmla="*/ 5020 h 378"/>
                <a:gd name="T6" fmla="*/ 368 w 750"/>
                <a:gd name="T7" fmla="*/ 9768 h 378"/>
                <a:gd name="T8" fmla="*/ 9866 w 750"/>
                <a:gd name="T9" fmla="*/ 9768 h 378"/>
                <a:gd name="T10" fmla="*/ 9866 w 750"/>
                <a:gd name="T11" fmla="*/ 0 h 378"/>
                <a:gd name="T12" fmla="*/ 9866 w 750"/>
                <a:gd name="T13" fmla="*/ 0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0"/>
                <a:gd name="T22" fmla="*/ 0 h 378"/>
                <a:gd name="T23" fmla="*/ 750 w 750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0" h="378">
                  <a:moveTo>
                    <a:pt x="750" y="0"/>
                  </a:moveTo>
                  <a:lnTo>
                    <a:pt x="0" y="0"/>
                  </a:lnTo>
                  <a:lnTo>
                    <a:pt x="2" y="194"/>
                  </a:lnTo>
                  <a:lnTo>
                    <a:pt x="28" y="378"/>
                  </a:lnTo>
                  <a:lnTo>
                    <a:pt x="750" y="378"/>
                  </a:lnTo>
                  <a:lnTo>
                    <a:pt x="750" y="0"/>
                  </a:lnTo>
                  <a:close/>
                </a:path>
              </a:pathLst>
            </a:custGeom>
            <a:grpFill/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0" name="Freeform 9"/>
            <p:cNvSpPr>
              <a:spLocks/>
            </p:cNvSpPr>
            <p:nvPr/>
          </p:nvSpPr>
          <p:spPr bwMode="gray">
            <a:xfrm rot="7200000">
              <a:off x="2637" y="1226"/>
              <a:ext cx="392" cy="718"/>
            </a:xfrm>
            <a:custGeom>
              <a:avLst/>
              <a:gdLst>
                <a:gd name="T0" fmla="*/ 38 w 495"/>
                <a:gd name="T1" fmla="*/ 10 h 971"/>
                <a:gd name="T2" fmla="*/ 38 w 495"/>
                <a:gd name="T3" fmla="*/ 35 h 971"/>
                <a:gd name="T4" fmla="*/ 35 w 495"/>
                <a:gd name="T5" fmla="*/ 35 h 971"/>
                <a:gd name="T6" fmla="*/ 33 w 495"/>
                <a:gd name="T7" fmla="*/ 35 h 971"/>
                <a:gd name="T8" fmla="*/ 31 w 495"/>
                <a:gd name="T9" fmla="*/ 33 h 971"/>
                <a:gd name="T10" fmla="*/ 29 w 495"/>
                <a:gd name="T11" fmla="*/ 33 h 971"/>
                <a:gd name="T12" fmla="*/ 25 w 495"/>
                <a:gd name="T13" fmla="*/ 31 h 971"/>
                <a:gd name="T14" fmla="*/ 23 w 495"/>
                <a:gd name="T15" fmla="*/ 29 h 971"/>
                <a:gd name="T16" fmla="*/ 21 w 495"/>
                <a:gd name="T17" fmla="*/ 27 h 971"/>
                <a:gd name="T18" fmla="*/ 17 w 495"/>
                <a:gd name="T19" fmla="*/ 24 h 971"/>
                <a:gd name="T20" fmla="*/ 14 w 495"/>
                <a:gd name="T21" fmla="*/ 20 h 971"/>
                <a:gd name="T22" fmla="*/ 10 w 495"/>
                <a:gd name="T23" fmla="*/ 16 h 971"/>
                <a:gd name="T24" fmla="*/ 8 w 495"/>
                <a:gd name="T25" fmla="*/ 13 h 971"/>
                <a:gd name="T26" fmla="*/ 2 w 495"/>
                <a:gd name="T27" fmla="*/ 7 h 971"/>
                <a:gd name="T28" fmla="*/ 2 w 495"/>
                <a:gd name="T29" fmla="*/ 5 h 971"/>
                <a:gd name="T30" fmla="*/ 0 w 495"/>
                <a:gd name="T31" fmla="*/ 2 h 971"/>
                <a:gd name="T32" fmla="*/ 2 w 495"/>
                <a:gd name="T33" fmla="*/ 0 h 971"/>
                <a:gd name="T34" fmla="*/ 2 w 495"/>
                <a:gd name="T35" fmla="*/ 1 h 971"/>
                <a:gd name="T36" fmla="*/ 2 w 495"/>
                <a:gd name="T37" fmla="*/ 3 h 971"/>
                <a:gd name="T38" fmla="*/ 2 w 495"/>
                <a:gd name="T39" fmla="*/ 4 h 971"/>
                <a:gd name="T40" fmla="*/ 2 w 495"/>
                <a:gd name="T41" fmla="*/ 5 h 971"/>
                <a:gd name="T42" fmla="*/ 2 w 495"/>
                <a:gd name="T43" fmla="*/ 6 h 971"/>
                <a:gd name="T44" fmla="*/ 4 w 495"/>
                <a:gd name="T45" fmla="*/ 7 h 971"/>
                <a:gd name="T46" fmla="*/ 6 w 495"/>
                <a:gd name="T47" fmla="*/ 9 h 971"/>
                <a:gd name="T48" fmla="*/ 10 w 495"/>
                <a:gd name="T49" fmla="*/ 10 h 971"/>
                <a:gd name="T50" fmla="*/ 13 w 495"/>
                <a:gd name="T51" fmla="*/ 10 h 971"/>
                <a:gd name="T52" fmla="*/ 19 w 495"/>
                <a:gd name="T53" fmla="*/ 10 h 971"/>
                <a:gd name="T54" fmla="*/ 38 w 495"/>
                <a:gd name="T55" fmla="*/ 10 h 97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95"/>
                <a:gd name="T85" fmla="*/ 0 h 971"/>
                <a:gd name="T86" fmla="*/ 495 w 495"/>
                <a:gd name="T87" fmla="*/ 971 h 97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95" h="971">
                  <a:moveTo>
                    <a:pt x="495" y="285"/>
                  </a:moveTo>
                  <a:lnTo>
                    <a:pt x="495" y="971"/>
                  </a:lnTo>
                  <a:lnTo>
                    <a:pt x="462" y="964"/>
                  </a:lnTo>
                  <a:lnTo>
                    <a:pt x="430" y="953"/>
                  </a:lnTo>
                  <a:lnTo>
                    <a:pt x="401" y="931"/>
                  </a:lnTo>
                  <a:lnTo>
                    <a:pt x="372" y="898"/>
                  </a:lnTo>
                  <a:lnTo>
                    <a:pt x="339" y="855"/>
                  </a:lnTo>
                  <a:lnTo>
                    <a:pt x="306" y="801"/>
                  </a:lnTo>
                  <a:lnTo>
                    <a:pt x="270" y="732"/>
                  </a:lnTo>
                  <a:lnTo>
                    <a:pt x="227" y="648"/>
                  </a:lnTo>
                  <a:lnTo>
                    <a:pt x="183" y="554"/>
                  </a:lnTo>
                  <a:lnTo>
                    <a:pt x="129" y="438"/>
                  </a:lnTo>
                  <a:lnTo>
                    <a:pt x="96" y="369"/>
                  </a:lnTo>
                  <a:lnTo>
                    <a:pt x="29" y="211"/>
                  </a:lnTo>
                  <a:lnTo>
                    <a:pt x="2" y="127"/>
                  </a:lnTo>
                  <a:lnTo>
                    <a:pt x="0" y="60"/>
                  </a:lnTo>
                  <a:lnTo>
                    <a:pt x="15" y="0"/>
                  </a:lnTo>
                  <a:lnTo>
                    <a:pt x="15" y="43"/>
                  </a:lnTo>
                  <a:lnTo>
                    <a:pt x="15" y="72"/>
                  </a:lnTo>
                  <a:lnTo>
                    <a:pt x="15" y="99"/>
                  </a:lnTo>
                  <a:lnTo>
                    <a:pt x="18" y="126"/>
                  </a:lnTo>
                  <a:lnTo>
                    <a:pt x="29" y="162"/>
                  </a:lnTo>
                  <a:lnTo>
                    <a:pt x="53" y="198"/>
                  </a:lnTo>
                  <a:lnTo>
                    <a:pt x="85" y="231"/>
                  </a:lnTo>
                  <a:lnTo>
                    <a:pt x="125" y="260"/>
                  </a:lnTo>
                  <a:lnTo>
                    <a:pt x="180" y="278"/>
                  </a:lnTo>
                  <a:lnTo>
                    <a:pt x="245" y="282"/>
                  </a:lnTo>
                  <a:lnTo>
                    <a:pt x="495" y="285"/>
                  </a:lnTo>
                  <a:close/>
                </a:path>
              </a:pathLst>
            </a:custGeom>
            <a:grpFill/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21" name="Freeform 10"/>
          <p:cNvSpPr>
            <a:spLocks/>
          </p:cNvSpPr>
          <p:nvPr/>
        </p:nvSpPr>
        <p:spPr bwMode="gray">
          <a:xfrm rot="14400000">
            <a:off x="4276699" y="2503978"/>
            <a:ext cx="1023938" cy="1553766"/>
          </a:xfrm>
          <a:custGeom>
            <a:avLst/>
            <a:gdLst/>
            <a:ahLst/>
            <a:cxnLst>
              <a:cxn ang="0">
                <a:pos x="1233" y="343"/>
              </a:cxn>
              <a:cxn ang="0">
                <a:pos x="413" y="1764"/>
              </a:cxn>
              <a:cxn ang="0">
                <a:pos x="0" y="1226"/>
              </a:cxn>
              <a:cxn ang="0">
                <a:pos x="6" y="1098"/>
              </a:cxn>
              <a:cxn ang="0">
                <a:pos x="638" y="0"/>
              </a:cxn>
              <a:cxn ang="0">
                <a:pos x="1233" y="343"/>
              </a:cxn>
              <a:cxn ang="0">
                <a:pos x="1233" y="343"/>
              </a:cxn>
            </a:cxnLst>
            <a:rect l="0" t="0" r="r" b="b"/>
            <a:pathLst>
              <a:path w="1233" h="1764">
                <a:moveTo>
                  <a:pt x="1233" y="343"/>
                </a:moveTo>
                <a:lnTo>
                  <a:pt x="413" y="1764"/>
                </a:lnTo>
                <a:lnTo>
                  <a:pt x="0" y="1226"/>
                </a:lnTo>
                <a:lnTo>
                  <a:pt x="6" y="1098"/>
                </a:lnTo>
                <a:lnTo>
                  <a:pt x="638" y="0"/>
                </a:lnTo>
                <a:lnTo>
                  <a:pt x="1233" y="343"/>
                </a:lnTo>
                <a:lnTo>
                  <a:pt x="1233" y="343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lIns="68580" tIns="34290" rIns="68580" bIns="34290"/>
          <a:lstStyle/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122" name="Group 11"/>
          <p:cNvGrpSpPr>
            <a:grpSpLocks/>
          </p:cNvGrpSpPr>
          <p:nvPr/>
        </p:nvGrpSpPr>
        <p:grpSpPr bwMode="auto">
          <a:xfrm>
            <a:off x="4337422" y="1820559"/>
            <a:ext cx="1543050" cy="1644254"/>
            <a:chOff x="2854" y="1996"/>
            <a:chExt cx="1296" cy="1381"/>
          </a:xfrm>
          <a:solidFill>
            <a:srgbClr val="C00000"/>
          </a:solidFill>
        </p:grpSpPr>
        <p:sp>
          <p:nvSpPr>
            <p:cNvPr id="123" name="AutoShape 12"/>
            <p:cNvSpPr>
              <a:spLocks noChangeArrowheads="1"/>
            </p:cNvSpPr>
            <p:nvPr/>
          </p:nvSpPr>
          <p:spPr bwMode="gray">
            <a:xfrm rot="-1800000">
              <a:off x="2854" y="1996"/>
              <a:ext cx="906" cy="380"/>
            </a:xfrm>
            <a:prstGeom prst="triangle">
              <a:avLst>
                <a:gd name="adj" fmla="val 50000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4" name="Freeform 13"/>
            <p:cNvSpPr>
              <a:spLocks/>
            </p:cNvSpPr>
            <p:nvPr/>
          </p:nvSpPr>
          <p:spPr bwMode="gray">
            <a:xfrm rot="-7200000">
              <a:off x="3102" y="2371"/>
              <a:ext cx="948" cy="507"/>
            </a:xfrm>
            <a:custGeom>
              <a:avLst/>
              <a:gdLst>
                <a:gd name="T0" fmla="*/ 9866 w 750"/>
                <a:gd name="T1" fmla="*/ 0 h 378"/>
                <a:gd name="T2" fmla="*/ 0 w 750"/>
                <a:gd name="T3" fmla="*/ 0 h 378"/>
                <a:gd name="T4" fmla="*/ 32 w 750"/>
                <a:gd name="T5" fmla="*/ 4901 h 378"/>
                <a:gd name="T6" fmla="*/ 368 w 750"/>
                <a:gd name="T7" fmla="*/ 9551 h 378"/>
                <a:gd name="T8" fmla="*/ 9866 w 750"/>
                <a:gd name="T9" fmla="*/ 9551 h 378"/>
                <a:gd name="T10" fmla="*/ 9866 w 750"/>
                <a:gd name="T11" fmla="*/ 0 h 378"/>
                <a:gd name="T12" fmla="*/ 9866 w 750"/>
                <a:gd name="T13" fmla="*/ 0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0"/>
                <a:gd name="T22" fmla="*/ 0 h 378"/>
                <a:gd name="T23" fmla="*/ 750 w 750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0" h="378">
                  <a:moveTo>
                    <a:pt x="750" y="0"/>
                  </a:moveTo>
                  <a:lnTo>
                    <a:pt x="0" y="0"/>
                  </a:lnTo>
                  <a:lnTo>
                    <a:pt x="2" y="194"/>
                  </a:lnTo>
                  <a:lnTo>
                    <a:pt x="28" y="378"/>
                  </a:lnTo>
                  <a:lnTo>
                    <a:pt x="750" y="378"/>
                  </a:lnTo>
                  <a:lnTo>
                    <a:pt x="750" y="0"/>
                  </a:lnTo>
                  <a:close/>
                </a:path>
              </a:pathLst>
            </a:custGeom>
            <a:grpFill/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5" name="Freeform 14"/>
            <p:cNvSpPr>
              <a:spLocks/>
            </p:cNvSpPr>
            <p:nvPr/>
          </p:nvSpPr>
          <p:spPr bwMode="gray">
            <a:xfrm rot="-7200000">
              <a:off x="3618" y="2845"/>
              <a:ext cx="346" cy="718"/>
            </a:xfrm>
            <a:custGeom>
              <a:avLst/>
              <a:gdLst>
                <a:gd name="T0" fmla="*/ 10 w 495"/>
                <a:gd name="T1" fmla="*/ 10 h 971"/>
                <a:gd name="T2" fmla="*/ 10 w 495"/>
                <a:gd name="T3" fmla="*/ 35 h 971"/>
                <a:gd name="T4" fmla="*/ 9 w 495"/>
                <a:gd name="T5" fmla="*/ 35 h 971"/>
                <a:gd name="T6" fmla="*/ 8 w 495"/>
                <a:gd name="T7" fmla="*/ 35 h 971"/>
                <a:gd name="T8" fmla="*/ 8 w 495"/>
                <a:gd name="T9" fmla="*/ 33 h 971"/>
                <a:gd name="T10" fmla="*/ 7 w 495"/>
                <a:gd name="T11" fmla="*/ 33 h 971"/>
                <a:gd name="T12" fmla="*/ 7 w 495"/>
                <a:gd name="T13" fmla="*/ 31 h 971"/>
                <a:gd name="T14" fmla="*/ 6 w 495"/>
                <a:gd name="T15" fmla="*/ 29 h 971"/>
                <a:gd name="T16" fmla="*/ 5 w 495"/>
                <a:gd name="T17" fmla="*/ 27 h 971"/>
                <a:gd name="T18" fmla="*/ 4 w 495"/>
                <a:gd name="T19" fmla="*/ 24 h 971"/>
                <a:gd name="T20" fmla="*/ 3 w 495"/>
                <a:gd name="T21" fmla="*/ 20 h 971"/>
                <a:gd name="T22" fmla="*/ 2 w 495"/>
                <a:gd name="T23" fmla="*/ 16 h 971"/>
                <a:gd name="T24" fmla="*/ 2 w 495"/>
                <a:gd name="T25" fmla="*/ 13 h 971"/>
                <a:gd name="T26" fmla="*/ 1 w 495"/>
                <a:gd name="T27" fmla="*/ 7 h 971"/>
                <a:gd name="T28" fmla="*/ 1 w 495"/>
                <a:gd name="T29" fmla="*/ 5 h 971"/>
                <a:gd name="T30" fmla="*/ 0 w 495"/>
                <a:gd name="T31" fmla="*/ 2 h 971"/>
                <a:gd name="T32" fmla="*/ 1 w 495"/>
                <a:gd name="T33" fmla="*/ 0 h 971"/>
                <a:gd name="T34" fmla="*/ 1 w 495"/>
                <a:gd name="T35" fmla="*/ 1 h 971"/>
                <a:gd name="T36" fmla="*/ 1 w 495"/>
                <a:gd name="T37" fmla="*/ 3 h 971"/>
                <a:gd name="T38" fmla="*/ 1 w 495"/>
                <a:gd name="T39" fmla="*/ 4 h 971"/>
                <a:gd name="T40" fmla="*/ 1 w 495"/>
                <a:gd name="T41" fmla="*/ 5 h 971"/>
                <a:gd name="T42" fmla="*/ 1 w 495"/>
                <a:gd name="T43" fmla="*/ 6 h 971"/>
                <a:gd name="T44" fmla="*/ 1 w 495"/>
                <a:gd name="T45" fmla="*/ 7 h 971"/>
                <a:gd name="T46" fmla="*/ 1 w 495"/>
                <a:gd name="T47" fmla="*/ 9 h 971"/>
                <a:gd name="T48" fmla="*/ 2 w 495"/>
                <a:gd name="T49" fmla="*/ 10 h 971"/>
                <a:gd name="T50" fmla="*/ 3 w 495"/>
                <a:gd name="T51" fmla="*/ 10 h 971"/>
                <a:gd name="T52" fmla="*/ 5 w 495"/>
                <a:gd name="T53" fmla="*/ 10 h 971"/>
                <a:gd name="T54" fmla="*/ 10 w 495"/>
                <a:gd name="T55" fmla="*/ 10 h 97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95"/>
                <a:gd name="T85" fmla="*/ 0 h 971"/>
                <a:gd name="T86" fmla="*/ 495 w 495"/>
                <a:gd name="T87" fmla="*/ 971 h 97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95" h="971">
                  <a:moveTo>
                    <a:pt x="495" y="285"/>
                  </a:moveTo>
                  <a:lnTo>
                    <a:pt x="495" y="971"/>
                  </a:lnTo>
                  <a:lnTo>
                    <a:pt x="462" y="964"/>
                  </a:lnTo>
                  <a:lnTo>
                    <a:pt x="430" y="953"/>
                  </a:lnTo>
                  <a:lnTo>
                    <a:pt x="401" y="931"/>
                  </a:lnTo>
                  <a:lnTo>
                    <a:pt x="372" y="898"/>
                  </a:lnTo>
                  <a:lnTo>
                    <a:pt x="339" y="855"/>
                  </a:lnTo>
                  <a:lnTo>
                    <a:pt x="306" y="801"/>
                  </a:lnTo>
                  <a:lnTo>
                    <a:pt x="270" y="732"/>
                  </a:lnTo>
                  <a:lnTo>
                    <a:pt x="227" y="648"/>
                  </a:lnTo>
                  <a:lnTo>
                    <a:pt x="183" y="554"/>
                  </a:lnTo>
                  <a:lnTo>
                    <a:pt x="129" y="438"/>
                  </a:lnTo>
                  <a:lnTo>
                    <a:pt x="96" y="369"/>
                  </a:lnTo>
                  <a:lnTo>
                    <a:pt x="29" y="211"/>
                  </a:lnTo>
                  <a:lnTo>
                    <a:pt x="2" y="127"/>
                  </a:lnTo>
                  <a:lnTo>
                    <a:pt x="0" y="60"/>
                  </a:lnTo>
                  <a:lnTo>
                    <a:pt x="15" y="0"/>
                  </a:lnTo>
                  <a:lnTo>
                    <a:pt x="15" y="43"/>
                  </a:lnTo>
                  <a:lnTo>
                    <a:pt x="15" y="72"/>
                  </a:lnTo>
                  <a:lnTo>
                    <a:pt x="15" y="99"/>
                  </a:lnTo>
                  <a:lnTo>
                    <a:pt x="18" y="126"/>
                  </a:lnTo>
                  <a:lnTo>
                    <a:pt x="29" y="162"/>
                  </a:lnTo>
                  <a:lnTo>
                    <a:pt x="53" y="198"/>
                  </a:lnTo>
                  <a:lnTo>
                    <a:pt x="85" y="231"/>
                  </a:lnTo>
                  <a:lnTo>
                    <a:pt x="125" y="260"/>
                  </a:lnTo>
                  <a:lnTo>
                    <a:pt x="180" y="278"/>
                  </a:lnTo>
                  <a:lnTo>
                    <a:pt x="245" y="282"/>
                  </a:lnTo>
                  <a:lnTo>
                    <a:pt x="495" y="285"/>
                  </a:lnTo>
                  <a:close/>
                </a:path>
              </a:pathLst>
            </a:custGeom>
            <a:grpFill/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26" name="Group 15"/>
          <p:cNvGrpSpPr>
            <a:grpSpLocks/>
          </p:cNvGrpSpPr>
          <p:nvPr/>
        </p:nvGrpSpPr>
        <p:grpSpPr bwMode="auto">
          <a:xfrm>
            <a:off x="2915816" y="2827829"/>
            <a:ext cx="1870472" cy="1046560"/>
            <a:chOff x="1655" y="2837"/>
            <a:chExt cx="1571" cy="87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7" name="Freeform 16"/>
            <p:cNvSpPr>
              <a:spLocks/>
            </p:cNvSpPr>
            <p:nvPr/>
          </p:nvSpPr>
          <p:spPr bwMode="gray">
            <a:xfrm>
              <a:off x="1655" y="2837"/>
              <a:ext cx="366" cy="692"/>
            </a:xfrm>
            <a:custGeom>
              <a:avLst/>
              <a:gdLst>
                <a:gd name="T0" fmla="*/ 18 w 495"/>
                <a:gd name="T1" fmla="*/ 7 h 971"/>
                <a:gd name="T2" fmla="*/ 18 w 495"/>
                <a:gd name="T3" fmla="*/ 24 h 971"/>
                <a:gd name="T4" fmla="*/ 16 w 495"/>
                <a:gd name="T5" fmla="*/ 24 h 971"/>
                <a:gd name="T6" fmla="*/ 16 w 495"/>
                <a:gd name="T7" fmla="*/ 23 h 971"/>
                <a:gd name="T8" fmla="*/ 15 w 495"/>
                <a:gd name="T9" fmla="*/ 22 h 971"/>
                <a:gd name="T10" fmla="*/ 13 w 495"/>
                <a:gd name="T11" fmla="*/ 22 h 971"/>
                <a:gd name="T12" fmla="*/ 12 w 495"/>
                <a:gd name="T13" fmla="*/ 21 h 971"/>
                <a:gd name="T14" fmla="*/ 11 w 495"/>
                <a:gd name="T15" fmla="*/ 19 h 971"/>
                <a:gd name="T16" fmla="*/ 10 w 495"/>
                <a:gd name="T17" fmla="*/ 17 h 971"/>
                <a:gd name="T18" fmla="*/ 8 w 495"/>
                <a:gd name="T19" fmla="*/ 16 h 971"/>
                <a:gd name="T20" fmla="*/ 7 w 495"/>
                <a:gd name="T21" fmla="*/ 14 h 971"/>
                <a:gd name="T22" fmla="*/ 5 w 495"/>
                <a:gd name="T23" fmla="*/ 11 h 971"/>
                <a:gd name="T24" fmla="*/ 4 w 495"/>
                <a:gd name="T25" fmla="*/ 9 h 971"/>
                <a:gd name="T26" fmla="*/ 1 w 495"/>
                <a:gd name="T27" fmla="*/ 5 h 971"/>
                <a:gd name="T28" fmla="*/ 1 w 495"/>
                <a:gd name="T29" fmla="*/ 3 h 971"/>
                <a:gd name="T30" fmla="*/ 0 w 495"/>
                <a:gd name="T31" fmla="*/ 1 h 971"/>
                <a:gd name="T32" fmla="*/ 1 w 495"/>
                <a:gd name="T33" fmla="*/ 0 h 971"/>
                <a:gd name="T34" fmla="*/ 1 w 495"/>
                <a:gd name="T35" fmla="*/ 1 h 971"/>
                <a:gd name="T36" fmla="*/ 1 w 495"/>
                <a:gd name="T37" fmla="*/ 2 h 971"/>
                <a:gd name="T38" fmla="*/ 1 w 495"/>
                <a:gd name="T39" fmla="*/ 3 h 971"/>
                <a:gd name="T40" fmla="*/ 1 w 495"/>
                <a:gd name="T41" fmla="*/ 3 h 971"/>
                <a:gd name="T42" fmla="*/ 1 w 495"/>
                <a:gd name="T43" fmla="*/ 4 h 971"/>
                <a:gd name="T44" fmla="*/ 2 w 495"/>
                <a:gd name="T45" fmla="*/ 5 h 971"/>
                <a:gd name="T46" fmla="*/ 3 w 495"/>
                <a:gd name="T47" fmla="*/ 6 h 971"/>
                <a:gd name="T48" fmla="*/ 4 w 495"/>
                <a:gd name="T49" fmla="*/ 6 h 971"/>
                <a:gd name="T50" fmla="*/ 7 w 495"/>
                <a:gd name="T51" fmla="*/ 7 h 971"/>
                <a:gd name="T52" fmla="*/ 9 w 495"/>
                <a:gd name="T53" fmla="*/ 7 h 971"/>
                <a:gd name="T54" fmla="*/ 18 w 495"/>
                <a:gd name="T55" fmla="*/ 7 h 97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95"/>
                <a:gd name="T85" fmla="*/ 0 h 971"/>
                <a:gd name="T86" fmla="*/ 495 w 495"/>
                <a:gd name="T87" fmla="*/ 971 h 97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95" h="971">
                  <a:moveTo>
                    <a:pt x="495" y="285"/>
                  </a:moveTo>
                  <a:lnTo>
                    <a:pt x="495" y="971"/>
                  </a:lnTo>
                  <a:lnTo>
                    <a:pt x="462" y="964"/>
                  </a:lnTo>
                  <a:lnTo>
                    <a:pt x="430" y="953"/>
                  </a:lnTo>
                  <a:lnTo>
                    <a:pt x="401" y="931"/>
                  </a:lnTo>
                  <a:lnTo>
                    <a:pt x="372" y="898"/>
                  </a:lnTo>
                  <a:lnTo>
                    <a:pt x="339" y="855"/>
                  </a:lnTo>
                  <a:lnTo>
                    <a:pt x="306" y="801"/>
                  </a:lnTo>
                  <a:lnTo>
                    <a:pt x="270" y="732"/>
                  </a:lnTo>
                  <a:lnTo>
                    <a:pt x="227" y="648"/>
                  </a:lnTo>
                  <a:lnTo>
                    <a:pt x="183" y="554"/>
                  </a:lnTo>
                  <a:lnTo>
                    <a:pt x="129" y="438"/>
                  </a:lnTo>
                  <a:lnTo>
                    <a:pt x="96" y="369"/>
                  </a:lnTo>
                  <a:lnTo>
                    <a:pt x="29" y="211"/>
                  </a:lnTo>
                  <a:lnTo>
                    <a:pt x="2" y="127"/>
                  </a:lnTo>
                  <a:lnTo>
                    <a:pt x="0" y="60"/>
                  </a:lnTo>
                  <a:lnTo>
                    <a:pt x="15" y="0"/>
                  </a:lnTo>
                  <a:lnTo>
                    <a:pt x="15" y="43"/>
                  </a:lnTo>
                  <a:lnTo>
                    <a:pt x="15" y="72"/>
                  </a:lnTo>
                  <a:lnTo>
                    <a:pt x="15" y="99"/>
                  </a:lnTo>
                  <a:lnTo>
                    <a:pt x="18" y="126"/>
                  </a:lnTo>
                  <a:lnTo>
                    <a:pt x="29" y="162"/>
                  </a:lnTo>
                  <a:lnTo>
                    <a:pt x="53" y="198"/>
                  </a:lnTo>
                  <a:lnTo>
                    <a:pt x="85" y="231"/>
                  </a:lnTo>
                  <a:lnTo>
                    <a:pt x="125" y="260"/>
                  </a:lnTo>
                  <a:lnTo>
                    <a:pt x="180" y="278"/>
                  </a:lnTo>
                  <a:lnTo>
                    <a:pt x="245" y="282"/>
                  </a:lnTo>
                  <a:lnTo>
                    <a:pt x="495" y="285"/>
                  </a:lnTo>
                  <a:close/>
                </a:path>
              </a:pathLst>
            </a:custGeom>
            <a:grpFill/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8CBF00"/>
                </a:solidFill>
              </a:endParaRPr>
            </a:p>
          </p:txBody>
        </p:sp>
        <p:sp>
          <p:nvSpPr>
            <p:cNvPr id="128" name="AutoShape 17"/>
            <p:cNvSpPr>
              <a:spLocks noChangeArrowheads="1"/>
            </p:cNvSpPr>
            <p:nvPr/>
          </p:nvSpPr>
          <p:spPr bwMode="gray">
            <a:xfrm rot="5400000">
              <a:off x="2589" y="3078"/>
              <a:ext cx="872" cy="403"/>
            </a:xfrm>
            <a:prstGeom prst="triangle">
              <a:avLst>
                <a:gd name="adj" fmla="val 50000"/>
              </a:avLst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rgbClr val="8CBF00"/>
                </a:solidFill>
              </a:endParaRPr>
            </a:p>
          </p:txBody>
        </p:sp>
        <p:sp>
          <p:nvSpPr>
            <p:cNvPr id="129" name="Freeform 18"/>
            <p:cNvSpPr>
              <a:spLocks/>
            </p:cNvSpPr>
            <p:nvPr/>
          </p:nvSpPr>
          <p:spPr bwMode="gray">
            <a:xfrm>
              <a:off x="1985" y="3040"/>
              <a:ext cx="1005" cy="489"/>
            </a:xfrm>
            <a:custGeom>
              <a:avLst/>
              <a:gdLst>
                <a:gd name="T0" fmla="*/ 18765 w 750"/>
                <a:gd name="T1" fmla="*/ 0 h 378"/>
                <a:gd name="T2" fmla="*/ 0 w 750"/>
                <a:gd name="T3" fmla="*/ 0 h 378"/>
                <a:gd name="T4" fmla="*/ 51 w 750"/>
                <a:gd name="T5" fmla="*/ 3290 h 378"/>
                <a:gd name="T6" fmla="*/ 702 w 750"/>
                <a:gd name="T7" fmla="*/ 6419 h 378"/>
                <a:gd name="T8" fmla="*/ 18765 w 750"/>
                <a:gd name="T9" fmla="*/ 6419 h 378"/>
                <a:gd name="T10" fmla="*/ 18765 w 750"/>
                <a:gd name="T11" fmla="*/ 0 h 378"/>
                <a:gd name="T12" fmla="*/ 18765 w 750"/>
                <a:gd name="T13" fmla="*/ 0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0"/>
                <a:gd name="T22" fmla="*/ 0 h 378"/>
                <a:gd name="T23" fmla="*/ 750 w 750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0" h="378">
                  <a:moveTo>
                    <a:pt x="750" y="0"/>
                  </a:moveTo>
                  <a:lnTo>
                    <a:pt x="0" y="0"/>
                  </a:lnTo>
                  <a:lnTo>
                    <a:pt x="2" y="194"/>
                  </a:lnTo>
                  <a:lnTo>
                    <a:pt x="28" y="378"/>
                  </a:lnTo>
                  <a:lnTo>
                    <a:pt x="750" y="378"/>
                  </a:lnTo>
                  <a:lnTo>
                    <a:pt x="750" y="0"/>
                  </a:lnTo>
                  <a:close/>
                </a:path>
              </a:pathLst>
            </a:custGeom>
            <a:grpFill/>
            <a:ln w="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8CB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352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/>
          </p:cNvSpPr>
          <p:nvPr/>
        </p:nvSpPr>
        <p:spPr bwMode="auto">
          <a:xfrm>
            <a:off x="2755364" y="195486"/>
            <a:ext cx="1861256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073892" y="195486"/>
            <a:ext cx="1825488" cy="420153"/>
          </a:xfrm>
          <a:prstGeom prst="parallelogram">
            <a:avLst>
              <a:gd name="adj" fmla="val 43830"/>
            </a:avLst>
          </a:prstGeom>
          <a:solidFill>
            <a:srgbClr val="C0000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rIns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工具介绍</a:t>
            </a:r>
            <a:endParaRPr kumimoji="0" lang="zh-CN" altLang="en-US" b="1" i="0" u="none" strike="noStrike" kern="0" cap="none" spc="0" normalizeH="0" baseline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483556" y="195487"/>
            <a:ext cx="1882688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工具截图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897676" y="195488"/>
            <a:ext cx="333879" cy="420152"/>
          </a:xfrm>
          <a:prstGeom prst="parallelogram">
            <a:avLst>
              <a:gd name="adj" fmla="val 67046"/>
            </a:avLst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7867932" y="195487"/>
            <a:ext cx="333879" cy="420152"/>
          </a:xfrm>
          <a:prstGeom prst="parallelogram">
            <a:avLst>
              <a:gd name="adj" fmla="val 67046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034872" y="383103"/>
            <a:ext cx="371916" cy="251718"/>
          </a:xfrm>
          <a:prstGeom prst="parallelogram">
            <a:avLst>
              <a:gd name="adj" fmla="val 8141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57516" y="195489"/>
            <a:ext cx="153931" cy="420152"/>
          </a:xfrm>
          <a:prstGeom prst="parallelogram">
            <a:avLst>
              <a:gd name="adj" fmla="val 40045"/>
            </a:avLst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7132" y="195488"/>
            <a:ext cx="45719" cy="4201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8244408" y="615639"/>
            <a:ext cx="360040" cy="45719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6228184" y="195486"/>
            <a:ext cx="1711756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成功案例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667132" y="1274416"/>
            <a:ext cx="8153340" cy="381000"/>
            <a:chOff x="0" y="1243696"/>
            <a:chExt cx="9144000" cy="381000"/>
          </a:xfrm>
        </p:grpSpPr>
        <p:sp>
          <p:nvSpPr>
            <p:cNvPr id="59" name="Rectangle 12"/>
            <p:cNvSpPr/>
            <p:nvPr/>
          </p:nvSpPr>
          <p:spPr>
            <a:xfrm>
              <a:off x="0" y="1243696"/>
              <a:ext cx="9144000" cy="381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3"/>
            <p:cNvSpPr/>
            <p:nvPr/>
          </p:nvSpPr>
          <p:spPr>
            <a:xfrm>
              <a:off x="4610100" y="1243696"/>
              <a:ext cx="4533900" cy="381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67132" y="4607596"/>
            <a:ext cx="8225348" cy="196403"/>
            <a:chOff x="0" y="4596495"/>
            <a:chExt cx="9144000" cy="104775"/>
          </a:xfrm>
        </p:grpSpPr>
        <p:sp>
          <p:nvSpPr>
            <p:cNvPr id="62" name="Rectangle 13"/>
            <p:cNvSpPr/>
            <p:nvPr/>
          </p:nvSpPr>
          <p:spPr>
            <a:xfrm>
              <a:off x="0" y="4596495"/>
              <a:ext cx="9144000" cy="104775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14"/>
            <p:cNvSpPr/>
            <p:nvPr/>
          </p:nvSpPr>
          <p:spPr>
            <a:xfrm>
              <a:off x="4610100" y="4596495"/>
              <a:ext cx="4533900" cy="10477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/>
            </a:p>
          </p:txBody>
        </p:sp>
      </p:grpSp>
      <p:sp>
        <p:nvSpPr>
          <p:cNvPr id="64" name="Text Placeholder 5"/>
          <p:cNvSpPr txBox="1">
            <a:spLocks/>
          </p:cNvSpPr>
          <p:nvPr/>
        </p:nvSpPr>
        <p:spPr>
          <a:xfrm>
            <a:off x="4732834" y="1660237"/>
            <a:ext cx="4087638" cy="3024188"/>
          </a:xfrm>
          <a:prstGeom prst="rect">
            <a:avLst/>
          </a:prstGeom>
        </p:spPr>
        <p:txBody>
          <a:bodyPr>
            <a:normAutofit/>
          </a:bodyPr>
          <a:lstStyle>
            <a:lvl1pPr marL="300287" indent="-300287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432" indent="-250428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99445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400583" indent="-200569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chemeClr val="tx1"/>
                </a:solidFill>
                <a:latin typeface="+mn-lt"/>
                <a:ea typeface="+mn-ea"/>
              </a:defRPr>
            </a:lvl4pPr>
            <a:lvl5pPr marL="1799454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12580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45215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277850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10485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架构设计</a:t>
            </a:r>
            <a:endParaRPr lang="en-US" altLang="zh-CN" sz="14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zh-CN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模板做数据库设计和页面显示设计</a:t>
            </a:r>
            <a:endParaRPr lang="en-US" altLang="zh-CN" sz="14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选择配置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选项</a:t>
            </a:r>
            <a:endParaRPr lang="en-US" altLang="zh-CN" sz="14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  <a:sym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一键生成代码</a:t>
            </a:r>
            <a:endParaRPr lang="en-US" altLang="zh-CN" sz="14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  <a:sym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  <a:sym typeface="+mn-lt"/>
              </a:rPr>
              <a:t>填充业务代码</a:t>
            </a:r>
            <a:endParaRPr lang="en-US" sz="14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  <a:sym typeface="+mn-lt"/>
            </a:endParaRPr>
          </a:p>
        </p:txBody>
      </p:sp>
      <p:sp>
        <p:nvSpPr>
          <p:cNvPr id="65" name="Text Placeholder 6"/>
          <p:cNvSpPr txBox="1">
            <a:spLocks/>
          </p:cNvSpPr>
          <p:nvPr/>
        </p:nvSpPr>
        <p:spPr>
          <a:xfrm>
            <a:off x="667132" y="1652395"/>
            <a:ext cx="4112674" cy="3024188"/>
          </a:xfrm>
          <a:prstGeom prst="rect">
            <a:avLst/>
          </a:prstGeom>
        </p:spPr>
        <p:txBody>
          <a:bodyPr>
            <a:normAutofit/>
          </a:bodyPr>
          <a:lstStyle>
            <a:lvl1pPr marL="300287" indent="-300287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432" indent="-250428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99445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400583" indent="-200569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chemeClr val="tx1"/>
                </a:solidFill>
                <a:latin typeface="+mn-lt"/>
                <a:ea typeface="+mn-ea"/>
              </a:defRPr>
            </a:lvl4pPr>
            <a:lvl5pPr marL="1799454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12580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45215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277850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10485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架构设计</a:t>
            </a:r>
            <a:endParaRPr lang="en-US" altLang="zh-CN" sz="14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en-US" altLang="zh-CN" sz="14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搭建</a:t>
            </a:r>
            <a:r>
              <a:rPr lang="zh-CN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14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引入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依赖</a:t>
            </a:r>
            <a:endParaRPr lang="en-US" altLang="zh-CN" sz="14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sz="14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en-US" altLang="zh-CN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组件</a:t>
            </a:r>
            <a:endParaRPr lang="en-US" altLang="zh-CN" sz="14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进行编码</a:t>
            </a:r>
            <a:endParaRPr lang="en-US" altLang="zh-CN" sz="14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 Placeholder 7"/>
          <p:cNvSpPr txBox="1">
            <a:spLocks/>
          </p:cNvSpPr>
          <p:nvPr/>
        </p:nvSpPr>
        <p:spPr>
          <a:xfrm>
            <a:off x="681651" y="1276892"/>
            <a:ext cx="3880823" cy="304800"/>
          </a:xfrm>
          <a:prstGeom prst="rect">
            <a:avLst/>
          </a:prstGeom>
        </p:spPr>
        <p:txBody>
          <a:bodyPr/>
          <a:lstStyle>
            <a:lvl1pPr marL="300287" indent="-300287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432" indent="-250428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99445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400583" indent="-200569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chemeClr val="tx1"/>
                </a:solidFill>
                <a:latin typeface="+mn-lt"/>
                <a:ea typeface="+mn-ea"/>
              </a:defRPr>
            </a:lvl4pPr>
            <a:lvl5pPr marL="1799454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12580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45215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277850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10485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传统的手动编码</a:t>
            </a:r>
            <a:endParaRPr 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67" name="Text Placeholder 8"/>
          <p:cNvSpPr txBox="1">
            <a:spLocks/>
          </p:cNvSpPr>
          <p:nvPr/>
        </p:nvSpPr>
        <p:spPr>
          <a:xfrm>
            <a:off x="4799853" y="1274416"/>
            <a:ext cx="3848847" cy="304800"/>
          </a:xfrm>
          <a:prstGeom prst="rect">
            <a:avLst/>
          </a:prstGeom>
        </p:spPr>
        <p:txBody>
          <a:bodyPr/>
          <a:lstStyle>
            <a:lvl1pPr marL="300287" indent="-300287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432" indent="-250428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99445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400583" indent="-200569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chemeClr val="tx1"/>
                </a:solidFill>
                <a:latin typeface="+mn-lt"/>
                <a:ea typeface="+mn-ea"/>
              </a:defRPr>
            </a:lvl4pPr>
            <a:lvl5pPr marL="1799454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12580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45215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277850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10485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代码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自动生成器</a:t>
            </a:r>
            <a:endParaRPr 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81652" y="915566"/>
            <a:ext cx="72008" cy="2880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25668" y="843558"/>
            <a:ext cx="223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84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>
            <a:spLocks/>
          </p:cNvSpPr>
          <p:nvPr/>
        </p:nvSpPr>
        <p:spPr bwMode="auto">
          <a:xfrm>
            <a:off x="2755364" y="195486"/>
            <a:ext cx="1861256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7"/>
          <p:cNvSpPr>
            <a:spLocks/>
          </p:cNvSpPr>
          <p:nvPr/>
        </p:nvSpPr>
        <p:spPr bwMode="auto">
          <a:xfrm>
            <a:off x="1073892" y="195486"/>
            <a:ext cx="1825488" cy="420153"/>
          </a:xfrm>
          <a:prstGeom prst="parallelogram">
            <a:avLst>
              <a:gd name="adj" fmla="val 43830"/>
            </a:avLst>
          </a:prstGeom>
          <a:solidFill>
            <a:srgbClr val="C0000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lIns="0" rIns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工具介绍</a:t>
            </a:r>
            <a:endParaRPr kumimoji="0" lang="zh-CN" altLang="en-US" b="1" i="0" u="none" strike="noStrike" kern="0" cap="none" spc="0" normalizeH="0" baseline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4483556" y="195487"/>
            <a:ext cx="1882688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工具截图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897676" y="195488"/>
            <a:ext cx="333879" cy="420152"/>
          </a:xfrm>
          <a:prstGeom prst="parallelogram">
            <a:avLst>
              <a:gd name="adj" fmla="val 67046"/>
            </a:avLst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7867932" y="195487"/>
            <a:ext cx="333879" cy="420152"/>
          </a:xfrm>
          <a:prstGeom prst="parallelogram">
            <a:avLst>
              <a:gd name="adj" fmla="val 67046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034872" y="383103"/>
            <a:ext cx="371916" cy="251718"/>
          </a:xfrm>
          <a:prstGeom prst="parallelogram">
            <a:avLst>
              <a:gd name="adj" fmla="val 8141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57516" y="195489"/>
            <a:ext cx="153931" cy="420152"/>
          </a:xfrm>
          <a:prstGeom prst="parallelogram">
            <a:avLst>
              <a:gd name="adj" fmla="val 40045"/>
            </a:avLst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7132" y="195488"/>
            <a:ext cx="45719" cy="4201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endParaRPr 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8244408" y="615639"/>
            <a:ext cx="360040" cy="45719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6228184" y="195486"/>
            <a:ext cx="1711756" cy="420153"/>
          </a:xfrm>
          <a:prstGeom prst="parallelogram">
            <a:avLst>
              <a:gd name="adj" fmla="val 43830"/>
            </a:avLst>
          </a:prstGeom>
          <a:solidFill>
            <a:schemeClr val="tx1">
              <a:lumMod val="65000"/>
              <a:lumOff val="35000"/>
            </a:schemeClr>
          </a:solidFill>
          <a:ln w="9525" cap="rnd">
            <a:solidFill>
              <a:srgbClr val="E6E6E6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anchor="ctr"/>
          <a:lstStyle/>
          <a:p>
            <a:pPr algn="ctr"/>
            <a:r>
              <a:rPr lang="zh-CN" altLang="en-US" b="1" kern="0" dirty="0" smtClea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成功案例</a:t>
            </a:r>
            <a:endParaRPr lang="zh-CN" altLang="en-US" b="1" kern="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 Placeholder 8"/>
          <p:cNvSpPr txBox="1">
            <a:spLocks/>
          </p:cNvSpPr>
          <p:nvPr/>
        </p:nvSpPr>
        <p:spPr>
          <a:xfrm>
            <a:off x="4799853" y="1274416"/>
            <a:ext cx="3848847" cy="304800"/>
          </a:xfrm>
          <a:prstGeom prst="rect">
            <a:avLst/>
          </a:prstGeom>
        </p:spPr>
        <p:txBody>
          <a:bodyPr/>
          <a:lstStyle>
            <a:lvl1pPr marL="300287" indent="-300287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432" indent="-250428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99445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400583" indent="-200569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chemeClr val="tx1"/>
                </a:solidFill>
                <a:latin typeface="+mn-lt"/>
                <a:ea typeface="+mn-ea"/>
              </a:defRPr>
            </a:lvl4pPr>
            <a:lvl5pPr marL="1799454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12580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45215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277850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10485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ea"/>
                <a:sym typeface="+mn-lt"/>
              </a:rPr>
              <a:t>代自动生成器</a:t>
            </a:r>
            <a:endParaRPr 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81652" y="915566"/>
            <a:ext cx="72008" cy="2880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25668" y="843558"/>
            <a:ext cx="223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Group 63"/>
          <p:cNvGrpSpPr/>
          <p:nvPr/>
        </p:nvGrpSpPr>
        <p:grpSpPr>
          <a:xfrm>
            <a:off x="3346881" y="1386603"/>
            <a:ext cx="1801183" cy="1833219"/>
            <a:chOff x="3939055" y="2831162"/>
            <a:chExt cx="1492299" cy="1452856"/>
          </a:xfrm>
          <a:solidFill>
            <a:srgbClr val="C00000"/>
          </a:solidFill>
        </p:grpSpPr>
        <p:sp>
          <p:nvSpPr>
            <p:cNvPr id="54" name="Oval 58"/>
            <p:cNvSpPr>
              <a:spLocks noChangeAspect="1"/>
            </p:cNvSpPr>
            <p:nvPr/>
          </p:nvSpPr>
          <p:spPr>
            <a:xfrm>
              <a:off x="3939055" y="2831162"/>
              <a:ext cx="1451696" cy="14516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5" name="Oval 30"/>
            <p:cNvSpPr>
              <a:spLocks noChangeAspect="1"/>
            </p:cNvSpPr>
            <p:nvPr/>
          </p:nvSpPr>
          <p:spPr>
            <a:xfrm>
              <a:off x="3979658" y="2832322"/>
              <a:ext cx="1451696" cy="14516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 smtClean="0">
                  <a:solidFill>
                    <a:schemeClr val="bg1"/>
                  </a:solidFill>
                  <a:latin typeface="+mj-lt"/>
                </a:rPr>
                <a:t>节省</a:t>
              </a:r>
              <a:endParaRPr lang="en-US" altLang="zh-CN" sz="3600" b="1" dirty="0" smtClean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zh-CN" sz="3600" b="1" dirty="0" smtClean="0">
                  <a:solidFill>
                    <a:schemeClr val="bg1"/>
                  </a:solidFill>
                  <a:latin typeface="+mj-lt"/>
                </a:rPr>
                <a:t>50%</a:t>
              </a:r>
            </a:p>
          </p:txBody>
        </p:sp>
      </p:grpSp>
      <p:sp>
        <p:nvSpPr>
          <p:cNvPr id="57" name="Freeform 5"/>
          <p:cNvSpPr>
            <a:spLocks noEditPoints="1"/>
          </p:cNvSpPr>
          <p:nvPr/>
        </p:nvSpPr>
        <p:spPr bwMode="auto">
          <a:xfrm>
            <a:off x="768777" y="3939902"/>
            <a:ext cx="573881" cy="576263"/>
          </a:xfrm>
          <a:custGeom>
            <a:avLst/>
            <a:gdLst>
              <a:gd name="T0" fmla="*/ 198 w 201"/>
              <a:gd name="T1" fmla="*/ 35 h 202"/>
              <a:gd name="T2" fmla="*/ 188 w 201"/>
              <a:gd name="T3" fmla="*/ 44 h 202"/>
              <a:gd name="T4" fmla="*/ 157 w 201"/>
              <a:gd name="T5" fmla="*/ 13 h 202"/>
              <a:gd name="T6" fmla="*/ 167 w 201"/>
              <a:gd name="T7" fmla="*/ 4 h 202"/>
              <a:gd name="T8" fmla="*/ 179 w 201"/>
              <a:gd name="T9" fmla="*/ 3 h 202"/>
              <a:gd name="T10" fmla="*/ 198 w 201"/>
              <a:gd name="T11" fmla="*/ 23 h 202"/>
              <a:gd name="T12" fmla="*/ 198 w 201"/>
              <a:gd name="T13" fmla="*/ 35 h 202"/>
              <a:gd name="T14" fmla="*/ 115 w 201"/>
              <a:gd name="T15" fmla="*/ 117 h 202"/>
              <a:gd name="T16" fmla="*/ 84 w 201"/>
              <a:gd name="T17" fmla="*/ 86 h 202"/>
              <a:gd name="T18" fmla="*/ 153 w 201"/>
              <a:gd name="T19" fmla="*/ 18 h 202"/>
              <a:gd name="T20" fmla="*/ 184 w 201"/>
              <a:gd name="T21" fmla="*/ 49 h 202"/>
              <a:gd name="T22" fmla="*/ 115 w 201"/>
              <a:gd name="T23" fmla="*/ 117 h 202"/>
              <a:gd name="T24" fmla="*/ 111 w 201"/>
              <a:gd name="T25" fmla="*/ 121 h 202"/>
              <a:gd name="T26" fmla="*/ 67 w 201"/>
              <a:gd name="T27" fmla="*/ 133 h 202"/>
              <a:gd name="T28" fmla="*/ 80 w 201"/>
              <a:gd name="T29" fmla="*/ 90 h 202"/>
              <a:gd name="T30" fmla="*/ 111 w 201"/>
              <a:gd name="T31" fmla="*/ 121 h 202"/>
              <a:gd name="T32" fmla="*/ 39 w 201"/>
              <a:gd name="T33" fmla="*/ 26 h 202"/>
              <a:gd name="T34" fmla="*/ 20 w 201"/>
              <a:gd name="T35" fmla="*/ 45 h 202"/>
              <a:gd name="T36" fmla="*/ 20 w 201"/>
              <a:gd name="T37" fmla="*/ 162 h 202"/>
              <a:gd name="T38" fmla="*/ 39 w 201"/>
              <a:gd name="T39" fmla="*/ 182 h 202"/>
              <a:gd name="T40" fmla="*/ 156 w 201"/>
              <a:gd name="T41" fmla="*/ 182 h 202"/>
              <a:gd name="T42" fmla="*/ 176 w 201"/>
              <a:gd name="T43" fmla="*/ 162 h 202"/>
              <a:gd name="T44" fmla="*/ 176 w 201"/>
              <a:gd name="T45" fmla="*/ 85 h 202"/>
              <a:gd name="T46" fmla="*/ 196 w 201"/>
              <a:gd name="T47" fmla="*/ 66 h 202"/>
              <a:gd name="T48" fmla="*/ 196 w 201"/>
              <a:gd name="T49" fmla="*/ 169 h 202"/>
              <a:gd name="T50" fmla="*/ 163 w 201"/>
              <a:gd name="T51" fmla="*/ 202 h 202"/>
              <a:gd name="T52" fmla="*/ 32 w 201"/>
              <a:gd name="T53" fmla="*/ 202 h 202"/>
              <a:gd name="T54" fmla="*/ 0 w 201"/>
              <a:gd name="T55" fmla="*/ 169 h 202"/>
              <a:gd name="T56" fmla="*/ 0 w 201"/>
              <a:gd name="T57" fmla="*/ 40 h 202"/>
              <a:gd name="T58" fmla="*/ 32 w 201"/>
              <a:gd name="T59" fmla="*/ 6 h 202"/>
              <a:gd name="T60" fmla="*/ 136 w 201"/>
              <a:gd name="T61" fmla="*/ 6 h 202"/>
              <a:gd name="T62" fmla="*/ 116 w 201"/>
              <a:gd name="T63" fmla="*/ 26 h 202"/>
              <a:gd name="T64" fmla="*/ 39 w 201"/>
              <a:gd name="T65" fmla="*/ 26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3B3B3B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TextBox 15"/>
          <p:cNvSpPr txBox="1"/>
          <p:nvPr/>
        </p:nvSpPr>
        <p:spPr>
          <a:xfrm>
            <a:off x="1511710" y="3939902"/>
            <a:ext cx="6209819" cy="5770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代码自动生成工具在诸多的项目实战经验中，平均每个项目中能节省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的开发时间，尤其是类似于基础信息的管理系统能节省到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或者更多。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59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978</Words>
  <Application>Microsoft Office PowerPoint</Application>
  <PresentationFormat>全屏显示(16:9)</PresentationFormat>
  <Paragraphs>246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侯溪溪</dc:creator>
  <cp:lastModifiedBy>p</cp:lastModifiedBy>
  <cp:revision>162</cp:revision>
  <dcterms:created xsi:type="dcterms:W3CDTF">2016-12-14T06:17:51Z</dcterms:created>
  <dcterms:modified xsi:type="dcterms:W3CDTF">2018-08-14T02:19:39Z</dcterms:modified>
</cp:coreProperties>
</file>