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4.JPG" ContentType="image/jpeg"/>
  <Override PartName="/ppt/media/image5.JPG" ContentType="image/jpeg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7" r:id="rId4"/>
    <p:sldId id="270" r:id="rId5"/>
    <p:sldId id="271" r:id="rId6"/>
    <p:sldId id="273" r:id="rId7"/>
    <p:sldId id="275" r:id="rId8"/>
    <p:sldId id="278" r:id="rId9"/>
    <p:sldId id="274" r:id="rId10"/>
    <p:sldId id="279" r:id="rId11"/>
    <p:sldId id="281" r:id="rId12"/>
    <p:sldId id="280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599" autoAdjust="0"/>
  </p:normalViewPr>
  <p:slideViewPr>
    <p:cSldViewPr>
      <p:cViewPr varScale="1">
        <p:scale>
          <a:sx n="112" d="100"/>
          <a:sy n="112" d="100"/>
        </p:scale>
        <p:origin x="616" y="19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4/18/18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4/18/18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4/18/18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4/18/18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4/18/18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4/18/18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4/18/18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4/18/18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4/18/18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4/18/18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4/18/18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4/18/18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4/18/18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zaharatic.es/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4.0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3429000"/>
            <a:ext cx="9067799" cy="1143000"/>
          </a:xfrm>
        </p:spPr>
        <p:txBody>
          <a:bodyPr>
            <a:normAutofit/>
          </a:bodyPr>
          <a:lstStyle/>
          <a:p>
            <a:r>
              <a:rPr lang="en-US" sz="4400" dirty="0"/>
              <a:t>Social Media impact on News</a:t>
            </a: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82C198B-9CA4-47AA-8233-7109EB504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863" y="196"/>
            <a:ext cx="4762500" cy="44086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5490FA-5AE7-4968-A321-A94CB3F92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2" y="1028700"/>
            <a:ext cx="2253399" cy="2253399"/>
          </a:xfrm>
          <a:prstGeom prst="rect">
            <a:avLst/>
          </a:prstGeom>
        </p:spPr>
      </p:pic>
      <p:pic>
        <p:nvPicPr>
          <p:cNvPr id="16" name="Picture 15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72ED7003-B4AE-4640-B947-8C1AD5C5F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6433147"/>
            <a:ext cx="406757" cy="386753"/>
          </a:xfrm>
          <a:prstGeom prst="rect">
            <a:avLst/>
          </a:prstGeom>
        </p:spPr>
      </p:pic>
      <p:pic>
        <p:nvPicPr>
          <p:cNvPr id="18" name="Picture 17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245E5525-3CEB-4FB5-B18B-7BC8FE73C3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212" y="6433147"/>
            <a:ext cx="394488" cy="386753"/>
          </a:xfrm>
          <a:prstGeom prst="rect">
            <a:avLst/>
          </a:prstGeom>
        </p:spPr>
      </p:pic>
      <p:pic>
        <p:nvPicPr>
          <p:cNvPr id="22" name="Picture 21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0503397F-26D1-4912-805B-A6A2357C21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734" y="6418765"/>
            <a:ext cx="384156" cy="415516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FF515773-5601-4E5D-A30E-B851FD35A4BC}"/>
              </a:ext>
            </a:extLst>
          </p:cNvPr>
          <p:cNvSpPr txBox="1">
            <a:spLocks/>
          </p:cNvSpPr>
          <p:nvPr/>
        </p:nvSpPr>
        <p:spPr>
          <a:xfrm>
            <a:off x="1674813" y="5257800"/>
            <a:ext cx="9143999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Sentiment analysis via Twitter and YouTube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F0E57E-EAFD-4009-97DB-C06345031EB2}"/>
              </a:ext>
            </a:extLst>
          </p:cNvPr>
          <p:cNvSpPr/>
          <p:nvPr/>
        </p:nvSpPr>
        <p:spPr>
          <a:xfrm>
            <a:off x="9066212" y="5757333"/>
            <a:ext cx="37338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By</a:t>
            </a:r>
          </a:p>
          <a:p>
            <a:pPr algn="ctr"/>
            <a:r>
              <a:rPr lang="en-US" sz="16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Jiemei</a:t>
            </a:r>
            <a:r>
              <a:rPr 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,  Ashish  and </a:t>
            </a:r>
            <a:r>
              <a:rPr lang="en-US" sz="16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Megulo</a:t>
            </a:r>
            <a:endParaRPr lang="en-US" sz="1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CA6D9-DDCE-4126-8AD8-66DF78208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YouTube is the preferred medium for major events. </a:t>
            </a:r>
          </a:p>
          <a:p>
            <a:r>
              <a:rPr lang="en-US" dirty="0"/>
              <a:t>In twitter world more tweets provides more likes  whereas  in YouTube more followers provides more likes.</a:t>
            </a:r>
          </a:p>
          <a:p>
            <a:r>
              <a:rPr lang="en-US" dirty="0"/>
              <a:t>Sentiments are strongly expressed for visual contents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3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CA6D9-DDCE-4126-8AD8-66DF78208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blackboard&#10;&#10;Description generated with very high confidence">
            <a:extLst>
              <a:ext uri="{FF2B5EF4-FFF2-40B4-BE49-F238E27FC236}">
                <a16:creationId xmlns:a16="http://schemas.microsoft.com/office/drawing/2014/main" id="{B15F6A45-FBC8-433A-8530-5F6144A47C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08212" y="1778000"/>
            <a:ext cx="6591300" cy="439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7E123F-7F5E-4E15-B8FA-D88A2FC77434}"/>
              </a:ext>
            </a:extLst>
          </p:cNvPr>
          <p:cNvSpPr txBox="1"/>
          <p:nvPr/>
        </p:nvSpPr>
        <p:spPr>
          <a:xfrm>
            <a:off x="2208212" y="8636000"/>
            <a:ext cx="6591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azaharatic.e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4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108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journey taught us…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CA6D9-DDCE-4126-8AD8-66DF78208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Finding dataset and designing model is an art. </a:t>
            </a:r>
          </a:p>
          <a:p>
            <a:r>
              <a:rPr lang="en-US" dirty="0"/>
              <a:t>Teamwork is a key</a:t>
            </a:r>
          </a:p>
          <a:p>
            <a:r>
              <a:rPr lang="en-US" dirty="0"/>
              <a:t>Thank you Twitter, YouTube, </a:t>
            </a:r>
            <a:r>
              <a:rPr lang="en-US" dirty="0" err="1"/>
              <a:t>Stackoverflow</a:t>
            </a:r>
            <a:r>
              <a:rPr lang="en-US" dirty="0"/>
              <a:t>, Jacob, Luis and Brandon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0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to explore...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Which is preferred platform?</a:t>
            </a:r>
          </a:p>
          <a:p>
            <a:r>
              <a:rPr lang="en-US" dirty="0"/>
              <a:t>Expectations from different platforms.</a:t>
            </a:r>
          </a:p>
          <a:p>
            <a:r>
              <a:rPr lang="en-US" dirty="0"/>
              <a:t>How people are reacting these news?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media same platform(Twitter)</a:t>
            </a:r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61788378-E219-4F68-A739-679EECBC3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73" y="2438400"/>
            <a:ext cx="5403093" cy="3657600"/>
          </a:xfrm>
        </p:spPr>
      </p:pic>
      <p:pic>
        <p:nvPicPr>
          <p:cNvPr id="8" name="Picture 7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3B66D561-9450-4063-B040-645269747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767" y="2438401"/>
            <a:ext cx="576717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media same platform(YouTube)</a:t>
            </a:r>
          </a:p>
        </p:txBody>
      </p:sp>
      <p:pic>
        <p:nvPicPr>
          <p:cNvPr id="7" name="Content Placeholder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8917FCC-2015-4251-8FD1-78CC91481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3" y="1905000"/>
            <a:ext cx="5562600" cy="3799050"/>
          </a:xfrm>
        </p:spPr>
      </p:pic>
      <p:pic>
        <p:nvPicPr>
          <p:cNvPr id="14" name="Picture 1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B060997-39DB-4644-B270-C1D35FF1B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825" y="1905000"/>
            <a:ext cx="5758877" cy="379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summary</a:t>
            </a:r>
          </a:p>
        </p:txBody>
      </p:sp>
      <p:pic>
        <p:nvPicPr>
          <p:cNvPr id="14" name="Content Placeholder 13" descr="A picture containing text, map&#10;&#10;Description generated with high confidence">
            <a:extLst>
              <a:ext uri="{FF2B5EF4-FFF2-40B4-BE49-F238E27FC236}">
                <a16:creationId xmlns:a16="http://schemas.microsoft.com/office/drawing/2014/main" id="{319D5EED-6A3B-4836-93A3-224FE97A9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92" y="1828800"/>
            <a:ext cx="8202120" cy="5017034"/>
          </a:xfrm>
        </p:spPr>
      </p:pic>
    </p:spTree>
    <p:extLst>
      <p:ext uri="{BB962C8B-B14F-4D97-AF65-F5344CB8AC3E}">
        <p14:creationId xmlns:p14="http://schemas.microsoft.com/office/powerpoint/2010/main" val="278012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Reaction to tweets VS videos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0B236C2-09A6-4EF5-B50A-FD0380176C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369" y="1904998"/>
            <a:ext cx="5723011" cy="3352799"/>
          </a:xfrm>
        </p:spPr>
      </p:pic>
      <p:pic>
        <p:nvPicPr>
          <p:cNvPr id="16" name="Content Placeholder 1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AFA65F6-BA09-41F6-94F1-37AF58856E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93" y="1904999"/>
            <a:ext cx="5925531" cy="3352800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F4319C6-409E-4800-854F-00D32642D8DF}"/>
              </a:ext>
            </a:extLst>
          </p:cNvPr>
          <p:cNvSpPr txBox="1"/>
          <p:nvPr/>
        </p:nvSpPr>
        <p:spPr>
          <a:xfrm>
            <a:off x="4570412" y="5867397"/>
            <a:ext cx="1752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+mj-lt"/>
                <a:ea typeface="+mj-ea"/>
                <a:cs typeface="+mj-cs"/>
              </a:rPr>
              <a:t>FOX NEWS</a:t>
            </a:r>
          </a:p>
        </p:txBody>
      </p:sp>
    </p:spTree>
    <p:extLst>
      <p:ext uri="{BB962C8B-B14F-4D97-AF65-F5344CB8AC3E}">
        <p14:creationId xmlns:p14="http://schemas.microsoft.com/office/powerpoint/2010/main" val="172572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Reaction to tweets VS videos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4319C6-409E-4800-854F-00D32642D8DF}"/>
              </a:ext>
            </a:extLst>
          </p:cNvPr>
          <p:cNvSpPr txBox="1"/>
          <p:nvPr/>
        </p:nvSpPr>
        <p:spPr>
          <a:xfrm>
            <a:off x="4570412" y="5867397"/>
            <a:ext cx="1752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+mj-lt"/>
                <a:ea typeface="+mj-ea"/>
                <a:cs typeface="+mj-cs"/>
              </a:rPr>
              <a:t>CNN NEWS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BF2C1B-66C7-451A-A15E-51011356EA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02" y="1896532"/>
            <a:ext cx="5723011" cy="3352799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AF95D24-FB56-493F-AE0B-B934AC2E37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1896532"/>
            <a:ext cx="5899135" cy="3352799"/>
          </a:xfrm>
        </p:spPr>
      </p:pic>
    </p:spTree>
    <p:extLst>
      <p:ext uri="{BB962C8B-B14F-4D97-AF65-F5344CB8AC3E}">
        <p14:creationId xmlns:p14="http://schemas.microsoft.com/office/powerpoint/2010/main" val="154639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Twitter VS YouTube reply sentiment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8CC433-4E38-43DC-A251-5716CDACC4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2" y="1676400"/>
            <a:ext cx="6705600" cy="50292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B672A4-3153-5B4F-95FD-486631AB9F3F}"/>
              </a:ext>
            </a:extLst>
          </p:cNvPr>
          <p:cNvSpPr txBox="1"/>
          <p:nvPr/>
        </p:nvSpPr>
        <p:spPr>
          <a:xfrm>
            <a:off x="9447212" y="5943600"/>
            <a:ext cx="1752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+mj-lt"/>
                <a:ea typeface="+mj-ea"/>
                <a:cs typeface="+mj-cs"/>
              </a:rPr>
              <a:t>FOX NEWS</a:t>
            </a:r>
          </a:p>
        </p:txBody>
      </p:sp>
    </p:spTree>
    <p:extLst>
      <p:ext uri="{BB962C8B-B14F-4D97-AF65-F5344CB8AC3E}">
        <p14:creationId xmlns:p14="http://schemas.microsoft.com/office/powerpoint/2010/main" val="164692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Twitter VS YouTube reply sentiment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0F4BC7-B832-4643-B2B5-0F62B183C8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1752600"/>
            <a:ext cx="6705602" cy="502920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DD1E2F-3B17-0745-9A24-3BD4D4EDF0A6}"/>
              </a:ext>
            </a:extLst>
          </p:cNvPr>
          <p:cNvSpPr txBox="1"/>
          <p:nvPr/>
        </p:nvSpPr>
        <p:spPr>
          <a:xfrm>
            <a:off x="9371012" y="6019800"/>
            <a:ext cx="1752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+mj-lt"/>
                <a:ea typeface="+mj-ea"/>
                <a:cs typeface="+mj-cs"/>
              </a:rPr>
              <a:t>CNN NEWS</a:t>
            </a:r>
          </a:p>
        </p:txBody>
      </p:sp>
    </p:spTree>
    <p:extLst>
      <p:ext uri="{BB962C8B-B14F-4D97-AF65-F5344CB8AC3E}">
        <p14:creationId xmlns:p14="http://schemas.microsoft.com/office/powerpoint/2010/main" val="164308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305</TotalTime>
  <Words>160</Words>
  <Application>Microsoft Macintosh PowerPoint</Application>
  <PresentationFormat>Custom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Consolas</vt:lpstr>
      <vt:lpstr>Corbel</vt:lpstr>
      <vt:lpstr>Chalkboard 16x9</vt:lpstr>
      <vt:lpstr>Social Media impact on News</vt:lpstr>
      <vt:lpstr>Question to explore...</vt:lpstr>
      <vt:lpstr>Different media same platform(Twitter)</vt:lpstr>
      <vt:lpstr>Different media same platform(YouTube)</vt:lpstr>
      <vt:lpstr>Platform summary</vt:lpstr>
      <vt:lpstr>Reaction to tweets VS videos</vt:lpstr>
      <vt:lpstr>Reaction to tweets VS videos</vt:lpstr>
      <vt:lpstr> Twitter VS YouTube reply sentiment</vt:lpstr>
      <vt:lpstr> Twitter VS YouTube reply sentiment</vt:lpstr>
      <vt:lpstr>Conclusion…</vt:lpstr>
      <vt:lpstr>PowerPoint Presentation</vt:lpstr>
      <vt:lpstr>Our journey taught us…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Ashish Chole</dc:creator>
  <cp:lastModifiedBy>张洁美</cp:lastModifiedBy>
  <cp:revision>33</cp:revision>
  <dcterms:created xsi:type="dcterms:W3CDTF">2018-04-17T03:55:57Z</dcterms:created>
  <dcterms:modified xsi:type="dcterms:W3CDTF">2018-04-19T01:08:53Z</dcterms:modified>
</cp:coreProperties>
</file>