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8577-F5D0-EE4E-9441-7124E7EF9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B6B9-CED2-3F4D-92B2-2960843D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3887-EF38-4F47-BD3D-44F0EC59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EC7A-A129-8142-BBFC-5551535E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F293-5BDC-6E4D-9FAD-4716589E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9D6-B5B5-834B-8797-F511F432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A81A-FB3B-9E48-9514-ECB35951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EFDC-DADF-7A42-897E-BBF0EACE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AD7A-9AD5-D344-AAAA-FA4709D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09D3-B09E-9D47-8812-BDF6F1B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1D2A1-9D1F-0642-A4A6-02905E72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0BA4-2CBC-EA4C-BC9C-F73CA7AE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D8A2-53E2-9944-9624-4800FA5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B2A1-A0F9-EE41-B58C-D1EE92E9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CCDC-5B3C-5E4B-AE3B-A472340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65FC-2FD8-4A48-BB58-BEC3E907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122-38AE-DC49-9357-CCE074C5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3EDF-5EB9-F840-88E9-24F94093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2583-2FB3-8441-85A6-D35A432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E795-2949-DD49-9747-2B3D6D7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5A5C-1E7A-254A-91E1-4449B390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6522-5008-6E44-A412-E61318AAF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606D-B529-C945-8F01-FD7C5D68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1DE7-372E-384F-9D61-332DF5A8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C346-71BD-E64C-803B-6BE596A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59F9-4574-5C48-8DD8-83B94161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1654-8262-B440-BC0E-2F70DE328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03F30-2050-8742-9528-BAE98673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E6C3-6E06-0745-BE12-2AEF292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DC85-CF65-334F-BB41-78C8B16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E4B5-AA4B-9743-95F0-D9423FF1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6BFD-A973-C44F-8012-8A85D5C5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7C34A-CFEF-1448-8240-68285EAB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DE6A-F46D-AF4C-8D14-78A2EEC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E68C3-78F2-CB43-B740-54D69637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B941E-9472-7C43-8D45-93E6AD227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A8D5A-1046-A84F-81B0-4A78FCD2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CF786-D743-694A-ADEE-BA2B897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5004A-3FA6-0F4C-A20A-7BD7B737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94BB-D610-5A49-B10C-DD03724A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053E-F89D-134B-8185-093777B5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14B22-31D2-CD49-95A4-086F201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B402-8108-2340-BD9D-A487CE9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1D085-5913-774E-82A8-61BF4457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3BD72-5B24-F845-B8C2-E8263BF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B050E-826C-9B4C-A541-3AE758B6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604D-5161-1941-B842-3B9F31E3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925A-D0DF-684A-A14B-C54A1053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AD848-8361-6D4D-B5FC-38AC91B2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26A6-1C53-364A-89B1-F9C1C9C1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89B40-3715-B24A-9670-1F98A83C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4CC7-C36F-8445-B060-90A87841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03AD-1B40-6046-AACC-346307FE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5DFB0-1B7E-AC49-98A7-D293A4116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4A0F9-AAD4-EB4F-AD8D-0E44FAD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54BB8-7089-4B48-BD7F-349B59EC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F1B4-6AA0-5140-9636-98F73533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82CB-0ABD-7E41-9F08-C2BB87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D1666-ACB6-0B4D-A126-6942AD1F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674A-5FAA-1145-8CC6-9377D58A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11CC-C875-3448-8E57-A13D6A19B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4F6B-E47C-9A47-AB07-0A6A575CD4C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2FDF-D630-BD44-9BF4-973AF9DDF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5C25-590D-6442-91D9-E34155B0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8A1E-4FAA-F048-BF4C-295B15A7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C95-8434-8A4A-939A-BCFAB7C2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347784"/>
            <a:ext cx="10515600" cy="529153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Prof. Q. said I don’t need to have high-fidelity for all pages, so I </a:t>
            </a:r>
            <a:r>
              <a:rPr lang="en-US"/>
              <a:t>included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6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59406-06A5-324D-82B0-5CB137D3FB97}"/>
              </a:ext>
            </a:extLst>
          </p:cNvPr>
          <p:cNvSpPr/>
          <p:nvPr/>
        </p:nvSpPr>
        <p:spPr>
          <a:xfrm>
            <a:off x="691978" y="1"/>
            <a:ext cx="4164227" cy="6858000"/>
          </a:xfrm>
          <a:prstGeom prst="rect">
            <a:avLst/>
          </a:prstGeom>
          <a:solidFill>
            <a:srgbClr val="FAC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B6E648-00CC-374A-9FE7-A636841D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59" y="2305441"/>
            <a:ext cx="2821929" cy="1806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DB15AC-40B0-B14A-8EB7-784DCB02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96" y="772777"/>
            <a:ext cx="1532664" cy="1532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53AE86-DFDB-5B4F-B3FF-3307C8ABD90C}"/>
              </a:ext>
            </a:extLst>
          </p:cNvPr>
          <p:cNvSpPr txBox="1"/>
          <p:nvPr/>
        </p:nvSpPr>
        <p:spPr>
          <a:xfrm>
            <a:off x="2125083" y="116417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shows of pictures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F1CB37-97E6-204D-A0A9-D38DCC2B53C3}"/>
              </a:ext>
            </a:extLst>
          </p:cNvPr>
          <p:cNvCxnSpPr/>
          <p:nvPr/>
        </p:nvCxnSpPr>
        <p:spPr>
          <a:xfrm>
            <a:off x="691978" y="593123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5395B-5667-8D41-95C2-AD2D57BDD0D3}"/>
              </a:ext>
            </a:extLst>
          </p:cNvPr>
          <p:cNvSpPr txBox="1"/>
          <p:nvPr/>
        </p:nvSpPr>
        <p:spPr>
          <a:xfrm>
            <a:off x="891909" y="201723"/>
            <a:ext cx="37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Menu Order Contact Location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2DF5B-5107-6548-A51F-85FEA1580D88}"/>
              </a:ext>
            </a:extLst>
          </p:cNvPr>
          <p:cNvSpPr/>
          <p:nvPr/>
        </p:nvSpPr>
        <p:spPr>
          <a:xfrm>
            <a:off x="6720579" y="1"/>
            <a:ext cx="4164227" cy="6857999"/>
          </a:xfrm>
          <a:prstGeom prst="rect">
            <a:avLst/>
          </a:prstGeom>
          <a:solidFill>
            <a:srgbClr val="FAC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01851-18D7-514D-B229-4DC9912023E9}"/>
              </a:ext>
            </a:extLst>
          </p:cNvPr>
          <p:cNvSpPr txBox="1"/>
          <p:nvPr/>
        </p:nvSpPr>
        <p:spPr>
          <a:xfrm>
            <a:off x="6920509" y="152824"/>
            <a:ext cx="37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</a:t>
            </a:r>
            <a:r>
              <a:rPr lang="en-US" dirty="0">
                <a:solidFill>
                  <a:srgbClr val="7030A0"/>
                </a:solidFill>
              </a:rPr>
              <a:t>Menu</a:t>
            </a:r>
            <a:r>
              <a:rPr lang="en-US" dirty="0">
                <a:solidFill>
                  <a:schemeClr val="bg1"/>
                </a:solidFill>
              </a:rPr>
              <a:t> Order Contact Location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21FE4-3907-AE49-8AF2-7A75880D8097}"/>
              </a:ext>
            </a:extLst>
          </p:cNvPr>
          <p:cNvCxnSpPr/>
          <p:nvPr/>
        </p:nvCxnSpPr>
        <p:spPr>
          <a:xfrm>
            <a:off x="6720575" y="611576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06646D-151B-4442-96AE-A0BA2B387BA0}"/>
              </a:ext>
            </a:extLst>
          </p:cNvPr>
          <p:cNvCxnSpPr/>
          <p:nvPr/>
        </p:nvCxnSpPr>
        <p:spPr>
          <a:xfrm>
            <a:off x="6720574" y="1016355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B57863-A3A7-4A4F-B302-60C580B07B55}"/>
              </a:ext>
            </a:extLst>
          </p:cNvPr>
          <p:cNvSpPr txBox="1"/>
          <p:nvPr/>
        </p:nvSpPr>
        <p:spPr>
          <a:xfrm>
            <a:off x="6920509" y="634277"/>
            <a:ext cx="376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Wedding</a:t>
            </a:r>
            <a:r>
              <a:rPr lang="en-US" sz="1200" dirty="0">
                <a:solidFill>
                  <a:schemeClr val="bg1"/>
                </a:solidFill>
              </a:rPr>
              <a:t> Graduation Anniversary Religious Celebration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9062CE-4859-F440-A50C-7F73E23C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17" y="4041025"/>
            <a:ext cx="2961221" cy="27612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AAD300-06C3-924D-A50D-8D43EAA64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4" y="1163333"/>
            <a:ext cx="2321521" cy="6339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42439C-4C8A-0745-B6AD-1359782E654D}"/>
              </a:ext>
            </a:extLst>
          </p:cNvPr>
          <p:cNvSpPr txBox="1"/>
          <p:nvPr/>
        </p:nvSpPr>
        <p:spPr>
          <a:xfrm>
            <a:off x="6720574" y="1792067"/>
            <a:ext cx="4164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Weddings are such a joyous occasion and each one is different! The same is true of our wedding cakes. We have an almost unlimited combination of flavors and styles to choose from.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550C64-CF97-AE44-A049-1F42650D6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509" y="3208458"/>
            <a:ext cx="1641566" cy="2028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EF8DC2-83B9-FE40-AC8A-8A65EE4B1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005" y="3208458"/>
            <a:ext cx="1664439" cy="20629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B04F1-5DA2-8643-98C9-A57C1C04D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0505" y="5560670"/>
            <a:ext cx="1143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76349-65A2-7D4C-9F6D-118057C8A31F}"/>
              </a:ext>
            </a:extLst>
          </p:cNvPr>
          <p:cNvSpPr/>
          <p:nvPr/>
        </p:nvSpPr>
        <p:spPr>
          <a:xfrm>
            <a:off x="691978" y="1"/>
            <a:ext cx="4164227" cy="6858000"/>
          </a:xfrm>
          <a:prstGeom prst="rect">
            <a:avLst/>
          </a:prstGeom>
          <a:solidFill>
            <a:srgbClr val="FAC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7A754-CBD9-264B-AA40-9FEC974A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896766"/>
            <a:ext cx="2547313" cy="597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96584-D80B-6443-B1B5-1B311207A0DA}"/>
              </a:ext>
            </a:extLst>
          </p:cNvPr>
          <p:cNvSpPr txBox="1"/>
          <p:nvPr/>
        </p:nvSpPr>
        <p:spPr>
          <a:xfrm>
            <a:off x="891909" y="201723"/>
            <a:ext cx="37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Menu </a:t>
            </a:r>
            <a:r>
              <a:rPr lang="en-US" dirty="0">
                <a:solidFill>
                  <a:srgbClr val="7030A0"/>
                </a:solidFill>
              </a:rPr>
              <a:t>Order</a:t>
            </a:r>
            <a:r>
              <a:rPr lang="en-US" dirty="0">
                <a:solidFill>
                  <a:schemeClr val="bg1"/>
                </a:solidFill>
              </a:rPr>
              <a:t> Contact Location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677C69-2979-6446-B13A-35613849BD6A}"/>
              </a:ext>
            </a:extLst>
          </p:cNvPr>
          <p:cNvCxnSpPr/>
          <p:nvPr/>
        </p:nvCxnSpPr>
        <p:spPr>
          <a:xfrm>
            <a:off x="691978" y="593123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B7F96-E89F-E44E-8C3E-9D47396DD2E9}"/>
              </a:ext>
            </a:extLst>
          </p:cNvPr>
          <p:cNvSpPr txBox="1"/>
          <p:nvPr/>
        </p:nvSpPr>
        <p:spPr>
          <a:xfrm>
            <a:off x="1001622" y="594515"/>
            <a:ext cx="376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Other</a:t>
            </a:r>
            <a:r>
              <a:rPr lang="en-US" sz="1200" dirty="0">
                <a:solidFill>
                  <a:schemeClr val="bg1"/>
                </a:solidFill>
              </a:rPr>
              <a:t> Pies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637B34-7B93-7247-BBD6-55D9959FBFCA}"/>
              </a:ext>
            </a:extLst>
          </p:cNvPr>
          <p:cNvCxnSpPr/>
          <p:nvPr/>
        </p:nvCxnSpPr>
        <p:spPr>
          <a:xfrm>
            <a:off x="691975" y="863275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5B302-B664-824A-B092-0E00D3252F81}"/>
              </a:ext>
            </a:extLst>
          </p:cNvPr>
          <p:cNvSpPr/>
          <p:nvPr/>
        </p:nvSpPr>
        <p:spPr>
          <a:xfrm>
            <a:off x="6899189" y="0"/>
            <a:ext cx="4164227" cy="6858000"/>
          </a:xfrm>
          <a:prstGeom prst="rect">
            <a:avLst/>
          </a:prstGeom>
          <a:solidFill>
            <a:srgbClr val="FAC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1B10B-0C99-E741-AD4C-28873963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02" y="696836"/>
            <a:ext cx="3632200" cy="617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EEC420-8C4E-5B47-AEEF-EF03BC5ACECC}"/>
              </a:ext>
            </a:extLst>
          </p:cNvPr>
          <p:cNvSpPr txBox="1"/>
          <p:nvPr/>
        </p:nvSpPr>
        <p:spPr>
          <a:xfrm>
            <a:off x="6899189" y="57457"/>
            <a:ext cx="37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Menu Order </a:t>
            </a:r>
            <a:r>
              <a:rPr lang="en-US" dirty="0">
                <a:solidFill>
                  <a:srgbClr val="7030A0"/>
                </a:solidFill>
              </a:rPr>
              <a:t>Contact</a:t>
            </a:r>
            <a:r>
              <a:rPr lang="en-US" dirty="0">
                <a:solidFill>
                  <a:schemeClr val="bg1"/>
                </a:solidFill>
              </a:rPr>
              <a:t>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B4F2-68EA-294B-891F-D82144F24B2D}"/>
              </a:ext>
            </a:extLst>
          </p:cNvPr>
          <p:cNvSpPr txBox="1"/>
          <p:nvPr/>
        </p:nvSpPr>
        <p:spPr>
          <a:xfrm>
            <a:off x="6899189" y="386389"/>
            <a:ext cx="376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Contact Us </a:t>
            </a:r>
            <a:r>
              <a:rPr lang="en-US" sz="1200" dirty="0">
                <a:solidFill>
                  <a:schemeClr val="bg1"/>
                </a:solidFill>
              </a:rPr>
              <a:t> Find 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5033D1-9B6B-5941-8D59-7AF225E776FA}"/>
              </a:ext>
            </a:extLst>
          </p:cNvPr>
          <p:cNvCxnSpPr/>
          <p:nvPr/>
        </p:nvCxnSpPr>
        <p:spPr>
          <a:xfrm>
            <a:off x="6886501" y="418550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7F6107-DE2D-D347-908E-FF0F3C008A84}"/>
              </a:ext>
            </a:extLst>
          </p:cNvPr>
          <p:cNvCxnSpPr/>
          <p:nvPr/>
        </p:nvCxnSpPr>
        <p:spPr>
          <a:xfrm>
            <a:off x="6886500" y="655149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1A856-6D44-CB49-B789-581670E293DC}"/>
              </a:ext>
            </a:extLst>
          </p:cNvPr>
          <p:cNvSpPr/>
          <p:nvPr/>
        </p:nvSpPr>
        <p:spPr>
          <a:xfrm>
            <a:off x="691978" y="1"/>
            <a:ext cx="4164227" cy="6858000"/>
          </a:xfrm>
          <a:prstGeom prst="rect">
            <a:avLst/>
          </a:prstGeom>
          <a:solidFill>
            <a:srgbClr val="FAC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840C8-BCBE-A94F-A915-A9A8A248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8" y="1563817"/>
            <a:ext cx="3786645" cy="1865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1E2F7-F631-9741-B9A2-B52A5917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71" y="3429001"/>
            <a:ext cx="3800142" cy="2020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5E738-56E6-B94A-81F1-231716F970C6}"/>
              </a:ext>
            </a:extLst>
          </p:cNvPr>
          <p:cNvSpPr txBox="1"/>
          <p:nvPr/>
        </p:nvSpPr>
        <p:spPr>
          <a:xfrm>
            <a:off x="916549" y="105719"/>
            <a:ext cx="37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Menu Order </a:t>
            </a:r>
            <a:r>
              <a:rPr lang="en-US" dirty="0">
                <a:solidFill>
                  <a:srgbClr val="7030A0"/>
                </a:solidFill>
              </a:rPr>
              <a:t>Contact</a:t>
            </a:r>
            <a:r>
              <a:rPr lang="en-US" dirty="0">
                <a:solidFill>
                  <a:schemeClr val="bg1"/>
                </a:solidFill>
              </a:rPr>
              <a:t> 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CF6A66-23AE-1742-9652-E911DB146560}"/>
              </a:ext>
            </a:extLst>
          </p:cNvPr>
          <p:cNvCxnSpPr/>
          <p:nvPr/>
        </p:nvCxnSpPr>
        <p:spPr>
          <a:xfrm>
            <a:off x="691978" y="475051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A94022-F909-9149-A5DA-4C1E79564662}"/>
              </a:ext>
            </a:extLst>
          </p:cNvPr>
          <p:cNvSpPr txBox="1"/>
          <p:nvPr/>
        </p:nvSpPr>
        <p:spPr>
          <a:xfrm>
            <a:off x="916549" y="442270"/>
            <a:ext cx="376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Contact Us  </a:t>
            </a:r>
            <a:r>
              <a:rPr lang="en-US" sz="1200" dirty="0">
                <a:solidFill>
                  <a:srgbClr val="7030A0"/>
                </a:solidFill>
              </a:rPr>
              <a:t>Find Us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78667C-EE82-734C-90D3-B3014D8CC062}"/>
              </a:ext>
            </a:extLst>
          </p:cNvPr>
          <p:cNvCxnSpPr/>
          <p:nvPr/>
        </p:nvCxnSpPr>
        <p:spPr>
          <a:xfrm>
            <a:off x="716615" y="719268"/>
            <a:ext cx="416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AFB48-FF21-324B-98F5-5FF745372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86" y="898862"/>
            <a:ext cx="2936883" cy="6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3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Note: Prof. Q. said I don’t need to have high-fidelity for all pages, so I included 5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Prof. Q. </dc:title>
  <dc:creator>Microsoft Office User</dc:creator>
  <cp:lastModifiedBy>Microsoft Office User</cp:lastModifiedBy>
  <cp:revision>39</cp:revision>
  <dcterms:created xsi:type="dcterms:W3CDTF">2019-03-25T18:03:23Z</dcterms:created>
  <dcterms:modified xsi:type="dcterms:W3CDTF">2019-03-25T18:32:25Z</dcterms:modified>
</cp:coreProperties>
</file>