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</a:p>
          <a:p>
            <a:r>
              <a:rPr lang="en-US" dirty="0" smtClean="0"/>
              <a:t>STRUCTURES AND ALGORITHMS FOR ARRAY PROCESSORS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434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Array processors - SIMD array </a:t>
            </a:r>
            <a:r>
              <a:rPr lang="en-US" dirty="0" smtClean="0"/>
              <a:t>processors Interconnection </a:t>
            </a:r>
            <a:r>
              <a:rPr lang="en-US" dirty="0" smtClean="0"/>
              <a:t>networks - Static </a:t>
            </a:r>
            <a:r>
              <a:rPr lang="en-US" dirty="0" err="1" smtClean="0"/>
              <a:t>vs</a:t>
            </a:r>
            <a:r>
              <a:rPr lang="en-US" dirty="0" smtClean="0"/>
              <a:t> dynamic networks – mesh connected networks - Cube interconnection networks - Parallel algorithms for array processors - SIMD matrix multiplication-Parallel sorting on array processors - Associative array processing - Memory organization.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SIMD Array Processors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synchronous array of parallel processors is called an array processor</a:t>
            </a:r>
          </a:p>
          <a:p>
            <a:pPr lvl="1"/>
            <a:r>
              <a:rPr lang="en-US" dirty="0" smtClean="0"/>
              <a:t>Consist of multiple Processing Elements(PEs) under the supervision of one control unit(CU)</a:t>
            </a:r>
          </a:p>
          <a:p>
            <a:r>
              <a:rPr lang="en-US" dirty="0" smtClean="0"/>
              <a:t>Array processor can handle single instruction multiple data(SIMD) stream</a:t>
            </a:r>
          </a:p>
          <a:p>
            <a:r>
              <a:rPr lang="en-US" dirty="0" smtClean="0"/>
              <a:t>Array processors are also known as SIMD computers</a:t>
            </a:r>
          </a:p>
          <a:p>
            <a:r>
              <a:rPr lang="en-US" dirty="0" smtClean="0"/>
              <a:t>SIMD computers appear in 2 basic architectural organization</a:t>
            </a:r>
          </a:p>
          <a:p>
            <a:pPr lvl="1"/>
            <a:r>
              <a:rPr lang="en-US" dirty="0" smtClean="0"/>
              <a:t>Array processors using random access memory</a:t>
            </a:r>
          </a:p>
          <a:p>
            <a:pPr lvl="1"/>
            <a:r>
              <a:rPr lang="en-US" dirty="0" smtClean="0"/>
              <a:t>Associative processors using content- addressable( or associative) memory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r>
              <a:rPr lang="en-US" dirty="0" smtClean="0"/>
              <a:t>SIMD Computer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126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MODULE 3</vt:lpstr>
      <vt:lpstr>Slide 2</vt:lpstr>
      <vt:lpstr>SIMD Array Processors</vt:lpstr>
      <vt:lpstr>SIMD Computer Organization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/>
  <cp:lastModifiedBy>cseallstaff</cp:lastModifiedBy>
  <cp:revision>5</cp:revision>
  <dcterms:created xsi:type="dcterms:W3CDTF">2006-08-16T00:00:00Z</dcterms:created>
  <dcterms:modified xsi:type="dcterms:W3CDTF">2014-01-10T05:18:05Z</dcterms:modified>
</cp:coreProperties>
</file>