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yappa MA" userId="24b141eb-0646-44fe-a664-0a87f70309ba" providerId="ADAL" clId="{2E2F5E1C-0035-4E31-96C9-9A759B99AE8A}"/>
    <pc:docChg chg="undo custSel addSld delSld modSld">
      <pc:chgData name="Aiyappa MA" userId="24b141eb-0646-44fe-a664-0a87f70309ba" providerId="ADAL" clId="{2E2F5E1C-0035-4E31-96C9-9A759B99AE8A}" dt="2021-02-15T12:24:17.228" v="13529" actId="2696"/>
      <pc:docMkLst>
        <pc:docMk/>
      </pc:docMkLst>
      <pc:sldChg chg="modSp add">
        <pc:chgData name="Aiyappa MA" userId="24b141eb-0646-44fe-a664-0a87f70309ba" providerId="ADAL" clId="{2E2F5E1C-0035-4E31-96C9-9A759B99AE8A}" dt="2021-02-08T02:49:43.422" v="7" actId="20577"/>
        <pc:sldMkLst>
          <pc:docMk/>
          <pc:sldMk cId="1337898754" sldId="256"/>
        </pc:sldMkLst>
        <pc:spChg chg="mod">
          <ac:chgData name="Aiyappa MA" userId="24b141eb-0646-44fe-a664-0a87f70309ba" providerId="ADAL" clId="{2E2F5E1C-0035-4E31-96C9-9A759B99AE8A}" dt="2021-02-08T02:49:43.422" v="7" actId="20577"/>
          <ac:spMkLst>
            <pc:docMk/>
            <pc:sldMk cId="1337898754" sldId="256"/>
            <ac:spMk id="2" creationId="{A898072A-A505-48D5-A29C-E60E9D094BD1}"/>
          </ac:spMkLst>
        </pc:spChg>
      </pc:sldChg>
      <pc:sldChg chg="modSp add">
        <pc:chgData name="Aiyappa MA" userId="24b141eb-0646-44fe-a664-0a87f70309ba" providerId="ADAL" clId="{2E2F5E1C-0035-4E31-96C9-9A759B99AE8A}" dt="2021-02-08T11:39:54.876" v="4265" actId="5793"/>
        <pc:sldMkLst>
          <pc:docMk/>
          <pc:sldMk cId="3040284842" sldId="257"/>
        </pc:sldMkLst>
        <pc:spChg chg="mod">
          <ac:chgData name="Aiyappa MA" userId="24b141eb-0646-44fe-a664-0a87f70309ba" providerId="ADAL" clId="{2E2F5E1C-0035-4E31-96C9-9A759B99AE8A}" dt="2021-02-08T02:50:10.052" v="28" actId="20577"/>
          <ac:spMkLst>
            <pc:docMk/>
            <pc:sldMk cId="3040284842" sldId="257"/>
            <ac:spMk id="2" creationId="{5655FAF6-2412-477C-B50A-FE7E6DD83F7E}"/>
          </ac:spMkLst>
        </pc:spChg>
        <pc:spChg chg="mod">
          <ac:chgData name="Aiyappa MA" userId="24b141eb-0646-44fe-a664-0a87f70309ba" providerId="ADAL" clId="{2E2F5E1C-0035-4E31-96C9-9A759B99AE8A}" dt="2021-02-08T11:39:54.876" v="4265" actId="5793"/>
          <ac:spMkLst>
            <pc:docMk/>
            <pc:sldMk cId="3040284842" sldId="257"/>
            <ac:spMk id="3" creationId="{442CD01C-4CA3-4ACC-8D35-8D82E42D6D6D}"/>
          </ac:spMkLst>
        </pc:spChg>
      </pc:sldChg>
      <pc:sldChg chg="addSp delSp modSp add">
        <pc:chgData name="Aiyappa MA" userId="24b141eb-0646-44fe-a664-0a87f70309ba" providerId="ADAL" clId="{2E2F5E1C-0035-4E31-96C9-9A759B99AE8A}" dt="2021-02-08T11:41:55.428" v="4266" actId="20577"/>
        <pc:sldMkLst>
          <pc:docMk/>
          <pc:sldMk cId="2447013846" sldId="258"/>
        </pc:sldMkLst>
        <pc:spChg chg="add del">
          <ac:chgData name="Aiyappa MA" userId="24b141eb-0646-44fe-a664-0a87f70309ba" providerId="ADAL" clId="{2E2F5E1C-0035-4E31-96C9-9A759B99AE8A}" dt="2021-02-08T03:14:10.889" v="52"/>
          <ac:spMkLst>
            <pc:docMk/>
            <pc:sldMk cId="2447013846" sldId="258"/>
            <ac:spMk id="2" creationId="{F0B3914C-4F06-41C7-BCCE-AD8EA4B63E28}"/>
          </ac:spMkLst>
        </pc:spChg>
        <pc:spChg chg="add mod">
          <ac:chgData name="Aiyappa MA" userId="24b141eb-0646-44fe-a664-0a87f70309ba" providerId="ADAL" clId="{2E2F5E1C-0035-4E31-96C9-9A759B99AE8A}" dt="2021-02-08T11:41:55.428" v="4266" actId="20577"/>
          <ac:spMkLst>
            <pc:docMk/>
            <pc:sldMk cId="2447013846" sldId="258"/>
            <ac:spMk id="3" creationId="{60C6E432-64A6-4B66-9823-CE9D4894BD6B}"/>
          </ac:spMkLst>
        </pc:spChg>
      </pc:sldChg>
      <pc:sldChg chg="addSp delSp modSp add del">
        <pc:chgData name="Aiyappa MA" userId="24b141eb-0646-44fe-a664-0a87f70309ba" providerId="ADAL" clId="{2E2F5E1C-0035-4E31-96C9-9A759B99AE8A}" dt="2021-02-08T03:13:28.720" v="49"/>
        <pc:sldMkLst>
          <pc:docMk/>
          <pc:sldMk cId="3423376313" sldId="258"/>
        </pc:sldMkLst>
        <pc:spChg chg="add del mod">
          <ac:chgData name="Aiyappa MA" userId="24b141eb-0646-44fe-a664-0a87f70309ba" providerId="ADAL" clId="{2E2F5E1C-0035-4E31-96C9-9A759B99AE8A}" dt="2021-02-08T03:13:27.693" v="48"/>
          <ac:spMkLst>
            <pc:docMk/>
            <pc:sldMk cId="3423376313" sldId="258"/>
            <ac:spMk id="2" creationId="{78641658-3834-4AE2-A713-59884879B8EE}"/>
          </ac:spMkLst>
        </pc:spChg>
      </pc:sldChg>
      <pc:sldChg chg="addSp delSp modSp add del">
        <pc:chgData name="Aiyappa MA" userId="24b141eb-0646-44fe-a664-0a87f70309ba" providerId="ADAL" clId="{2E2F5E1C-0035-4E31-96C9-9A759B99AE8A}" dt="2021-02-08T07:00:15.116" v="130" actId="2696"/>
        <pc:sldMkLst>
          <pc:docMk/>
          <pc:sldMk cId="3510654977" sldId="259"/>
        </pc:sldMkLst>
        <pc:spChg chg="add del mod">
          <ac:chgData name="Aiyappa MA" userId="24b141eb-0646-44fe-a664-0a87f70309ba" providerId="ADAL" clId="{2E2F5E1C-0035-4E31-96C9-9A759B99AE8A}" dt="2021-02-08T06:52:08.389" v="100"/>
          <ac:spMkLst>
            <pc:docMk/>
            <pc:sldMk cId="3510654977" sldId="259"/>
            <ac:spMk id="2" creationId="{6F1CCC2D-6C8C-4E8A-95A3-3992B044B523}"/>
          </ac:spMkLst>
        </pc:spChg>
        <pc:spChg chg="add del">
          <ac:chgData name="Aiyappa MA" userId="24b141eb-0646-44fe-a664-0a87f70309ba" providerId="ADAL" clId="{2E2F5E1C-0035-4E31-96C9-9A759B99AE8A}" dt="2021-02-08T06:52:30.858" v="120"/>
          <ac:spMkLst>
            <pc:docMk/>
            <pc:sldMk cId="3510654977" sldId="259"/>
            <ac:spMk id="3" creationId="{103C55C2-4B12-448C-BF3F-40BB416DB628}"/>
          </ac:spMkLst>
        </pc:spChg>
        <pc:spChg chg="add mod">
          <ac:chgData name="Aiyappa MA" userId="24b141eb-0646-44fe-a664-0a87f70309ba" providerId="ADAL" clId="{2E2F5E1C-0035-4E31-96C9-9A759B99AE8A}" dt="2021-02-08T06:53:15.340" v="128" actId="947"/>
          <ac:spMkLst>
            <pc:docMk/>
            <pc:sldMk cId="3510654977" sldId="259"/>
            <ac:spMk id="4" creationId="{8298CE53-1187-4096-965D-441761299AB3}"/>
          </ac:spMkLst>
        </pc:spChg>
      </pc:sldChg>
      <pc:sldChg chg="modSp add">
        <pc:chgData name="Aiyappa MA" userId="24b141eb-0646-44fe-a664-0a87f70309ba" providerId="ADAL" clId="{2E2F5E1C-0035-4E31-96C9-9A759B99AE8A}" dt="2021-02-08T07:00:38.839" v="135" actId="20577"/>
        <pc:sldMkLst>
          <pc:docMk/>
          <pc:sldMk cId="424408358" sldId="260"/>
        </pc:sldMkLst>
        <pc:spChg chg="mod">
          <ac:chgData name="Aiyappa MA" userId="24b141eb-0646-44fe-a664-0a87f70309ba" providerId="ADAL" clId="{2E2F5E1C-0035-4E31-96C9-9A759B99AE8A}" dt="2021-02-08T07:00:38.839" v="135" actId="20577"/>
          <ac:spMkLst>
            <pc:docMk/>
            <pc:sldMk cId="424408358" sldId="260"/>
            <ac:spMk id="3" creationId="{F23B8361-5607-4689-8D0D-652DBFB11B15}"/>
          </ac:spMkLst>
        </pc:spChg>
      </pc:sldChg>
      <pc:sldChg chg="modSp add">
        <pc:chgData name="Aiyappa MA" userId="24b141eb-0646-44fe-a664-0a87f70309ba" providerId="ADAL" clId="{2E2F5E1C-0035-4E31-96C9-9A759B99AE8A}" dt="2021-02-08T12:07:49.378" v="4456" actId="20577"/>
        <pc:sldMkLst>
          <pc:docMk/>
          <pc:sldMk cId="2362886026" sldId="261"/>
        </pc:sldMkLst>
        <pc:spChg chg="mod">
          <ac:chgData name="Aiyappa MA" userId="24b141eb-0646-44fe-a664-0a87f70309ba" providerId="ADAL" clId="{2E2F5E1C-0035-4E31-96C9-9A759B99AE8A}" dt="2021-02-08T07:03:17.999" v="192" actId="20577"/>
          <ac:spMkLst>
            <pc:docMk/>
            <pc:sldMk cId="2362886026" sldId="261"/>
            <ac:spMk id="2" creationId="{F8DFFD82-C191-43E1-A978-59356BD92E41}"/>
          </ac:spMkLst>
        </pc:spChg>
        <pc:spChg chg="mod">
          <ac:chgData name="Aiyappa MA" userId="24b141eb-0646-44fe-a664-0a87f70309ba" providerId="ADAL" clId="{2E2F5E1C-0035-4E31-96C9-9A759B99AE8A}" dt="2021-02-08T12:07:49.378" v="4456" actId="20577"/>
          <ac:spMkLst>
            <pc:docMk/>
            <pc:sldMk cId="2362886026" sldId="261"/>
            <ac:spMk id="3" creationId="{B291FFD6-D91E-4099-9640-8230D3EB7085}"/>
          </ac:spMkLst>
        </pc:spChg>
      </pc:sldChg>
      <pc:sldChg chg="modSp add">
        <pc:chgData name="Aiyappa MA" userId="24b141eb-0646-44fe-a664-0a87f70309ba" providerId="ADAL" clId="{2E2F5E1C-0035-4E31-96C9-9A759B99AE8A}" dt="2021-02-08T07:35:19.488" v="1037" actId="20577"/>
        <pc:sldMkLst>
          <pc:docMk/>
          <pc:sldMk cId="3164005854" sldId="262"/>
        </pc:sldMkLst>
        <pc:spChg chg="mod">
          <ac:chgData name="Aiyappa MA" userId="24b141eb-0646-44fe-a664-0a87f70309ba" providerId="ADAL" clId="{2E2F5E1C-0035-4E31-96C9-9A759B99AE8A}" dt="2021-02-08T07:34:46.988" v="996" actId="20577"/>
          <ac:spMkLst>
            <pc:docMk/>
            <pc:sldMk cId="3164005854" sldId="262"/>
            <ac:spMk id="2" creationId="{C64A88A2-16D3-4C02-8145-9A9A23D39385}"/>
          </ac:spMkLst>
        </pc:spChg>
        <pc:spChg chg="mod">
          <ac:chgData name="Aiyappa MA" userId="24b141eb-0646-44fe-a664-0a87f70309ba" providerId="ADAL" clId="{2E2F5E1C-0035-4E31-96C9-9A759B99AE8A}" dt="2021-02-08T07:35:19.488" v="1037" actId="20577"/>
          <ac:spMkLst>
            <pc:docMk/>
            <pc:sldMk cId="3164005854" sldId="262"/>
            <ac:spMk id="3" creationId="{0A2E972C-C8DB-47F8-9B6E-F2D71FCA33A8}"/>
          </ac:spMkLst>
        </pc:spChg>
      </pc:sldChg>
      <pc:sldChg chg="modSp add">
        <pc:chgData name="Aiyappa MA" userId="24b141eb-0646-44fe-a664-0a87f70309ba" providerId="ADAL" clId="{2E2F5E1C-0035-4E31-96C9-9A759B99AE8A}" dt="2021-02-08T12:19:31.444" v="4460" actId="5793"/>
        <pc:sldMkLst>
          <pc:docMk/>
          <pc:sldMk cId="2796865118" sldId="263"/>
        </pc:sldMkLst>
        <pc:spChg chg="mod">
          <ac:chgData name="Aiyappa MA" userId="24b141eb-0646-44fe-a664-0a87f70309ba" providerId="ADAL" clId="{2E2F5E1C-0035-4E31-96C9-9A759B99AE8A}" dt="2021-02-08T07:35:58.484" v="1083" actId="20577"/>
          <ac:spMkLst>
            <pc:docMk/>
            <pc:sldMk cId="2796865118" sldId="263"/>
            <ac:spMk id="2" creationId="{288D5891-06CC-4864-A953-B3A48825AE13}"/>
          </ac:spMkLst>
        </pc:spChg>
        <pc:spChg chg="mod">
          <ac:chgData name="Aiyappa MA" userId="24b141eb-0646-44fe-a664-0a87f70309ba" providerId="ADAL" clId="{2E2F5E1C-0035-4E31-96C9-9A759B99AE8A}" dt="2021-02-08T12:19:31.444" v="4460" actId="5793"/>
          <ac:spMkLst>
            <pc:docMk/>
            <pc:sldMk cId="2796865118" sldId="263"/>
            <ac:spMk id="3" creationId="{501F35CC-D767-497C-8B0D-DC5DEE110F8C}"/>
          </ac:spMkLst>
        </pc:spChg>
      </pc:sldChg>
      <pc:sldChg chg="modSp add">
        <pc:chgData name="Aiyappa MA" userId="24b141eb-0646-44fe-a664-0a87f70309ba" providerId="ADAL" clId="{2E2F5E1C-0035-4E31-96C9-9A759B99AE8A}" dt="2021-02-08T08:57:04.306" v="1841" actId="20577"/>
        <pc:sldMkLst>
          <pc:docMk/>
          <pc:sldMk cId="2222770179" sldId="264"/>
        </pc:sldMkLst>
        <pc:spChg chg="mod">
          <ac:chgData name="Aiyappa MA" userId="24b141eb-0646-44fe-a664-0a87f70309ba" providerId="ADAL" clId="{2E2F5E1C-0035-4E31-96C9-9A759B99AE8A}" dt="2021-02-08T08:32:20.396" v="1444" actId="20577"/>
          <ac:spMkLst>
            <pc:docMk/>
            <pc:sldMk cId="2222770179" sldId="264"/>
            <ac:spMk id="2" creationId="{F1B39B92-FF2D-49E9-8B53-5D90382B479C}"/>
          </ac:spMkLst>
        </pc:spChg>
        <pc:spChg chg="mod">
          <ac:chgData name="Aiyappa MA" userId="24b141eb-0646-44fe-a664-0a87f70309ba" providerId="ADAL" clId="{2E2F5E1C-0035-4E31-96C9-9A759B99AE8A}" dt="2021-02-08T08:57:04.306" v="1841" actId="20577"/>
          <ac:spMkLst>
            <pc:docMk/>
            <pc:sldMk cId="2222770179" sldId="264"/>
            <ac:spMk id="3" creationId="{019CD726-C463-440B-871A-AF3637552169}"/>
          </ac:spMkLst>
        </pc:spChg>
      </pc:sldChg>
      <pc:sldChg chg="modSp add">
        <pc:chgData name="Aiyappa MA" userId="24b141eb-0646-44fe-a664-0a87f70309ba" providerId="ADAL" clId="{2E2F5E1C-0035-4E31-96C9-9A759B99AE8A}" dt="2021-02-08T09:09:15.733" v="2273" actId="20577"/>
        <pc:sldMkLst>
          <pc:docMk/>
          <pc:sldMk cId="2708569258" sldId="265"/>
        </pc:sldMkLst>
        <pc:spChg chg="mod">
          <ac:chgData name="Aiyappa MA" userId="24b141eb-0646-44fe-a664-0a87f70309ba" providerId="ADAL" clId="{2E2F5E1C-0035-4E31-96C9-9A759B99AE8A}" dt="2021-02-08T09:00:01.010" v="1873" actId="20577"/>
          <ac:spMkLst>
            <pc:docMk/>
            <pc:sldMk cId="2708569258" sldId="265"/>
            <ac:spMk id="2" creationId="{1B704D41-C63A-49DE-B8A4-3D474F0112B2}"/>
          </ac:spMkLst>
        </pc:spChg>
        <pc:spChg chg="mod">
          <ac:chgData name="Aiyappa MA" userId="24b141eb-0646-44fe-a664-0a87f70309ba" providerId="ADAL" clId="{2E2F5E1C-0035-4E31-96C9-9A759B99AE8A}" dt="2021-02-08T09:09:15.733" v="2273" actId="20577"/>
          <ac:spMkLst>
            <pc:docMk/>
            <pc:sldMk cId="2708569258" sldId="265"/>
            <ac:spMk id="3" creationId="{B595F9C3-E17E-4665-977F-568A3C8D9885}"/>
          </ac:spMkLst>
        </pc:spChg>
      </pc:sldChg>
      <pc:sldChg chg="modSp add">
        <pc:chgData name="Aiyappa MA" userId="24b141eb-0646-44fe-a664-0a87f70309ba" providerId="ADAL" clId="{2E2F5E1C-0035-4E31-96C9-9A759B99AE8A}" dt="2021-02-08T10:18:27.513" v="2589" actId="20577"/>
        <pc:sldMkLst>
          <pc:docMk/>
          <pc:sldMk cId="2258149884" sldId="266"/>
        </pc:sldMkLst>
        <pc:spChg chg="mod">
          <ac:chgData name="Aiyappa MA" userId="24b141eb-0646-44fe-a664-0a87f70309ba" providerId="ADAL" clId="{2E2F5E1C-0035-4E31-96C9-9A759B99AE8A}" dt="2021-02-08T09:09:38.969" v="2279" actId="20577"/>
          <ac:spMkLst>
            <pc:docMk/>
            <pc:sldMk cId="2258149884" sldId="266"/>
            <ac:spMk id="2" creationId="{32C1AC80-F776-4E01-9F53-FBECA5DA8856}"/>
          </ac:spMkLst>
        </pc:spChg>
        <pc:spChg chg="mod">
          <ac:chgData name="Aiyappa MA" userId="24b141eb-0646-44fe-a664-0a87f70309ba" providerId="ADAL" clId="{2E2F5E1C-0035-4E31-96C9-9A759B99AE8A}" dt="2021-02-08T10:18:27.513" v="2589" actId="20577"/>
          <ac:spMkLst>
            <pc:docMk/>
            <pc:sldMk cId="2258149884" sldId="266"/>
            <ac:spMk id="3" creationId="{34F72458-5FC4-4E42-9C03-894867474282}"/>
          </ac:spMkLst>
        </pc:spChg>
      </pc:sldChg>
      <pc:sldChg chg="modSp add">
        <pc:chgData name="Aiyappa MA" userId="24b141eb-0646-44fe-a664-0a87f70309ba" providerId="ADAL" clId="{2E2F5E1C-0035-4E31-96C9-9A759B99AE8A}" dt="2021-02-08T10:36:37.005" v="3108" actId="20577"/>
        <pc:sldMkLst>
          <pc:docMk/>
          <pc:sldMk cId="158833993" sldId="267"/>
        </pc:sldMkLst>
        <pc:spChg chg="mod">
          <ac:chgData name="Aiyappa MA" userId="24b141eb-0646-44fe-a664-0a87f70309ba" providerId="ADAL" clId="{2E2F5E1C-0035-4E31-96C9-9A759B99AE8A}" dt="2021-02-08T10:36:37.005" v="3108" actId="20577"/>
          <ac:spMkLst>
            <pc:docMk/>
            <pc:sldMk cId="158833993" sldId="267"/>
            <ac:spMk id="2" creationId="{E80F0926-BAE2-4057-B891-3360D19D04AE}"/>
          </ac:spMkLst>
        </pc:spChg>
        <pc:spChg chg="mod">
          <ac:chgData name="Aiyappa MA" userId="24b141eb-0646-44fe-a664-0a87f70309ba" providerId="ADAL" clId="{2E2F5E1C-0035-4E31-96C9-9A759B99AE8A}" dt="2021-02-08T10:31:48.385" v="3098" actId="20577"/>
          <ac:spMkLst>
            <pc:docMk/>
            <pc:sldMk cId="158833993" sldId="267"/>
            <ac:spMk id="3" creationId="{E2D592C3-A448-4C22-B549-9A2759DA3563}"/>
          </ac:spMkLst>
        </pc:spChg>
      </pc:sldChg>
      <pc:sldChg chg="modSp add">
        <pc:chgData name="Aiyappa MA" userId="24b141eb-0646-44fe-a664-0a87f70309ba" providerId="ADAL" clId="{2E2F5E1C-0035-4E31-96C9-9A759B99AE8A}" dt="2021-02-08T10:47:50.956" v="3421"/>
        <pc:sldMkLst>
          <pc:docMk/>
          <pc:sldMk cId="1359112414" sldId="268"/>
        </pc:sldMkLst>
        <pc:spChg chg="mod">
          <ac:chgData name="Aiyappa MA" userId="24b141eb-0646-44fe-a664-0a87f70309ba" providerId="ADAL" clId="{2E2F5E1C-0035-4E31-96C9-9A759B99AE8A}" dt="2021-02-08T10:37:03.498" v="3141" actId="20577"/>
          <ac:spMkLst>
            <pc:docMk/>
            <pc:sldMk cId="1359112414" sldId="268"/>
            <ac:spMk id="2" creationId="{AD91871B-ED1C-498D-BC41-A01B83E4DD5C}"/>
          </ac:spMkLst>
        </pc:spChg>
        <pc:spChg chg="mod">
          <ac:chgData name="Aiyappa MA" userId="24b141eb-0646-44fe-a664-0a87f70309ba" providerId="ADAL" clId="{2E2F5E1C-0035-4E31-96C9-9A759B99AE8A}" dt="2021-02-08T10:47:50.956" v="3421"/>
          <ac:spMkLst>
            <pc:docMk/>
            <pc:sldMk cId="1359112414" sldId="268"/>
            <ac:spMk id="3" creationId="{A343FBA8-D223-48CC-B1C4-87BBCB678502}"/>
          </ac:spMkLst>
        </pc:spChg>
      </pc:sldChg>
      <pc:sldChg chg="modSp add">
        <pc:chgData name="Aiyappa MA" userId="24b141eb-0646-44fe-a664-0a87f70309ba" providerId="ADAL" clId="{2E2F5E1C-0035-4E31-96C9-9A759B99AE8A}" dt="2021-02-08T10:53:45.570" v="3652" actId="20577"/>
        <pc:sldMkLst>
          <pc:docMk/>
          <pc:sldMk cId="3925122116" sldId="269"/>
        </pc:sldMkLst>
        <pc:spChg chg="mod">
          <ac:chgData name="Aiyappa MA" userId="24b141eb-0646-44fe-a664-0a87f70309ba" providerId="ADAL" clId="{2E2F5E1C-0035-4E31-96C9-9A759B99AE8A}" dt="2021-02-08T10:49:28.727" v="3453" actId="20577"/>
          <ac:spMkLst>
            <pc:docMk/>
            <pc:sldMk cId="3925122116" sldId="269"/>
            <ac:spMk id="2" creationId="{3C77BDE5-EC7E-40E3-A05A-6BF7688F523C}"/>
          </ac:spMkLst>
        </pc:spChg>
        <pc:spChg chg="mod">
          <ac:chgData name="Aiyappa MA" userId="24b141eb-0646-44fe-a664-0a87f70309ba" providerId="ADAL" clId="{2E2F5E1C-0035-4E31-96C9-9A759B99AE8A}" dt="2021-02-08T10:53:45.570" v="3652" actId="20577"/>
          <ac:spMkLst>
            <pc:docMk/>
            <pc:sldMk cId="3925122116" sldId="269"/>
            <ac:spMk id="3" creationId="{E6FA4C78-AB26-48FC-838A-AD39C118656C}"/>
          </ac:spMkLst>
        </pc:spChg>
      </pc:sldChg>
      <pc:sldChg chg="modSp add mod">
        <pc:chgData name="Aiyappa MA" userId="24b141eb-0646-44fe-a664-0a87f70309ba" providerId="ADAL" clId="{2E2F5E1C-0035-4E31-96C9-9A759B99AE8A}" dt="2021-02-15T06:35:35.507" v="4674" actId="313"/>
        <pc:sldMkLst>
          <pc:docMk/>
          <pc:sldMk cId="405372660" sldId="270"/>
        </pc:sldMkLst>
        <pc:spChg chg="mod">
          <ac:chgData name="Aiyappa MA" userId="24b141eb-0646-44fe-a664-0a87f70309ba" providerId="ADAL" clId="{2E2F5E1C-0035-4E31-96C9-9A759B99AE8A}" dt="2021-02-08T10:59:19.725" v="3661" actId="20577"/>
          <ac:spMkLst>
            <pc:docMk/>
            <pc:sldMk cId="405372660" sldId="270"/>
            <ac:spMk id="2" creationId="{E353FB8D-30DD-405E-91B8-F9C754B94088}"/>
          </ac:spMkLst>
        </pc:spChg>
        <pc:spChg chg="mod">
          <ac:chgData name="Aiyappa MA" userId="24b141eb-0646-44fe-a664-0a87f70309ba" providerId="ADAL" clId="{2E2F5E1C-0035-4E31-96C9-9A759B99AE8A}" dt="2021-02-15T06:35:35.507" v="4674" actId="313"/>
          <ac:spMkLst>
            <pc:docMk/>
            <pc:sldMk cId="405372660" sldId="270"/>
            <ac:spMk id="3" creationId="{8AE77C21-0A07-427E-8B98-56548D62E981}"/>
          </ac:spMkLst>
        </pc:spChg>
      </pc:sldChg>
      <pc:sldChg chg="addSp delSp modSp add">
        <pc:chgData name="Aiyappa MA" userId="24b141eb-0646-44fe-a664-0a87f70309ba" providerId="ADAL" clId="{2E2F5E1C-0035-4E31-96C9-9A759B99AE8A}" dt="2021-02-08T11:56:15.346" v="4295" actId="20577"/>
        <pc:sldMkLst>
          <pc:docMk/>
          <pc:sldMk cId="1983788903" sldId="271"/>
        </pc:sldMkLst>
        <pc:spChg chg="add del">
          <ac:chgData name="Aiyappa MA" userId="24b141eb-0646-44fe-a664-0a87f70309ba" providerId="ADAL" clId="{2E2F5E1C-0035-4E31-96C9-9A759B99AE8A}" dt="2021-02-08T11:55:41.584" v="4278"/>
          <ac:spMkLst>
            <pc:docMk/>
            <pc:sldMk cId="1983788903" sldId="271"/>
            <ac:spMk id="2" creationId="{2094F569-8D25-40EB-AD9A-1A7DA77150D8}"/>
          </ac:spMkLst>
        </pc:spChg>
        <pc:spChg chg="add mod">
          <ac:chgData name="Aiyappa MA" userId="24b141eb-0646-44fe-a664-0a87f70309ba" providerId="ADAL" clId="{2E2F5E1C-0035-4E31-96C9-9A759B99AE8A}" dt="2021-02-08T11:56:15.346" v="4295" actId="20577"/>
          <ac:spMkLst>
            <pc:docMk/>
            <pc:sldMk cId="1983788903" sldId="271"/>
            <ac:spMk id="3" creationId="{1F6F0615-7146-42A4-B9E5-9D362ADED60B}"/>
          </ac:spMkLst>
        </pc:spChg>
      </pc:sldChg>
      <pc:sldChg chg="addSp modSp add">
        <pc:chgData name="Aiyappa MA" userId="24b141eb-0646-44fe-a664-0a87f70309ba" providerId="ADAL" clId="{2E2F5E1C-0035-4E31-96C9-9A759B99AE8A}" dt="2021-02-08T12:25:43.262" v="4563" actId="1076"/>
        <pc:sldMkLst>
          <pc:docMk/>
          <pc:sldMk cId="3094556443" sldId="272"/>
        </pc:sldMkLst>
        <pc:spChg chg="mod">
          <ac:chgData name="Aiyappa MA" userId="24b141eb-0646-44fe-a664-0a87f70309ba" providerId="ADAL" clId="{2E2F5E1C-0035-4E31-96C9-9A759B99AE8A}" dt="2021-02-08T12:25:40.082" v="4562" actId="20577"/>
          <ac:spMkLst>
            <pc:docMk/>
            <pc:sldMk cId="3094556443" sldId="272"/>
            <ac:spMk id="3" creationId="{1A55547C-AB66-4D83-B4EB-3D4C73DC7B07}"/>
          </ac:spMkLst>
        </pc:spChg>
        <pc:picChg chg="add mod">
          <ac:chgData name="Aiyappa MA" userId="24b141eb-0646-44fe-a664-0a87f70309ba" providerId="ADAL" clId="{2E2F5E1C-0035-4E31-96C9-9A759B99AE8A}" dt="2021-02-08T12:25:43.262" v="4563" actId="1076"/>
          <ac:picMkLst>
            <pc:docMk/>
            <pc:sldMk cId="3094556443" sldId="272"/>
            <ac:picMk id="4" creationId="{5B008D0D-EE3B-4340-B0E7-8A7289DC0DD6}"/>
          </ac:picMkLst>
        </pc:picChg>
        <pc:picChg chg="add mod">
          <ac:chgData name="Aiyappa MA" userId="24b141eb-0646-44fe-a664-0a87f70309ba" providerId="ADAL" clId="{2E2F5E1C-0035-4E31-96C9-9A759B99AE8A}" dt="2021-02-08T12:24:41.913" v="4464" actId="1076"/>
          <ac:picMkLst>
            <pc:docMk/>
            <pc:sldMk cId="3094556443" sldId="272"/>
            <ac:picMk id="5" creationId="{D281B643-A615-49F3-A6B0-D76A134FF068}"/>
          </ac:picMkLst>
        </pc:picChg>
      </pc:sldChg>
      <pc:sldChg chg="modSp new mod">
        <pc:chgData name="Aiyappa MA" userId="24b141eb-0646-44fe-a664-0a87f70309ba" providerId="ADAL" clId="{2E2F5E1C-0035-4E31-96C9-9A759B99AE8A}" dt="2021-02-15T06:51:34.394" v="5379" actId="20577"/>
        <pc:sldMkLst>
          <pc:docMk/>
          <pc:sldMk cId="3080915953" sldId="273"/>
        </pc:sldMkLst>
        <pc:spChg chg="mod">
          <ac:chgData name="Aiyappa MA" userId="24b141eb-0646-44fe-a664-0a87f70309ba" providerId="ADAL" clId="{2E2F5E1C-0035-4E31-96C9-9A759B99AE8A}" dt="2021-02-15T06:51:34.394" v="5379" actId="20577"/>
          <ac:spMkLst>
            <pc:docMk/>
            <pc:sldMk cId="3080915953" sldId="273"/>
            <ac:spMk id="2" creationId="{6EE9FF4D-1A59-4DFA-A4A1-6EDA880147DC}"/>
          </ac:spMkLst>
        </pc:spChg>
        <pc:spChg chg="mod">
          <ac:chgData name="Aiyappa MA" userId="24b141eb-0646-44fe-a664-0a87f70309ba" providerId="ADAL" clId="{2E2F5E1C-0035-4E31-96C9-9A759B99AE8A}" dt="2021-02-15T06:51:17.190" v="5362" actId="20577"/>
          <ac:spMkLst>
            <pc:docMk/>
            <pc:sldMk cId="3080915953" sldId="273"/>
            <ac:spMk id="3" creationId="{B76E3C67-8BDF-475A-8721-A5F6F24777B4}"/>
          </ac:spMkLst>
        </pc:spChg>
      </pc:sldChg>
      <pc:sldChg chg="modSp new mod">
        <pc:chgData name="Aiyappa MA" userId="24b141eb-0646-44fe-a664-0a87f70309ba" providerId="ADAL" clId="{2E2F5E1C-0035-4E31-96C9-9A759B99AE8A}" dt="2021-02-15T07:09:07.483" v="6104" actId="20577"/>
        <pc:sldMkLst>
          <pc:docMk/>
          <pc:sldMk cId="2339263476" sldId="274"/>
        </pc:sldMkLst>
        <pc:spChg chg="mod">
          <ac:chgData name="Aiyappa MA" userId="24b141eb-0646-44fe-a664-0a87f70309ba" providerId="ADAL" clId="{2E2F5E1C-0035-4E31-96C9-9A759B99AE8A}" dt="2021-02-15T06:52:13.872" v="5408" actId="20577"/>
          <ac:spMkLst>
            <pc:docMk/>
            <pc:sldMk cId="2339263476" sldId="274"/>
            <ac:spMk id="2" creationId="{03DB0E3C-8FE2-4C53-93DB-3ED13E4B0A17}"/>
          </ac:spMkLst>
        </pc:spChg>
        <pc:spChg chg="mod">
          <ac:chgData name="Aiyappa MA" userId="24b141eb-0646-44fe-a664-0a87f70309ba" providerId="ADAL" clId="{2E2F5E1C-0035-4E31-96C9-9A759B99AE8A}" dt="2021-02-15T07:09:07.483" v="6104" actId="20577"/>
          <ac:spMkLst>
            <pc:docMk/>
            <pc:sldMk cId="2339263476" sldId="274"/>
            <ac:spMk id="3" creationId="{21FFCABB-61AE-4A51-9C12-CA224CBC1922}"/>
          </ac:spMkLst>
        </pc:spChg>
      </pc:sldChg>
      <pc:sldChg chg="modSp new mod">
        <pc:chgData name="Aiyappa MA" userId="24b141eb-0646-44fe-a664-0a87f70309ba" providerId="ADAL" clId="{2E2F5E1C-0035-4E31-96C9-9A759B99AE8A}" dt="2021-02-15T07:23:20.417" v="6400" actId="20577"/>
        <pc:sldMkLst>
          <pc:docMk/>
          <pc:sldMk cId="3980724210" sldId="275"/>
        </pc:sldMkLst>
        <pc:spChg chg="mod">
          <ac:chgData name="Aiyappa MA" userId="24b141eb-0646-44fe-a664-0a87f70309ba" providerId="ADAL" clId="{2E2F5E1C-0035-4E31-96C9-9A759B99AE8A}" dt="2021-02-15T07:20:26.568" v="6112" actId="20577"/>
          <ac:spMkLst>
            <pc:docMk/>
            <pc:sldMk cId="3980724210" sldId="275"/>
            <ac:spMk id="2" creationId="{CBDB31B0-1875-4CA8-8846-698B9EDD6C7C}"/>
          </ac:spMkLst>
        </pc:spChg>
        <pc:spChg chg="mod">
          <ac:chgData name="Aiyappa MA" userId="24b141eb-0646-44fe-a664-0a87f70309ba" providerId="ADAL" clId="{2E2F5E1C-0035-4E31-96C9-9A759B99AE8A}" dt="2021-02-15T07:23:20.417" v="6400" actId="20577"/>
          <ac:spMkLst>
            <pc:docMk/>
            <pc:sldMk cId="3980724210" sldId="275"/>
            <ac:spMk id="3" creationId="{FF4FF8A0-EDD5-4369-AE95-9B619BC38108}"/>
          </ac:spMkLst>
        </pc:spChg>
      </pc:sldChg>
      <pc:sldChg chg="modSp new mod">
        <pc:chgData name="Aiyappa MA" userId="24b141eb-0646-44fe-a664-0a87f70309ba" providerId="ADAL" clId="{2E2F5E1C-0035-4E31-96C9-9A759B99AE8A}" dt="2021-02-15T07:54:51.877" v="6910" actId="20577"/>
        <pc:sldMkLst>
          <pc:docMk/>
          <pc:sldMk cId="205539998" sldId="276"/>
        </pc:sldMkLst>
        <pc:spChg chg="mod">
          <ac:chgData name="Aiyappa MA" userId="24b141eb-0646-44fe-a664-0a87f70309ba" providerId="ADAL" clId="{2E2F5E1C-0035-4E31-96C9-9A759B99AE8A}" dt="2021-02-15T07:54:51.877" v="6910" actId="20577"/>
          <ac:spMkLst>
            <pc:docMk/>
            <pc:sldMk cId="205539998" sldId="276"/>
            <ac:spMk id="2" creationId="{D53C28AB-7E5A-4A24-BCCD-DC9CB9529301}"/>
          </ac:spMkLst>
        </pc:spChg>
        <pc:spChg chg="mod">
          <ac:chgData name="Aiyappa MA" userId="24b141eb-0646-44fe-a664-0a87f70309ba" providerId="ADAL" clId="{2E2F5E1C-0035-4E31-96C9-9A759B99AE8A}" dt="2021-02-15T07:53:23.079" v="6890" actId="313"/>
          <ac:spMkLst>
            <pc:docMk/>
            <pc:sldMk cId="205539998" sldId="276"/>
            <ac:spMk id="3" creationId="{E4CB42E1-4267-420B-87FB-576AE09FC9CB}"/>
          </ac:spMkLst>
        </pc:spChg>
      </pc:sldChg>
      <pc:sldChg chg="modSp new mod">
        <pc:chgData name="Aiyappa MA" userId="24b141eb-0646-44fe-a664-0a87f70309ba" providerId="ADAL" clId="{2E2F5E1C-0035-4E31-96C9-9A759B99AE8A}" dt="2021-02-15T08:52:16.748" v="7591" actId="20577"/>
        <pc:sldMkLst>
          <pc:docMk/>
          <pc:sldMk cId="3837075216" sldId="277"/>
        </pc:sldMkLst>
        <pc:spChg chg="mod">
          <ac:chgData name="Aiyappa MA" userId="24b141eb-0646-44fe-a664-0a87f70309ba" providerId="ADAL" clId="{2E2F5E1C-0035-4E31-96C9-9A759B99AE8A}" dt="2021-02-15T07:56:03.830" v="6931" actId="20577"/>
          <ac:spMkLst>
            <pc:docMk/>
            <pc:sldMk cId="3837075216" sldId="277"/>
            <ac:spMk id="2" creationId="{C9AF26EA-A8B7-4BB0-97DA-0E78E160C600}"/>
          </ac:spMkLst>
        </pc:spChg>
        <pc:spChg chg="mod">
          <ac:chgData name="Aiyappa MA" userId="24b141eb-0646-44fe-a664-0a87f70309ba" providerId="ADAL" clId="{2E2F5E1C-0035-4E31-96C9-9A759B99AE8A}" dt="2021-02-15T08:52:16.748" v="7591" actId="20577"/>
          <ac:spMkLst>
            <pc:docMk/>
            <pc:sldMk cId="3837075216" sldId="277"/>
            <ac:spMk id="3" creationId="{5207846A-CFB1-4C2E-9A56-E132361B41DD}"/>
          </ac:spMkLst>
        </pc:spChg>
      </pc:sldChg>
      <pc:sldChg chg="modSp new mod">
        <pc:chgData name="Aiyappa MA" userId="24b141eb-0646-44fe-a664-0a87f70309ba" providerId="ADAL" clId="{2E2F5E1C-0035-4E31-96C9-9A759B99AE8A}" dt="2021-02-15T09:12:01.634" v="8169" actId="20577"/>
        <pc:sldMkLst>
          <pc:docMk/>
          <pc:sldMk cId="2403552254" sldId="278"/>
        </pc:sldMkLst>
        <pc:spChg chg="mod">
          <ac:chgData name="Aiyappa MA" userId="24b141eb-0646-44fe-a664-0a87f70309ba" providerId="ADAL" clId="{2E2F5E1C-0035-4E31-96C9-9A759B99AE8A}" dt="2021-02-15T08:54:40.977" v="7627" actId="20577"/>
          <ac:spMkLst>
            <pc:docMk/>
            <pc:sldMk cId="2403552254" sldId="278"/>
            <ac:spMk id="2" creationId="{B6B39C72-C2DB-4C87-BCD9-B941838C36C4}"/>
          </ac:spMkLst>
        </pc:spChg>
        <pc:spChg chg="mod">
          <ac:chgData name="Aiyappa MA" userId="24b141eb-0646-44fe-a664-0a87f70309ba" providerId="ADAL" clId="{2E2F5E1C-0035-4E31-96C9-9A759B99AE8A}" dt="2021-02-15T09:12:01.634" v="8169" actId="20577"/>
          <ac:spMkLst>
            <pc:docMk/>
            <pc:sldMk cId="2403552254" sldId="278"/>
            <ac:spMk id="3" creationId="{D0807E6A-CC96-479E-AE34-DE22774C8C93}"/>
          </ac:spMkLst>
        </pc:spChg>
      </pc:sldChg>
      <pc:sldChg chg="modSp new mod">
        <pc:chgData name="Aiyappa MA" userId="24b141eb-0646-44fe-a664-0a87f70309ba" providerId="ADAL" clId="{2E2F5E1C-0035-4E31-96C9-9A759B99AE8A}" dt="2021-02-15T09:30:18.104" v="8725" actId="20577"/>
        <pc:sldMkLst>
          <pc:docMk/>
          <pc:sldMk cId="3164255552" sldId="279"/>
        </pc:sldMkLst>
        <pc:spChg chg="mod">
          <ac:chgData name="Aiyappa MA" userId="24b141eb-0646-44fe-a664-0a87f70309ba" providerId="ADAL" clId="{2E2F5E1C-0035-4E31-96C9-9A759B99AE8A}" dt="2021-02-15T09:09:12.853" v="8100" actId="20577"/>
          <ac:spMkLst>
            <pc:docMk/>
            <pc:sldMk cId="3164255552" sldId="279"/>
            <ac:spMk id="2" creationId="{B54A2D60-CC46-4E96-84AB-4BDBCA8AAF32}"/>
          </ac:spMkLst>
        </pc:spChg>
        <pc:spChg chg="mod">
          <ac:chgData name="Aiyappa MA" userId="24b141eb-0646-44fe-a664-0a87f70309ba" providerId="ADAL" clId="{2E2F5E1C-0035-4E31-96C9-9A759B99AE8A}" dt="2021-02-15T09:30:18.104" v="8725" actId="20577"/>
          <ac:spMkLst>
            <pc:docMk/>
            <pc:sldMk cId="3164255552" sldId="279"/>
            <ac:spMk id="3" creationId="{7165523C-B7C3-4317-A386-94AA91317891}"/>
          </ac:spMkLst>
        </pc:spChg>
      </pc:sldChg>
      <pc:sldChg chg="modSp new mod">
        <pc:chgData name="Aiyappa MA" userId="24b141eb-0646-44fe-a664-0a87f70309ba" providerId="ADAL" clId="{2E2F5E1C-0035-4E31-96C9-9A759B99AE8A}" dt="2021-02-15T09:38:00.456" v="8931" actId="14100"/>
        <pc:sldMkLst>
          <pc:docMk/>
          <pc:sldMk cId="1139391374" sldId="280"/>
        </pc:sldMkLst>
        <pc:spChg chg="mod">
          <ac:chgData name="Aiyappa MA" userId="24b141eb-0646-44fe-a664-0a87f70309ba" providerId="ADAL" clId="{2E2F5E1C-0035-4E31-96C9-9A759B99AE8A}" dt="2021-02-15T09:33:25.709" v="8746" actId="20577"/>
          <ac:spMkLst>
            <pc:docMk/>
            <pc:sldMk cId="1139391374" sldId="280"/>
            <ac:spMk id="2" creationId="{1EAB2A61-F57C-43F8-BE57-38CB6693EB7A}"/>
          </ac:spMkLst>
        </pc:spChg>
        <pc:spChg chg="mod">
          <ac:chgData name="Aiyappa MA" userId="24b141eb-0646-44fe-a664-0a87f70309ba" providerId="ADAL" clId="{2E2F5E1C-0035-4E31-96C9-9A759B99AE8A}" dt="2021-02-15T09:38:00.456" v="8931" actId="14100"/>
          <ac:spMkLst>
            <pc:docMk/>
            <pc:sldMk cId="1139391374" sldId="280"/>
            <ac:spMk id="3" creationId="{138BA0D7-2E89-4FC0-BEDA-874BF9909DEB}"/>
          </ac:spMkLst>
        </pc:spChg>
      </pc:sldChg>
      <pc:sldChg chg="modSp new mod">
        <pc:chgData name="Aiyappa MA" userId="24b141eb-0646-44fe-a664-0a87f70309ba" providerId="ADAL" clId="{2E2F5E1C-0035-4E31-96C9-9A759B99AE8A}" dt="2021-02-15T09:56:13.151" v="9522" actId="20577"/>
        <pc:sldMkLst>
          <pc:docMk/>
          <pc:sldMk cId="2688416657" sldId="281"/>
        </pc:sldMkLst>
        <pc:spChg chg="mod">
          <ac:chgData name="Aiyappa MA" userId="24b141eb-0646-44fe-a664-0a87f70309ba" providerId="ADAL" clId="{2E2F5E1C-0035-4E31-96C9-9A759B99AE8A}" dt="2021-02-15T09:51:53.791" v="9368" actId="20577"/>
          <ac:spMkLst>
            <pc:docMk/>
            <pc:sldMk cId="2688416657" sldId="281"/>
            <ac:spMk id="2" creationId="{D185697A-C976-430A-A98F-3E29E426B504}"/>
          </ac:spMkLst>
        </pc:spChg>
        <pc:spChg chg="mod">
          <ac:chgData name="Aiyappa MA" userId="24b141eb-0646-44fe-a664-0a87f70309ba" providerId="ADAL" clId="{2E2F5E1C-0035-4E31-96C9-9A759B99AE8A}" dt="2021-02-15T09:56:13.151" v="9522" actId="20577"/>
          <ac:spMkLst>
            <pc:docMk/>
            <pc:sldMk cId="2688416657" sldId="281"/>
            <ac:spMk id="3" creationId="{88F34A17-996B-40DA-9A4F-D3F6C8141BEF}"/>
          </ac:spMkLst>
        </pc:spChg>
      </pc:sldChg>
      <pc:sldChg chg="modSp new mod">
        <pc:chgData name="Aiyappa MA" userId="24b141eb-0646-44fe-a664-0a87f70309ba" providerId="ADAL" clId="{2E2F5E1C-0035-4E31-96C9-9A759B99AE8A}" dt="2021-02-15T10:32:32.274" v="10067" actId="20577"/>
        <pc:sldMkLst>
          <pc:docMk/>
          <pc:sldMk cId="3846321216" sldId="282"/>
        </pc:sldMkLst>
        <pc:spChg chg="mod">
          <ac:chgData name="Aiyappa MA" userId="24b141eb-0646-44fe-a664-0a87f70309ba" providerId="ADAL" clId="{2E2F5E1C-0035-4E31-96C9-9A759B99AE8A}" dt="2021-02-15T10:19:33.486" v="9616" actId="20577"/>
          <ac:spMkLst>
            <pc:docMk/>
            <pc:sldMk cId="3846321216" sldId="282"/>
            <ac:spMk id="2" creationId="{741DAE78-D3D0-41D1-BEFD-E88C18C05F44}"/>
          </ac:spMkLst>
        </pc:spChg>
        <pc:spChg chg="mod">
          <ac:chgData name="Aiyappa MA" userId="24b141eb-0646-44fe-a664-0a87f70309ba" providerId="ADAL" clId="{2E2F5E1C-0035-4E31-96C9-9A759B99AE8A}" dt="2021-02-15T10:32:32.274" v="10067" actId="20577"/>
          <ac:spMkLst>
            <pc:docMk/>
            <pc:sldMk cId="3846321216" sldId="282"/>
            <ac:spMk id="3" creationId="{7AE5C125-BAD6-4E6D-B339-A9580A5E8AD1}"/>
          </ac:spMkLst>
        </pc:spChg>
      </pc:sldChg>
      <pc:sldChg chg="modSp new mod">
        <pc:chgData name="Aiyappa MA" userId="24b141eb-0646-44fe-a664-0a87f70309ba" providerId="ADAL" clId="{2E2F5E1C-0035-4E31-96C9-9A759B99AE8A}" dt="2021-02-15T12:05:12.287" v="13129" actId="1076"/>
        <pc:sldMkLst>
          <pc:docMk/>
          <pc:sldMk cId="3733130793" sldId="283"/>
        </pc:sldMkLst>
        <pc:spChg chg="mod">
          <ac:chgData name="Aiyappa MA" userId="24b141eb-0646-44fe-a664-0a87f70309ba" providerId="ADAL" clId="{2E2F5E1C-0035-4E31-96C9-9A759B99AE8A}" dt="2021-02-15T12:05:12.287" v="13129" actId="1076"/>
          <ac:spMkLst>
            <pc:docMk/>
            <pc:sldMk cId="3733130793" sldId="283"/>
            <ac:spMk id="2" creationId="{568DB312-607A-4220-95AF-919070FD5977}"/>
          </ac:spMkLst>
        </pc:spChg>
        <pc:spChg chg="mod">
          <ac:chgData name="Aiyappa MA" userId="24b141eb-0646-44fe-a664-0a87f70309ba" providerId="ADAL" clId="{2E2F5E1C-0035-4E31-96C9-9A759B99AE8A}" dt="2021-02-15T10:52:48.611" v="11029" actId="20577"/>
          <ac:spMkLst>
            <pc:docMk/>
            <pc:sldMk cId="3733130793" sldId="283"/>
            <ac:spMk id="3" creationId="{EE56B532-3E2B-47A4-A314-22DC7E7798D1}"/>
          </ac:spMkLst>
        </pc:spChg>
      </pc:sldChg>
      <pc:sldChg chg="modSp new mod">
        <pc:chgData name="Aiyappa MA" userId="24b141eb-0646-44fe-a664-0a87f70309ba" providerId="ADAL" clId="{2E2F5E1C-0035-4E31-96C9-9A759B99AE8A}" dt="2021-02-15T11:12:57.018" v="11750" actId="20577"/>
        <pc:sldMkLst>
          <pc:docMk/>
          <pc:sldMk cId="1231148085" sldId="284"/>
        </pc:sldMkLst>
        <pc:spChg chg="mod">
          <ac:chgData name="Aiyappa MA" userId="24b141eb-0646-44fe-a664-0a87f70309ba" providerId="ADAL" clId="{2E2F5E1C-0035-4E31-96C9-9A759B99AE8A}" dt="2021-02-15T11:12:57.018" v="11750" actId="20577"/>
          <ac:spMkLst>
            <pc:docMk/>
            <pc:sldMk cId="1231148085" sldId="284"/>
            <ac:spMk id="2" creationId="{92F1E28D-9CB3-4D21-B018-BDB0EAB8DA04}"/>
          </ac:spMkLst>
        </pc:spChg>
        <pc:spChg chg="mod">
          <ac:chgData name="Aiyappa MA" userId="24b141eb-0646-44fe-a664-0a87f70309ba" providerId="ADAL" clId="{2E2F5E1C-0035-4E31-96C9-9A759B99AE8A}" dt="2021-02-15T11:09:59.077" v="11717" actId="20577"/>
          <ac:spMkLst>
            <pc:docMk/>
            <pc:sldMk cId="1231148085" sldId="284"/>
            <ac:spMk id="3" creationId="{B51E5F7A-29CA-4A53-BE73-CA42BCE0BCA9}"/>
          </ac:spMkLst>
        </pc:spChg>
      </pc:sldChg>
      <pc:sldChg chg="new del">
        <pc:chgData name="Aiyappa MA" userId="24b141eb-0646-44fe-a664-0a87f70309ba" providerId="ADAL" clId="{2E2F5E1C-0035-4E31-96C9-9A759B99AE8A}" dt="2021-02-15T12:24:17.228" v="13529" actId="2696"/>
        <pc:sldMkLst>
          <pc:docMk/>
          <pc:sldMk cId="2341837243" sldId="285"/>
        </pc:sldMkLst>
      </pc:sldChg>
      <pc:sldChg chg="modSp new mod">
        <pc:chgData name="Aiyappa MA" userId="24b141eb-0646-44fe-a664-0a87f70309ba" providerId="ADAL" clId="{2E2F5E1C-0035-4E31-96C9-9A759B99AE8A}" dt="2021-02-15T11:40:05.853" v="12193" actId="20577"/>
        <pc:sldMkLst>
          <pc:docMk/>
          <pc:sldMk cId="2864690414" sldId="286"/>
        </pc:sldMkLst>
        <pc:spChg chg="mod">
          <ac:chgData name="Aiyappa MA" userId="24b141eb-0646-44fe-a664-0a87f70309ba" providerId="ADAL" clId="{2E2F5E1C-0035-4E31-96C9-9A759B99AE8A}" dt="2021-02-15T11:40:05.853" v="12193" actId="20577"/>
          <ac:spMkLst>
            <pc:docMk/>
            <pc:sldMk cId="2864690414" sldId="286"/>
            <ac:spMk id="2" creationId="{9F34E393-6EF6-4FF4-9CC5-BC2DA128D0DD}"/>
          </ac:spMkLst>
        </pc:spChg>
        <pc:spChg chg="mod">
          <ac:chgData name="Aiyappa MA" userId="24b141eb-0646-44fe-a664-0a87f70309ba" providerId="ADAL" clId="{2E2F5E1C-0035-4E31-96C9-9A759B99AE8A}" dt="2021-02-15T11:37:52.251" v="12149" actId="20577"/>
          <ac:spMkLst>
            <pc:docMk/>
            <pc:sldMk cId="2864690414" sldId="286"/>
            <ac:spMk id="3" creationId="{EBFF8F82-B5A5-4238-9395-8EEBE5DBFADF}"/>
          </ac:spMkLst>
        </pc:spChg>
      </pc:sldChg>
      <pc:sldChg chg="modSp new mod">
        <pc:chgData name="Aiyappa MA" userId="24b141eb-0646-44fe-a664-0a87f70309ba" providerId="ADAL" clId="{2E2F5E1C-0035-4E31-96C9-9A759B99AE8A}" dt="2021-02-15T11:51:34.892" v="12863" actId="20577"/>
        <pc:sldMkLst>
          <pc:docMk/>
          <pc:sldMk cId="3076634578" sldId="287"/>
        </pc:sldMkLst>
        <pc:spChg chg="mod">
          <ac:chgData name="Aiyappa MA" userId="24b141eb-0646-44fe-a664-0a87f70309ba" providerId="ADAL" clId="{2E2F5E1C-0035-4E31-96C9-9A759B99AE8A}" dt="2021-02-15T11:40:23.858" v="12238" actId="20577"/>
          <ac:spMkLst>
            <pc:docMk/>
            <pc:sldMk cId="3076634578" sldId="287"/>
            <ac:spMk id="2" creationId="{6948198B-E605-47CD-88C5-A29A7168D508}"/>
          </ac:spMkLst>
        </pc:spChg>
        <pc:spChg chg="mod">
          <ac:chgData name="Aiyappa MA" userId="24b141eb-0646-44fe-a664-0a87f70309ba" providerId="ADAL" clId="{2E2F5E1C-0035-4E31-96C9-9A759B99AE8A}" dt="2021-02-15T11:51:34.892" v="12863" actId="20577"/>
          <ac:spMkLst>
            <pc:docMk/>
            <pc:sldMk cId="3076634578" sldId="287"/>
            <ac:spMk id="3" creationId="{BF6FE98C-4F58-4CC4-A361-FE06087C2061}"/>
          </ac:spMkLst>
        </pc:spChg>
      </pc:sldChg>
      <pc:sldChg chg="modSp new mod">
        <pc:chgData name="Aiyappa MA" userId="24b141eb-0646-44fe-a664-0a87f70309ba" providerId="ADAL" clId="{2E2F5E1C-0035-4E31-96C9-9A759B99AE8A}" dt="2021-02-15T12:08:14.664" v="13226" actId="20577"/>
        <pc:sldMkLst>
          <pc:docMk/>
          <pc:sldMk cId="2399539685" sldId="288"/>
        </pc:sldMkLst>
        <pc:spChg chg="mod">
          <ac:chgData name="Aiyappa MA" userId="24b141eb-0646-44fe-a664-0a87f70309ba" providerId="ADAL" clId="{2E2F5E1C-0035-4E31-96C9-9A759B99AE8A}" dt="2021-02-15T11:55:27.353" v="12951" actId="20577"/>
          <ac:spMkLst>
            <pc:docMk/>
            <pc:sldMk cId="2399539685" sldId="288"/>
            <ac:spMk id="2" creationId="{3A5B810E-75D2-4F9B-B87C-95170AED5426}"/>
          </ac:spMkLst>
        </pc:spChg>
        <pc:spChg chg="mod">
          <ac:chgData name="Aiyappa MA" userId="24b141eb-0646-44fe-a664-0a87f70309ba" providerId="ADAL" clId="{2E2F5E1C-0035-4E31-96C9-9A759B99AE8A}" dt="2021-02-15T12:08:14.664" v="13226" actId="20577"/>
          <ac:spMkLst>
            <pc:docMk/>
            <pc:sldMk cId="2399539685" sldId="288"/>
            <ac:spMk id="3" creationId="{5BB572D8-03FE-4EEC-B1FB-097D133D2FB9}"/>
          </ac:spMkLst>
        </pc:spChg>
      </pc:sldChg>
      <pc:sldChg chg="modSp new mod">
        <pc:chgData name="Aiyappa MA" userId="24b141eb-0646-44fe-a664-0a87f70309ba" providerId="ADAL" clId="{2E2F5E1C-0035-4E31-96C9-9A759B99AE8A}" dt="2021-02-15T12:22:29.844" v="13528" actId="20577"/>
        <pc:sldMkLst>
          <pc:docMk/>
          <pc:sldMk cId="3854324030" sldId="289"/>
        </pc:sldMkLst>
        <pc:spChg chg="mod">
          <ac:chgData name="Aiyappa MA" userId="24b141eb-0646-44fe-a664-0a87f70309ba" providerId="ADAL" clId="{2E2F5E1C-0035-4E31-96C9-9A759B99AE8A}" dt="2021-02-15T12:15:31.368" v="13245" actId="20577"/>
          <ac:spMkLst>
            <pc:docMk/>
            <pc:sldMk cId="3854324030" sldId="289"/>
            <ac:spMk id="2" creationId="{134D0BFA-C10C-4934-A258-B86A1D3D7184}"/>
          </ac:spMkLst>
        </pc:spChg>
        <pc:spChg chg="mod">
          <ac:chgData name="Aiyappa MA" userId="24b141eb-0646-44fe-a664-0a87f70309ba" providerId="ADAL" clId="{2E2F5E1C-0035-4E31-96C9-9A759B99AE8A}" dt="2021-02-15T12:22:29.844" v="13528" actId="20577"/>
          <ac:spMkLst>
            <pc:docMk/>
            <pc:sldMk cId="3854324030" sldId="289"/>
            <ac:spMk id="3" creationId="{449A696D-A276-4AB3-9EE7-BF5D84358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6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0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1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8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F65C72-D1CA-45D3-8D97-280EF2BA8ACF}" type="datetimeFigureOut">
              <a:rPr lang="en-US" smtClean="0"/>
              <a:t>17-Feb-21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BFA165-06EF-490F-8D6B-628286E7C96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0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072A-A505-48D5-A29C-E60E9D094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B9B92-316E-4593-991E-B550A24D8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9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4D41-C63A-49DE-B8A4-3D474F01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Interpolation, 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F9C3-E17E-4665-977F-568A3C8D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Interpolation: &lt;h1&gt;{{</a:t>
            </a:r>
            <a:r>
              <a:rPr lang="en-US" dirty="0">
                <a:solidFill>
                  <a:srgbClr val="FF0000"/>
                </a:solidFill>
              </a:rPr>
              <a:t>user.name</a:t>
            </a:r>
            <a:r>
              <a:rPr lang="en-US" dirty="0"/>
              <a:t>}}&lt;/h1&gt; : just need to display the data</a:t>
            </a:r>
          </a:p>
          <a:p>
            <a:r>
              <a:rPr lang="en-US" dirty="0"/>
              <a:t>2.. Property binding : used when you want to bind the data to the property of the DOM element</a:t>
            </a:r>
          </a:p>
          <a:p>
            <a:r>
              <a:rPr lang="en-US" dirty="0"/>
              <a:t>&lt; </a:t>
            </a:r>
            <a:r>
              <a:rPr lang="en-US" dirty="0" err="1"/>
              <a:t>img</a:t>
            </a:r>
            <a:r>
              <a:rPr lang="en-US" dirty="0"/>
              <a:t> [</a:t>
            </a:r>
            <a:r>
              <a:rPr lang="en-US" dirty="0" err="1"/>
              <a:t>src</a:t>
            </a:r>
            <a:r>
              <a:rPr lang="en-US" dirty="0"/>
              <a:t>] = “</a:t>
            </a:r>
            <a:r>
              <a:rPr lang="en-US" dirty="0" err="1">
                <a:solidFill>
                  <a:srgbClr val="FF0000"/>
                </a:solidFill>
              </a:rPr>
              <a:t>user.imageUrl</a:t>
            </a:r>
            <a:r>
              <a:rPr lang="en-US" dirty="0"/>
              <a:t>”/&gt;</a:t>
            </a:r>
          </a:p>
          <a:p>
            <a:r>
              <a:rPr lang="en-US" dirty="0"/>
              <a:t>Red : Expressions</a:t>
            </a:r>
          </a:p>
          <a:p>
            <a:r>
              <a:rPr lang="en-US" dirty="0"/>
              <a:t>3. Event Bindings : </a:t>
            </a:r>
          </a:p>
          <a:p>
            <a:r>
              <a:rPr lang="en-US" dirty="0"/>
              <a:t>&lt;button (click) = “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doSomething</a:t>
            </a:r>
            <a:r>
              <a:rPr lang="en-US" dirty="0"/>
              <a:t>()”&gt;&lt;/button&gt;</a:t>
            </a:r>
          </a:p>
          <a:p>
            <a:r>
              <a:rPr lang="en-US" dirty="0"/>
              <a:t>Blue : statements : must be simple</a:t>
            </a:r>
          </a:p>
        </p:txBody>
      </p:sp>
    </p:spTree>
    <p:extLst>
      <p:ext uri="{BB962C8B-B14F-4D97-AF65-F5344CB8AC3E}">
        <p14:creationId xmlns:p14="http://schemas.microsoft.com/office/powerpoint/2010/main" val="270856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AC80-F776-4E01-9F53-FBECA5DA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2458-5FC4-4E42-9C03-89486747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Created an </a:t>
            </a:r>
            <a:r>
              <a:rPr lang="en-US" dirty="0" err="1"/>
              <a:t>arrary</a:t>
            </a:r>
            <a:r>
              <a:rPr lang="en-US" dirty="0"/>
              <a:t> of objects in events list</a:t>
            </a:r>
          </a:p>
          <a:p>
            <a:r>
              <a:rPr lang="en-US" dirty="0"/>
              <a:t>2. *</a:t>
            </a:r>
            <a:r>
              <a:rPr lang="en-US" dirty="0" err="1"/>
              <a:t>ngFor</a:t>
            </a:r>
            <a:r>
              <a:rPr lang="en-US" dirty="0"/>
              <a:t> = “let event of events”</a:t>
            </a:r>
          </a:p>
          <a:p>
            <a:r>
              <a:rPr lang="en-US" dirty="0"/>
              <a:t>3. It’s a structural </a:t>
            </a:r>
            <a:r>
              <a:rPr lang="en-US" dirty="0" err="1"/>
              <a:t>dir</a:t>
            </a:r>
            <a:r>
              <a:rPr lang="en-US" dirty="0"/>
              <a:t> : not hides it adds/removes Dom elements</a:t>
            </a:r>
          </a:p>
          <a:p>
            <a:r>
              <a:rPr lang="en-US" dirty="0"/>
              <a:t>4. Repeats the element it is mentioned in.</a:t>
            </a:r>
          </a:p>
          <a:p>
            <a:endParaRPr lang="en-US" dirty="0"/>
          </a:p>
          <a:p>
            <a:r>
              <a:rPr lang="en-US" dirty="0"/>
              <a:t>Handling null And undefined using ?(safe navigation operator)</a:t>
            </a:r>
          </a:p>
        </p:txBody>
      </p:sp>
    </p:spTree>
    <p:extLst>
      <p:ext uri="{BB962C8B-B14F-4D97-AF65-F5344CB8AC3E}">
        <p14:creationId xmlns:p14="http://schemas.microsoft.com/office/powerpoint/2010/main" val="225814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0926-BAE2-4057-B891-3360D19D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ngIf</a:t>
            </a:r>
            <a:r>
              <a:rPr lang="en-US" dirty="0"/>
              <a:t> , Hidden, </a:t>
            </a:r>
            <a:r>
              <a:rPr lang="en-US" dirty="0" err="1"/>
              <a:t>ngSwitch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592C3-A448-4C22-B549-9A2759DA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structural Directive :show content only if expression evals to true</a:t>
            </a:r>
          </a:p>
          <a:p>
            <a:r>
              <a:rPr lang="en-US" dirty="0"/>
              <a:t>2. &lt;div *</a:t>
            </a:r>
            <a:r>
              <a:rPr lang="en-US" dirty="0" err="1"/>
              <a:t>ngIf</a:t>
            </a:r>
            <a:r>
              <a:rPr lang="en-US" dirty="0"/>
              <a:t>= “</a:t>
            </a:r>
            <a:r>
              <a:rPr lang="en-US" dirty="0" err="1"/>
              <a:t>event?.location</a:t>
            </a:r>
            <a:r>
              <a:rPr lang="en-US" dirty="0"/>
              <a:t>”&gt;</a:t>
            </a:r>
          </a:p>
          <a:p>
            <a:r>
              <a:rPr lang="en-US" dirty="0"/>
              <a:t>If false will remove the entire div element</a:t>
            </a:r>
          </a:p>
          <a:p>
            <a:r>
              <a:rPr lang="en-US" dirty="0"/>
              <a:t>3. if false they wont even be rendered (performance saver if element not used for awhile)</a:t>
            </a:r>
          </a:p>
          <a:p>
            <a:endParaRPr lang="en-US" dirty="0"/>
          </a:p>
          <a:p>
            <a:r>
              <a:rPr lang="en-US" dirty="0"/>
              <a:t>4. &lt;div [hidden] = ‘!</a:t>
            </a:r>
            <a:r>
              <a:rPr lang="en-US" dirty="0" err="1"/>
              <a:t>event?.location</a:t>
            </a:r>
            <a:r>
              <a:rPr lang="en-US" dirty="0"/>
              <a:t>&gt; // hides them if they don’t exist</a:t>
            </a:r>
          </a:p>
          <a:p>
            <a:r>
              <a:rPr lang="en-US" dirty="0"/>
              <a:t>5. adds hidden attribute to the html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ngSwitch</a:t>
            </a:r>
            <a:r>
              <a:rPr lang="en-US" dirty="0"/>
              <a:t> : part of a doc you want to change based on multiple possible values of exp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871B-ED1C-498D-BC41-A01B83E4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</a:t>
            </a:r>
            <a:r>
              <a:rPr lang="en-US" dirty="0" err="1"/>
              <a:t>Compnenets</a:t>
            </a:r>
            <a:r>
              <a:rPr lang="en-US" dirty="0"/>
              <a:t> with </a:t>
            </a:r>
            <a:r>
              <a:rPr lang="en-US" dirty="0" err="1"/>
              <a:t>ngClass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FBA8-D223-48CC-B1C4-87BBCB67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To conditionally add CSS classes to elements</a:t>
            </a:r>
          </a:p>
          <a:p>
            <a:r>
              <a:rPr lang="en-US" dirty="0"/>
              <a:t>2. Class bindings better used : to toggle with one class</a:t>
            </a:r>
          </a:p>
          <a:p>
            <a:r>
              <a:rPr lang="en-US" dirty="0"/>
              <a:t>3. &lt;div [</a:t>
            </a:r>
            <a:r>
              <a:rPr lang="en-US" dirty="0" err="1"/>
              <a:t>class.green</a:t>
            </a:r>
            <a:r>
              <a:rPr lang="en-US" dirty="0"/>
              <a:t>]= “</a:t>
            </a:r>
            <a:r>
              <a:rPr lang="en-US" dirty="0" err="1"/>
              <a:t>event?.time</a:t>
            </a:r>
            <a:r>
              <a:rPr lang="en-US" dirty="0"/>
              <a:t> === ‘8:00 am’ “&gt;</a:t>
            </a:r>
          </a:p>
          <a:p>
            <a:r>
              <a:rPr lang="en-US" dirty="0"/>
              <a:t>4. add green class to styles</a:t>
            </a:r>
          </a:p>
          <a:p>
            <a:r>
              <a:rPr lang="en-US" dirty="0"/>
              <a:t>5. &lt;div [</a:t>
            </a:r>
            <a:r>
              <a:rPr lang="en-US" dirty="0" err="1"/>
              <a:t>ngClass</a:t>
            </a:r>
            <a:r>
              <a:rPr lang="en-US" dirty="0"/>
              <a:t>]= “green :</a:t>
            </a:r>
            <a:r>
              <a:rPr lang="en-US" dirty="0" err="1"/>
              <a:t>event?.time</a:t>
            </a:r>
            <a:r>
              <a:rPr lang="en-US" dirty="0"/>
              <a:t> === ‘8:00 am’, bold : :</a:t>
            </a:r>
            <a:r>
              <a:rPr lang="en-US" dirty="0" err="1"/>
              <a:t>event?.time</a:t>
            </a:r>
            <a:r>
              <a:rPr lang="en-US" dirty="0"/>
              <a:t> === ‘8:00 am’, “&gt;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1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BDE5-EC7E-40E3-A05A-6BF7688F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components with </a:t>
            </a:r>
            <a:r>
              <a:rPr lang="en-US" dirty="0" err="1"/>
              <a:t>ngStyle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A4C78-AB26-48FC-838A-AD39C118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&lt;div [</a:t>
            </a:r>
            <a:r>
              <a:rPr lang="en-US" dirty="0" err="1"/>
              <a:t>style.color</a:t>
            </a:r>
            <a:r>
              <a:rPr lang="en-US" dirty="0"/>
              <a:t>] = “</a:t>
            </a:r>
            <a:r>
              <a:rPr lang="en-US" dirty="0" err="1"/>
              <a:t>event?.time</a:t>
            </a:r>
            <a:r>
              <a:rPr lang="en-US" dirty="0"/>
              <a:t> === ‘8:00 am’ ? ‘ #003300’ : ‘#</a:t>
            </a:r>
            <a:r>
              <a:rPr lang="en-US" dirty="0" err="1"/>
              <a:t>bbb</a:t>
            </a:r>
            <a:r>
              <a:rPr lang="en-US" dirty="0"/>
              <a:t>’”&gt;</a:t>
            </a:r>
          </a:p>
          <a:p>
            <a:r>
              <a:rPr lang="en-US" dirty="0"/>
              <a:t>2. &lt;div [</a:t>
            </a:r>
            <a:r>
              <a:rPr lang="en-US" dirty="0" err="1"/>
              <a:t>ngStyle</a:t>
            </a:r>
            <a:r>
              <a:rPr lang="en-US" dirty="0"/>
              <a:t>] = “{ color : </a:t>
            </a:r>
            <a:r>
              <a:rPr lang="en-US" dirty="0" err="1"/>
              <a:t>event?.time</a:t>
            </a:r>
            <a:r>
              <a:rPr lang="en-US" dirty="0"/>
              <a:t> === ‘8:00 am’ ? ‘ #003300’ : ‘#</a:t>
            </a:r>
            <a:r>
              <a:rPr lang="en-US" dirty="0" err="1"/>
              <a:t>bbb</a:t>
            </a:r>
            <a:r>
              <a:rPr lang="en-US" dirty="0"/>
              <a:t> </a:t>
            </a:r>
          </a:p>
          <a:p>
            <a:r>
              <a:rPr lang="en-US" dirty="0"/>
              <a:t>‘font-weight’ : </a:t>
            </a:r>
            <a:r>
              <a:rPr lang="en-US" dirty="0" err="1"/>
              <a:t>event?.time</a:t>
            </a:r>
            <a:r>
              <a:rPr lang="en-US" dirty="0"/>
              <a:t> === ‘8:00 am’ ? ‘ bold’ : ‘normal’”&gt;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22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FB8D-30DD-405E-91B8-F9C754B9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7C21-0A07-427E-8B98-56548D62E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Services allow you to define  business logic in separate files and then inject whatever service we need .</a:t>
            </a:r>
          </a:p>
          <a:p>
            <a:r>
              <a:rPr lang="en-US" dirty="0"/>
              <a:t>2. Data is currently coming from events list comp</a:t>
            </a:r>
          </a:p>
          <a:p>
            <a:r>
              <a:rPr lang="en-US" dirty="0"/>
              <a:t>3. The events list component shouldn’t decide which data it receives </a:t>
            </a:r>
          </a:p>
          <a:p>
            <a:r>
              <a:rPr lang="en-US" dirty="0"/>
              <a:t>4. Therefore you can create a service to provide you with data.</a:t>
            </a:r>
          </a:p>
          <a:p>
            <a:r>
              <a:rPr lang="en-US" dirty="0"/>
              <a:t>5 . But what If at different point s we want data from other sources : local browser storage, etc.</a:t>
            </a:r>
          </a:p>
          <a:p>
            <a:r>
              <a:rPr lang="en-US" dirty="0"/>
              <a:t>6. This can be prevented by dependency injection where the component is not mandating where the data should come from.</a:t>
            </a:r>
          </a:p>
          <a:p>
            <a:r>
              <a:rPr lang="en-US" dirty="0"/>
              <a:t>7. The service is injected through the component’s constructor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FF4D-1A59-4DFA-A4A1-6EDA8801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3C67-8BDF-475A-8721-A5F6F247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use the @Injectable() decorator in the service class</a:t>
            </a:r>
          </a:p>
          <a:p>
            <a:r>
              <a:rPr lang="en-US" dirty="0"/>
              <a:t>2. this decorator is only required only when you inject a service which also inject </a:t>
            </a:r>
            <a:r>
              <a:rPr lang="en-US" dirty="0" err="1"/>
              <a:t>sother</a:t>
            </a:r>
            <a:r>
              <a:rPr lang="en-US" dirty="0"/>
              <a:t> service as dependencies of its own.</a:t>
            </a:r>
          </a:p>
          <a:p>
            <a:r>
              <a:rPr lang="en-US" dirty="0"/>
              <a:t>Steps :</a:t>
            </a:r>
          </a:p>
          <a:p>
            <a:r>
              <a:rPr lang="en-US" dirty="0"/>
              <a:t>1. Create service </a:t>
            </a:r>
            <a:r>
              <a:rPr lang="en-US" dirty="0" err="1"/>
              <a:t>event.service.ts</a:t>
            </a:r>
            <a:r>
              <a:rPr lang="en-US" dirty="0"/>
              <a:t> under shared</a:t>
            </a:r>
          </a:p>
          <a:p>
            <a:r>
              <a:rPr lang="en-US" dirty="0"/>
              <a:t>2. import to </a:t>
            </a:r>
            <a:r>
              <a:rPr lang="en-US" dirty="0" err="1"/>
              <a:t>app.module</a:t>
            </a:r>
            <a:r>
              <a:rPr lang="en-US" dirty="0"/>
              <a:t> and register into provider</a:t>
            </a:r>
          </a:p>
          <a:p>
            <a:r>
              <a:rPr lang="en-US" dirty="0"/>
              <a:t>3. inject it into the component (here events-list component) through constructor</a:t>
            </a:r>
          </a:p>
          <a:p>
            <a:r>
              <a:rPr lang="en-US" dirty="0"/>
              <a:t>4. </a:t>
            </a:r>
            <a:r>
              <a:rPr lang="en-US" dirty="0" err="1"/>
              <a:t>ngOnInit</a:t>
            </a:r>
            <a:r>
              <a:rPr lang="en-US" dirty="0"/>
              <a:t>() method: is called when the life cycle is being loaded</a:t>
            </a:r>
          </a:p>
          <a:p>
            <a:r>
              <a:rPr lang="en-US" dirty="0"/>
              <a:t>5. Let </a:t>
            </a:r>
            <a:r>
              <a:rPr lang="en-US" dirty="0" err="1"/>
              <a:t>ts</a:t>
            </a:r>
            <a:r>
              <a:rPr lang="en-US" dirty="0"/>
              <a:t> know </a:t>
            </a:r>
            <a:r>
              <a:rPr lang="en-US" dirty="0" err="1"/>
              <a:t>ngOnInit</a:t>
            </a:r>
            <a:r>
              <a:rPr lang="en-US" dirty="0"/>
              <a:t> is present using Implements </a:t>
            </a:r>
            <a:r>
              <a:rPr lang="en-US" dirty="0" err="1"/>
              <a:t>ngOnInit</a:t>
            </a:r>
            <a:r>
              <a:rPr lang="en-US" dirty="0"/>
              <a:t>( for </a:t>
            </a:r>
            <a:r>
              <a:rPr lang="en-US" dirty="0" err="1"/>
              <a:t>ts</a:t>
            </a:r>
            <a:r>
              <a:rPr lang="en-US" dirty="0"/>
              <a:t> compilation safety)</a:t>
            </a:r>
          </a:p>
        </p:txBody>
      </p:sp>
    </p:spTree>
    <p:extLst>
      <p:ext uri="{BB962C8B-B14F-4D97-AF65-F5344CB8AC3E}">
        <p14:creationId xmlns:p14="http://schemas.microsoft.com/office/powerpoint/2010/main" val="3080915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0E3C-8FE2-4C53-93DB-3ED13E4B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third party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CABB-61AE-4A51-9C12-CA224CBC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import libraries through </a:t>
            </a:r>
            <a:r>
              <a:rPr lang="en-US" dirty="0" err="1"/>
              <a:t>angular.json</a:t>
            </a:r>
            <a:endParaRPr lang="en-US" dirty="0"/>
          </a:p>
          <a:p>
            <a:r>
              <a:rPr lang="en-US" dirty="0"/>
              <a:t>2. using click event in events-</a:t>
            </a:r>
            <a:r>
              <a:rPr lang="en-US" dirty="0" err="1"/>
              <a:t>list.component</a:t>
            </a:r>
            <a:r>
              <a:rPr lang="en-US" dirty="0"/>
              <a:t> : </a:t>
            </a:r>
            <a:r>
              <a:rPr lang="en-US" dirty="0" err="1"/>
              <a:t>handletThumbnailClick</a:t>
            </a:r>
            <a:r>
              <a:rPr lang="en-US" dirty="0"/>
              <a:t>(</a:t>
            </a:r>
            <a:r>
              <a:rPr lang="en-US" dirty="0" err="1"/>
              <a:t>evnetName</a:t>
            </a:r>
            <a:r>
              <a:rPr lang="en-US" dirty="0"/>
              <a:t>)</a:t>
            </a:r>
          </a:p>
          <a:p>
            <a:r>
              <a:rPr lang="en-US" dirty="0"/>
              <a:t>3. declare let </a:t>
            </a:r>
            <a:r>
              <a:rPr lang="en-US" dirty="0" err="1"/>
              <a:t>toastr</a:t>
            </a:r>
            <a:r>
              <a:rPr lang="en-US" dirty="0"/>
              <a:t> : let </a:t>
            </a:r>
            <a:r>
              <a:rPr lang="en-US" dirty="0" err="1"/>
              <a:t>ts</a:t>
            </a:r>
            <a:r>
              <a:rPr lang="en-US" dirty="0"/>
              <a:t> know that </a:t>
            </a:r>
            <a:r>
              <a:rPr lang="en-US" dirty="0" err="1"/>
              <a:t>toastr</a:t>
            </a:r>
            <a:r>
              <a:rPr lang="en-US" dirty="0"/>
              <a:t> is already in scope cause it’s declared </a:t>
            </a:r>
            <a:r>
              <a:rPr lang="en-US" dirty="0" err="1"/>
              <a:t>gloabally</a:t>
            </a:r>
            <a:endParaRPr lang="en-US" dirty="0"/>
          </a:p>
          <a:p>
            <a:r>
              <a:rPr lang="en-US" dirty="0"/>
              <a:t>4. Injecting a service helps you mock it </a:t>
            </a:r>
            <a:r>
              <a:rPr lang="en-US" dirty="0" err="1"/>
              <a:t>threrby</a:t>
            </a:r>
            <a:r>
              <a:rPr lang="en-US" dirty="0"/>
              <a:t> </a:t>
            </a:r>
            <a:r>
              <a:rPr lang="en-US" dirty="0" err="1"/>
              <a:t>aloowin</a:t>
            </a:r>
            <a:r>
              <a:rPr lang="en-US" dirty="0"/>
              <a:t> you to test it</a:t>
            </a:r>
          </a:p>
          <a:p>
            <a:r>
              <a:rPr lang="en-US" dirty="0"/>
              <a:t>5. Create a </a:t>
            </a:r>
            <a:r>
              <a:rPr lang="en-US" dirty="0" err="1"/>
              <a:t>toastr.service</a:t>
            </a:r>
            <a:r>
              <a:rPr lang="en-US" dirty="0"/>
              <a:t> in common</a:t>
            </a:r>
          </a:p>
          <a:p>
            <a:r>
              <a:rPr lang="en-US" dirty="0"/>
              <a:t>6. make it injectable, create respective functions</a:t>
            </a:r>
          </a:p>
          <a:p>
            <a:r>
              <a:rPr lang="en-US" dirty="0"/>
              <a:t>7. import and inject the service into events list component through constructor</a:t>
            </a:r>
          </a:p>
          <a:p>
            <a:r>
              <a:rPr lang="en-US" dirty="0"/>
              <a:t>8. then use the injected </a:t>
            </a:r>
            <a:r>
              <a:rPr lang="en-US" dirty="0" err="1"/>
              <a:t>toastr</a:t>
            </a:r>
            <a:r>
              <a:rPr lang="en-US" dirty="0"/>
              <a:t> service in the function</a:t>
            </a:r>
          </a:p>
          <a:p>
            <a:r>
              <a:rPr lang="en-US" dirty="0"/>
              <a:t>9. add the service to </a:t>
            </a:r>
            <a:r>
              <a:rPr lang="en-US" dirty="0" err="1"/>
              <a:t>app.module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63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31B0-1875-4CA8-8846-698B9EDD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F8A0-EDD5-4369-AE95-9B619BC3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method :</a:t>
            </a:r>
          </a:p>
          <a:p>
            <a:r>
              <a:rPr lang="en-US" dirty="0"/>
              <a:t>Browser -&gt; server : routes and renders entire pages</a:t>
            </a:r>
          </a:p>
          <a:p>
            <a:r>
              <a:rPr lang="en-US" dirty="0"/>
              <a:t>Angular Routing :</a:t>
            </a:r>
          </a:p>
          <a:p>
            <a:r>
              <a:rPr lang="en-US" dirty="0"/>
              <a:t>Load an app into mem by loading just a single page (index.html).</a:t>
            </a:r>
          </a:p>
          <a:p>
            <a:r>
              <a:rPr lang="en-US" dirty="0"/>
              <a:t>Only portions of pages are loaded by </a:t>
            </a:r>
            <a:r>
              <a:rPr lang="en-US" dirty="0" err="1"/>
              <a:t>js</a:t>
            </a:r>
            <a:r>
              <a:rPr lang="en-US" dirty="0"/>
              <a:t> as you switch from site to site</a:t>
            </a:r>
          </a:p>
        </p:txBody>
      </p:sp>
    </p:spTree>
    <p:extLst>
      <p:ext uri="{BB962C8B-B14F-4D97-AF65-F5344CB8AC3E}">
        <p14:creationId xmlns:p14="http://schemas.microsoft.com/office/powerpoint/2010/main" val="398072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28AB-7E5A-4A24-BCCD-DC9CB952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First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B42E1-4267-420B-87FB-576AE09FC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demonstrate :</a:t>
            </a:r>
          </a:p>
          <a:p>
            <a:r>
              <a:rPr lang="en-US" dirty="0"/>
              <a:t>1. creating component to display event details</a:t>
            </a:r>
          </a:p>
          <a:p>
            <a:r>
              <a:rPr lang="en-US" dirty="0"/>
              <a:t>2. create a function in service</a:t>
            </a:r>
          </a:p>
          <a:p>
            <a:r>
              <a:rPr lang="en-US" dirty="0"/>
              <a:t>3. inject it in to the component </a:t>
            </a:r>
          </a:p>
          <a:p>
            <a:r>
              <a:rPr lang="en-US" dirty="0"/>
              <a:t>4. update top level events-app component to load only navbar and route outlet</a:t>
            </a:r>
          </a:p>
          <a:p>
            <a:r>
              <a:rPr lang="en-US" dirty="0"/>
              <a:t>5. route outlet displays the html of the </a:t>
            </a:r>
            <a:r>
              <a:rPr lang="en-US" dirty="0" err="1"/>
              <a:t>resprctive</a:t>
            </a:r>
            <a:r>
              <a:rPr lang="en-US" dirty="0"/>
              <a:t> components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6. create </a:t>
            </a:r>
            <a:r>
              <a:rPr lang="en-US" dirty="0" err="1"/>
              <a:t>route.ts</a:t>
            </a:r>
            <a:endParaRPr lang="en-US" dirty="0"/>
          </a:p>
          <a:p>
            <a:r>
              <a:rPr lang="en-US" dirty="0"/>
              <a:t>7. import route into </a:t>
            </a:r>
            <a:r>
              <a:rPr lang="en-US" dirty="0" err="1"/>
              <a:t>app.module</a:t>
            </a:r>
            <a:endParaRPr lang="en-US" dirty="0"/>
          </a:p>
          <a:p>
            <a:r>
              <a:rPr lang="en-US" dirty="0"/>
              <a:t>8.base </a:t>
            </a:r>
            <a:r>
              <a:rPr lang="en-US" dirty="0" err="1"/>
              <a:t>url</a:t>
            </a:r>
            <a:r>
              <a:rPr lang="en-US" dirty="0"/>
              <a:t> already mentioned by default in index.html ; root “/”</a:t>
            </a:r>
          </a:p>
        </p:txBody>
      </p:sp>
    </p:spTree>
    <p:extLst>
      <p:ext uri="{BB962C8B-B14F-4D97-AF65-F5344CB8AC3E}">
        <p14:creationId xmlns:p14="http://schemas.microsoft.com/office/powerpoint/2010/main" val="2055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AF6-2412-477C-B50A-FE7E6DD8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D01C-4CA3-4ACC-8D35-8D82E42D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: </a:t>
            </a:r>
          </a:p>
          <a:p>
            <a:pPr lvl="1"/>
            <a:r>
              <a:rPr lang="en-US" dirty="0" err="1"/>
              <a:t>Transpilation</a:t>
            </a:r>
            <a:endParaRPr lang="en-US" dirty="0"/>
          </a:p>
          <a:p>
            <a:pPr lvl="1"/>
            <a:r>
              <a:rPr lang="en-US" dirty="0"/>
              <a:t>Static Typing</a:t>
            </a:r>
          </a:p>
          <a:p>
            <a:pPr lvl="1"/>
            <a:r>
              <a:rPr lang="en-US" dirty="0"/>
              <a:t>Interface</a:t>
            </a:r>
          </a:p>
          <a:p>
            <a:pPr marL="201168" lvl="1" indent="0">
              <a:buNone/>
            </a:pPr>
            <a:r>
              <a:rPr lang="en-US" dirty="0"/>
              <a:t>Public Private Accessibility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Angular JS vs Angular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8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26EA-A8B7-4BB0-97DA-0E78E160C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id in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846A-CFB1-4C2E-9A56-E132361B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371"/>
          </a:xfrm>
        </p:spPr>
        <p:txBody>
          <a:bodyPr/>
          <a:lstStyle/>
          <a:p>
            <a:r>
              <a:rPr lang="en-US" dirty="0"/>
              <a:t>1. id in the </a:t>
            </a:r>
            <a:r>
              <a:rPr lang="en-US" dirty="0" err="1"/>
              <a:t>url</a:t>
            </a:r>
            <a:r>
              <a:rPr lang="en-US" dirty="0"/>
              <a:t> is saved in the parameter mentioned in </a:t>
            </a:r>
            <a:r>
              <a:rPr lang="en-US" dirty="0" err="1"/>
              <a:t>route.ts</a:t>
            </a:r>
            <a:endParaRPr lang="en-US" dirty="0"/>
          </a:p>
          <a:p>
            <a:r>
              <a:rPr lang="en-US" dirty="0"/>
              <a:t>2. import activated route from angular in event details component</a:t>
            </a:r>
          </a:p>
          <a:p>
            <a:r>
              <a:rPr lang="en-US" dirty="0"/>
              <a:t>3. inject it into the constructor</a:t>
            </a:r>
          </a:p>
          <a:p>
            <a:r>
              <a:rPr lang="en-US" dirty="0"/>
              <a:t>4 . </a:t>
            </a:r>
            <a:r>
              <a:rPr lang="en-US" dirty="0" err="1"/>
              <a:t>This.route.snapshot.params</a:t>
            </a:r>
            <a:r>
              <a:rPr lang="en-US" dirty="0"/>
              <a:t>[‘id’] will give the parameters off the current route</a:t>
            </a:r>
          </a:p>
          <a:p>
            <a:pPr marL="0" indent="0">
              <a:buNone/>
            </a:pPr>
            <a:r>
              <a:rPr lang="en-US" dirty="0"/>
              <a:t>To add route to a particular component :</a:t>
            </a:r>
          </a:p>
          <a:p>
            <a:pPr marL="457200" indent="-457200">
              <a:buAutoNum type="arabicPeriod"/>
            </a:pPr>
            <a:r>
              <a:rPr lang="en-US" dirty="0"/>
              <a:t>In event-thumbnail component add :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routerLink</a:t>
            </a:r>
            <a:r>
              <a:rPr lang="en-US" dirty="0"/>
              <a:t>] = “[‘/</a:t>
            </a:r>
            <a:r>
              <a:rPr lang="en-US" dirty="0" err="1"/>
              <a:t>events’,event.id</a:t>
            </a:r>
            <a:r>
              <a:rPr lang="en-US" dirty="0"/>
              <a:t>]”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: show navigation in create event comp : cancel()</a:t>
            </a:r>
          </a:p>
          <a:p>
            <a:pPr marL="0" indent="0">
              <a:buNone/>
            </a:pPr>
            <a:r>
              <a:rPr lang="en-US" dirty="0"/>
              <a:t>Inject the router in comp and call navigate.</a:t>
            </a:r>
          </a:p>
        </p:txBody>
      </p:sp>
    </p:spTree>
    <p:extLst>
      <p:ext uri="{BB962C8B-B14F-4D97-AF65-F5344CB8AC3E}">
        <p14:creationId xmlns:p14="http://schemas.microsoft.com/office/powerpoint/2010/main" val="383707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9C72-C2DB-4C87-BCD9-B941838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against </a:t>
            </a:r>
            <a:r>
              <a:rPr lang="en-US" dirty="0" err="1"/>
              <a:t>routeActivation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07E6A-CC96-479E-AE34-DE22774C8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should show an invalid page if </a:t>
            </a:r>
            <a:r>
              <a:rPr lang="en-US" dirty="0" err="1"/>
              <a:t>ivalid</a:t>
            </a:r>
            <a:r>
              <a:rPr lang="en-US" dirty="0"/>
              <a:t> id is present in </a:t>
            </a:r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2. add 404 component under errors</a:t>
            </a:r>
          </a:p>
          <a:p>
            <a:r>
              <a:rPr lang="en-US" dirty="0"/>
              <a:t>3. add it in </a:t>
            </a:r>
            <a:r>
              <a:rPr lang="en-US" dirty="0" err="1"/>
              <a:t>app.module</a:t>
            </a:r>
            <a:endParaRPr lang="en-US" dirty="0"/>
          </a:p>
          <a:p>
            <a:r>
              <a:rPr lang="en-US" dirty="0"/>
              <a:t>4. route the 404 path to component in </a:t>
            </a:r>
            <a:r>
              <a:rPr lang="en-US" dirty="0" err="1"/>
              <a:t>route.ts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route Activator service : to check if the event exists</a:t>
            </a:r>
          </a:p>
          <a:p>
            <a:r>
              <a:rPr lang="en-US" dirty="0"/>
              <a:t>1. set </a:t>
            </a:r>
            <a:r>
              <a:rPr lang="en-US" dirty="0" err="1"/>
              <a:t>canActivate</a:t>
            </a:r>
            <a:r>
              <a:rPr lang="en-US" dirty="0"/>
              <a:t> in the path in </a:t>
            </a:r>
            <a:r>
              <a:rPr lang="en-US" dirty="0" err="1"/>
              <a:t>route.ts</a:t>
            </a:r>
            <a:endParaRPr lang="en-US" dirty="0"/>
          </a:p>
          <a:p>
            <a:r>
              <a:rPr lang="en-US" dirty="0"/>
              <a:t>2. create service, inject event service to obtain id</a:t>
            </a:r>
          </a:p>
          <a:p>
            <a:r>
              <a:rPr lang="en-US" dirty="0"/>
              <a:t>3. </a:t>
            </a:r>
            <a:r>
              <a:rPr lang="en-US" dirty="0" err="1"/>
              <a:t>canActivate</a:t>
            </a:r>
            <a:r>
              <a:rPr lang="en-US" dirty="0"/>
              <a:t> function</a:t>
            </a:r>
          </a:p>
          <a:p>
            <a:r>
              <a:rPr lang="en-US" dirty="0"/>
              <a:t>4. import to app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52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2D60-CC46-4E96-84AB-4BDBCA8A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Guarding against Route Deactivator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523C-B7C3-4317-A386-94AA9131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set </a:t>
            </a:r>
            <a:r>
              <a:rPr lang="en-US" dirty="0" err="1"/>
              <a:t>canDeactivate</a:t>
            </a:r>
            <a:r>
              <a:rPr lang="en-US" dirty="0"/>
              <a:t> in </a:t>
            </a:r>
            <a:r>
              <a:rPr lang="en-US" dirty="0" err="1"/>
              <a:t>route.ts</a:t>
            </a:r>
            <a:r>
              <a:rPr lang="en-US" dirty="0"/>
              <a:t> : set it to a function</a:t>
            </a:r>
          </a:p>
          <a:p>
            <a:r>
              <a:rPr lang="en-US" dirty="0"/>
              <a:t>2. add the string to provider of </a:t>
            </a:r>
            <a:r>
              <a:rPr lang="en-US" dirty="0" err="1"/>
              <a:t>app.module</a:t>
            </a:r>
            <a:r>
              <a:rPr lang="en-US" dirty="0"/>
              <a:t> and </a:t>
            </a:r>
            <a:r>
              <a:rPr lang="en-US" dirty="0" err="1"/>
              <a:t>attact</a:t>
            </a:r>
            <a:r>
              <a:rPr lang="en-US" dirty="0"/>
              <a:t> it to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checkDirtyState</a:t>
            </a:r>
            <a:endParaRPr lang="en-US" dirty="0"/>
          </a:p>
          <a:p>
            <a:r>
              <a:rPr lang="en-US" dirty="0"/>
              <a:t>3. Create </a:t>
            </a:r>
            <a:r>
              <a:rPr lang="en-US" dirty="0" err="1"/>
              <a:t>isDirty</a:t>
            </a:r>
            <a:r>
              <a:rPr lang="en-US" dirty="0"/>
              <a:t> property in create event component and set it to true by default</a:t>
            </a:r>
          </a:p>
          <a:p>
            <a:endParaRPr lang="en-US" dirty="0"/>
          </a:p>
          <a:p>
            <a:r>
              <a:rPr lang="en-US" dirty="0"/>
              <a:t>Use of Resolver :  wait for entire data to load before displaying the data</a:t>
            </a:r>
          </a:p>
          <a:p>
            <a:r>
              <a:rPr lang="en-US" dirty="0"/>
              <a:t>In </a:t>
            </a:r>
            <a:r>
              <a:rPr lang="en-US" dirty="0" err="1"/>
              <a:t>event.service</a:t>
            </a:r>
            <a:r>
              <a:rPr lang="en-US" dirty="0"/>
              <a:t> : what is Subject (observable)</a:t>
            </a:r>
          </a:p>
          <a:p>
            <a:r>
              <a:rPr lang="en-US" dirty="0"/>
              <a:t>Create event-list-resolver</a:t>
            </a:r>
          </a:p>
          <a:p>
            <a:r>
              <a:rPr lang="en-US" dirty="0"/>
              <a:t>What is map function</a:t>
            </a:r>
          </a:p>
        </p:txBody>
      </p:sp>
    </p:spTree>
    <p:extLst>
      <p:ext uri="{BB962C8B-B14F-4D97-AF65-F5344CB8AC3E}">
        <p14:creationId xmlns:p14="http://schemas.microsoft.com/office/powerpoint/2010/main" val="3164255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2A61-F57C-43F8-BE57-38CB6693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active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A0D7-2E89-4FC0-BEDA-874BF9909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8227"/>
            <a:ext cx="10058400" cy="4030867"/>
          </a:xfrm>
        </p:spPr>
        <p:txBody>
          <a:bodyPr/>
          <a:lstStyle/>
          <a:p>
            <a:r>
              <a:rPr lang="en-US" dirty="0"/>
              <a:t>1. adding </a:t>
            </a:r>
            <a:r>
              <a:rPr lang="en-US" dirty="0" err="1"/>
              <a:t>routerLinkActive</a:t>
            </a:r>
            <a:r>
              <a:rPr lang="en-US" dirty="0"/>
              <a:t> = “active” to navbar comp.html</a:t>
            </a:r>
          </a:p>
          <a:p>
            <a:r>
              <a:rPr lang="en-US" dirty="0"/>
              <a:t>2. provides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stying</a:t>
            </a:r>
            <a:r>
              <a:rPr lang="en-US" dirty="0"/>
              <a:t> ‘active’ when that particular element is active</a:t>
            </a:r>
          </a:p>
          <a:p>
            <a:r>
              <a:rPr lang="en-US" dirty="0"/>
              <a:t>3. add styling in styles (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9391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697A-C976-430A-A98F-3E29E426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Lazily loading feature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4A17-996B-40DA-9A4F-D3F6C814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Creating a new module  : </a:t>
            </a:r>
            <a:r>
              <a:rPr lang="en-US" dirty="0" err="1"/>
              <a:t>user.module.ts</a:t>
            </a:r>
            <a:endParaRPr lang="en-US" dirty="0"/>
          </a:p>
          <a:p>
            <a:r>
              <a:rPr lang="en-US" dirty="0"/>
              <a:t>2.Create profile comp under it</a:t>
            </a:r>
          </a:p>
          <a:p>
            <a:pPr marL="0" indent="0">
              <a:buNone/>
            </a:pPr>
            <a:r>
              <a:rPr lang="en-US" dirty="0"/>
              <a:t>Note :Why do we import </a:t>
            </a:r>
            <a:r>
              <a:rPr lang="en-US" dirty="0" err="1"/>
              <a:t>CommonModule</a:t>
            </a:r>
            <a:r>
              <a:rPr lang="en-US" dirty="0"/>
              <a:t> here and import </a:t>
            </a:r>
            <a:r>
              <a:rPr lang="en-US" dirty="0" err="1"/>
              <a:t>BrowserModule</a:t>
            </a:r>
            <a:r>
              <a:rPr lang="en-US" dirty="0"/>
              <a:t> in </a:t>
            </a:r>
            <a:r>
              <a:rPr lang="en-US" dirty="0" err="1"/>
              <a:t>app.module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Create </a:t>
            </a:r>
            <a:r>
              <a:rPr lang="en-US" dirty="0" err="1"/>
              <a:t>user.route.ts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Add the user module route to </a:t>
            </a:r>
            <a:r>
              <a:rPr lang="en-US" dirty="0" err="1"/>
              <a:t>route.ts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Add </a:t>
            </a:r>
            <a:r>
              <a:rPr lang="en-US" dirty="0" err="1"/>
              <a:t>routerLink</a:t>
            </a:r>
            <a:r>
              <a:rPr lang="en-US" dirty="0"/>
              <a:t> to navbar(welcome John)  to direct it to profile component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Show Organizing exports using Barrels</a:t>
            </a:r>
          </a:p>
          <a:p>
            <a:pPr marL="0" indent="0">
              <a:buNone/>
            </a:pPr>
            <a:r>
              <a:rPr lang="en-US" dirty="0"/>
              <a:t>Export from Shared, event details ,events and import to </a:t>
            </a:r>
            <a:r>
              <a:rPr lang="en-US" dirty="0" err="1"/>
              <a:t>app.module</a:t>
            </a:r>
            <a:r>
              <a:rPr lang="en-US" dirty="0"/>
              <a:t> and </a:t>
            </a:r>
            <a:r>
              <a:rPr lang="en-US" dirty="0" err="1"/>
              <a:t>route.ts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1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78-D3D0-41D1-BEFD-E88C18C0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for 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C125-BAD6-4E6D-B339-A9580A5E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event model to tell </a:t>
            </a:r>
            <a:r>
              <a:rPr lang="en-US" dirty="0" err="1"/>
              <a:t>ts</a:t>
            </a:r>
            <a:r>
              <a:rPr lang="en-US" dirty="0"/>
              <a:t> exactly what data shape to expect</a:t>
            </a:r>
          </a:p>
          <a:p>
            <a:r>
              <a:rPr lang="en-US" dirty="0"/>
              <a:t>1. create </a:t>
            </a:r>
            <a:r>
              <a:rPr lang="en-US" dirty="0" err="1"/>
              <a:t>event.model.ts</a:t>
            </a:r>
            <a:r>
              <a:rPr lang="en-US" dirty="0"/>
              <a:t> under shared</a:t>
            </a:r>
          </a:p>
          <a:p>
            <a:r>
              <a:rPr lang="en-US" dirty="0"/>
              <a:t>2. ? Indicates the field can be null</a:t>
            </a:r>
          </a:p>
          <a:p>
            <a:r>
              <a:rPr lang="en-US" dirty="0"/>
              <a:t>3. if types of model are not compatible it will generate an error on compiling</a:t>
            </a:r>
          </a:p>
          <a:p>
            <a:r>
              <a:rPr lang="en-US" dirty="0"/>
              <a:t>4. update </a:t>
            </a:r>
            <a:r>
              <a:rPr lang="en-US" dirty="0" err="1"/>
              <a:t>th</a:t>
            </a:r>
            <a:r>
              <a:rPr lang="en-US" dirty="0"/>
              <a:t> e return types for </a:t>
            </a:r>
            <a:r>
              <a:rPr lang="en-US" dirty="0" err="1"/>
              <a:t>getEvent</a:t>
            </a:r>
            <a:r>
              <a:rPr lang="en-US" dirty="0"/>
              <a:t>(0 and </a:t>
            </a:r>
            <a:r>
              <a:rPr lang="en-US" dirty="0" err="1"/>
              <a:t>getEvents</a:t>
            </a:r>
            <a:r>
              <a:rPr lang="en-US" dirty="0"/>
              <a:t>()</a:t>
            </a:r>
          </a:p>
          <a:p>
            <a:r>
              <a:rPr lang="en-US" dirty="0"/>
              <a:t>5. update event type in </a:t>
            </a:r>
            <a:r>
              <a:rPr lang="en-US" dirty="0" err="1"/>
              <a:t>eventthumbnail</a:t>
            </a:r>
            <a:r>
              <a:rPr lang="en-US" dirty="0"/>
              <a:t>, event-</a:t>
            </a:r>
            <a:r>
              <a:rPr lang="en-US" dirty="0" err="1"/>
              <a:t>detais</a:t>
            </a:r>
            <a:r>
              <a:rPr lang="en-US" dirty="0"/>
              <a:t>, event-list to </a:t>
            </a:r>
            <a:r>
              <a:rPr lang="en-US" dirty="0" err="1"/>
              <a:t>Ievent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Using type safety through models is optional</a:t>
            </a:r>
          </a:p>
        </p:txBody>
      </p:sp>
    </p:spTree>
    <p:extLst>
      <p:ext uri="{BB962C8B-B14F-4D97-AF65-F5344CB8AC3E}">
        <p14:creationId xmlns:p14="http://schemas.microsoft.com/office/powerpoint/2010/main" val="384632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B312-607A-4220-95AF-919070FD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749"/>
            <a:ext cx="10058400" cy="1450757"/>
          </a:xfrm>
        </p:spPr>
        <p:txBody>
          <a:bodyPr/>
          <a:lstStyle/>
          <a:p>
            <a:r>
              <a:rPr lang="en-US" dirty="0"/>
              <a:t>Template based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B532-3E2B-47A4-A314-22DC7E779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Template form : create form directly in html template, but complex tasks such as cross field validation is hard.  Also cant unit test validation logic using template forms</a:t>
            </a:r>
          </a:p>
          <a:p>
            <a:r>
              <a:rPr lang="en-US" dirty="0"/>
              <a:t>1. create </a:t>
            </a:r>
            <a:r>
              <a:rPr lang="en-US" dirty="0" err="1"/>
              <a:t>login.comp</a:t>
            </a:r>
            <a:r>
              <a:rPr lang="en-US" dirty="0"/>
              <a:t> , html template for it</a:t>
            </a:r>
          </a:p>
          <a:p>
            <a:r>
              <a:rPr lang="en-US" dirty="0"/>
              <a:t>2. add </a:t>
            </a:r>
            <a:r>
              <a:rPr lang="en-US" dirty="0" err="1"/>
              <a:t>routesto</a:t>
            </a:r>
            <a:r>
              <a:rPr lang="en-US" dirty="0"/>
              <a:t> </a:t>
            </a:r>
            <a:r>
              <a:rPr lang="en-US" dirty="0" err="1"/>
              <a:t>user.route.ts</a:t>
            </a:r>
            <a:r>
              <a:rPr lang="en-US" dirty="0"/>
              <a:t> and imports to </a:t>
            </a:r>
            <a:r>
              <a:rPr lang="en-US" dirty="0" err="1"/>
              <a:t>user.module</a:t>
            </a:r>
            <a:endParaRPr lang="en-US" dirty="0"/>
          </a:p>
          <a:p>
            <a:r>
              <a:rPr lang="en-US" dirty="0"/>
              <a:t>3. Import </a:t>
            </a:r>
            <a:r>
              <a:rPr lang="en-US" dirty="0" err="1"/>
              <a:t>FormsModule</a:t>
            </a:r>
            <a:r>
              <a:rPr lang="en-US" dirty="0"/>
              <a:t> to </a:t>
            </a:r>
            <a:r>
              <a:rPr lang="en-US" dirty="0" err="1"/>
              <a:t>user.module.ts</a:t>
            </a:r>
            <a:r>
              <a:rPr lang="en-US" dirty="0"/>
              <a:t> : gives access to different template- based forms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4. Using [(</a:t>
            </a:r>
            <a:r>
              <a:rPr lang="en-US" dirty="0" err="1"/>
              <a:t>ngModel</a:t>
            </a:r>
            <a:r>
              <a:rPr lang="en-US" dirty="0"/>
              <a:t>)] in </a:t>
            </a:r>
            <a:r>
              <a:rPr lang="en-US" dirty="0" err="1"/>
              <a:t>login.comp.ts</a:t>
            </a:r>
            <a:r>
              <a:rPr lang="en-US" dirty="0"/>
              <a:t> for two way binding of data</a:t>
            </a:r>
          </a:p>
          <a:p>
            <a:pPr marL="0" indent="0">
              <a:buNone/>
            </a:pPr>
            <a:r>
              <a:rPr lang="en-US" dirty="0"/>
              <a:t>[] : component to html direction  ; () : html to component direction</a:t>
            </a:r>
          </a:p>
          <a:p>
            <a:pPr marL="0" indent="0">
              <a:buNone/>
            </a:pPr>
            <a:r>
              <a:rPr lang="en-US" dirty="0"/>
              <a:t>5. The data entered in the form are binding to </a:t>
            </a:r>
            <a:r>
              <a:rPr lang="en-US" dirty="0" err="1"/>
              <a:t>ngForm</a:t>
            </a:r>
            <a:r>
              <a:rPr lang="en-US" dirty="0"/>
              <a:t>. //</a:t>
            </a:r>
            <a:r>
              <a:rPr lang="en-US" dirty="0" err="1"/>
              <a:t>localForm</a:t>
            </a:r>
            <a:r>
              <a:rPr lang="en-US" dirty="0"/>
              <a:t> is a local variable here</a:t>
            </a:r>
          </a:p>
          <a:p>
            <a:pPr marL="0" indent="0">
              <a:buNone/>
            </a:pPr>
            <a:r>
              <a:rPr lang="en-US" dirty="0"/>
              <a:t>6. Using (</a:t>
            </a:r>
            <a:r>
              <a:rPr lang="en-US" dirty="0" err="1"/>
              <a:t>ngSubmit</a:t>
            </a:r>
            <a:r>
              <a:rPr lang="en-US" dirty="0"/>
              <a:t>) : when you submit the form the login method on our component would be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30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E28D-9CB3-4D21-B018-BDB0EAB8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from temp based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5F7A-29CA-4A53-BE73-CA42BCE0B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</a:t>
            </a:r>
            <a:r>
              <a:rPr lang="en-US" dirty="0" err="1"/>
              <a:t>user.model.ts</a:t>
            </a:r>
            <a:r>
              <a:rPr lang="en-US" dirty="0"/>
              <a:t>: </a:t>
            </a:r>
            <a:r>
              <a:rPr lang="en-US" dirty="0" err="1"/>
              <a:t>IUser</a:t>
            </a:r>
            <a:endParaRPr lang="en-US" dirty="0"/>
          </a:p>
          <a:p>
            <a:r>
              <a:rPr lang="en-US" dirty="0"/>
              <a:t>2.create </a:t>
            </a:r>
            <a:r>
              <a:rPr lang="en-US" dirty="0" err="1"/>
              <a:t>auth.service.ts</a:t>
            </a:r>
            <a:r>
              <a:rPr lang="en-US" dirty="0"/>
              <a:t> to send data; set default values for now</a:t>
            </a:r>
          </a:p>
          <a:p>
            <a:r>
              <a:rPr lang="en-US" dirty="0"/>
              <a:t>3. to know if </a:t>
            </a:r>
            <a:r>
              <a:rPr lang="en-US" dirty="0" err="1"/>
              <a:t>we’er</a:t>
            </a:r>
            <a:r>
              <a:rPr lang="en-US" dirty="0"/>
              <a:t> logged in : use the </a:t>
            </a:r>
            <a:r>
              <a:rPr lang="en-US" dirty="0" err="1"/>
              <a:t>isAuthenticated</a:t>
            </a:r>
            <a:r>
              <a:rPr lang="en-US" dirty="0"/>
              <a:t>() : returns true if the current user is set</a:t>
            </a:r>
          </a:p>
          <a:p>
            <a:r>
              <a:rPr lang="en-US" dirty="0"/>
              <a:t>4. register it into </a:t>
            </a:r>
            <a:r>
              <a:rPr lang="en-US" dirty="0" err="1"/>
              <a:t>app.module</a:t>
            </a:r>
            <a:r>
              <a:rPr lang="en-US" dirty="0"/>
              <a:t> : because it can also be used for the other components</a:t>
            </a:r>
          </a:p>
          <a:p>
            <a:r>
              <a:rPr lang="en-US" dirty="0"/>
              <a:t>5. it being a service it’ll be shared among both the modules</a:t>
            </a:r>
          </a:p>
          <a:p>
            <a:r>
              <a:rPr lang="en-US" dirty="0"/>
              <a:t>6. import auth service into login </a:t>
            </a:r>
            <a:r>
              <a:rPr lang="en-US" dirty="0" err="1"/>
              <a:t>comp.ts</a:t>
            </a:r>
            <a:r>
              <a:rPr lang="en-US" dirty="0"/>
              <a:t>  inject it and </a:t>
            </a:r>
            <a:r>
              <a:rPr lang="en-US" dirty="0" err="1"/>
              <a:t>and</a:t>
            </a:r>
            <a:r>
              <a:rPr lang="en-US" dirty="0"/>
              <a:t> use in </a:t>
            </a:r>
            <a:r>
              <a:rPr lang="en-US" dirty="0" err="1"/>
              <a:t>func</a:t>
            </a:r>
            <a:r>
              <a:rPr lang="en-US" dirty="0"/>
              <a:t> Login()</a:t>
            </a:r>
          </a:p>
          <a:p>
            <a:r>
              <a:rPr lang="en-US" dirty="0"/>
              <a:t>7. in navbar comp import auth service</a:t>
            </a:r>
          </a:p>
          <a:p>
            <a:r>
              <a:rPr lang="en-US" dirty="0"/>
              <a:t>8. in navbar.html : If the user </a:t>
            </a:r>
            <a:r>
              <a:rPr lang="en-US" dirty="0" err="1"/>
              <a:t>user</a:t>
            </a:r>
            <a:r>
              <a:rPr lang="en-US" dirty="0"/>
              <a:t> is not authenticated display login In the Nav Bar</a:t>
            </a:r>
          </a:p>
        </p:txBody>
      </p:sp>
    </p:spTree>
    <p:extLst>
      <p:ext uri="{BB962C8B-B14F-4D97-AF65-F5344CB8AC3E}">
        <p14:creationId xmlns:p14="http://schemas.microsoft.com/office/powerpoint/2010/main" val="1231148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E393-6EF6-4FF4-9CC5-BC2DA128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Between components</a:t>
            </a:r>
            <a:br>
              <a:rPr lang="en-US" dirty="0"/>
            </a:br>
            <a:r>
              <a:rPr lang="en-US" dirty="0"/>
              <a:t>1. Passing data into a child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8F82-B5A5-4238-9395-8EEBE5DB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@Input </a:t>
            </a:r>
          </a:p>
          <a:p>
            <a:endParaRPr lang="en-US" dirty="0"/>
          </a:p>
          <a:p>
            <a:r>
              <a:rPr lang="en-US" dirty="0"/>
              <a:t>1. create session list  component</a:t>
            </a:r>
          </a:p>
          <a:p>
            <a:r>
              <a:rPr lang="en-US" dirty="0"/>
              <a:t>2. use the session list selector in event details compoment.html</a:t>
            </a:r>
          </a:p>
          <a:p>
            <a:r>
              <a:rPr lang="en-US" dirty="0"/>
              <a:t>3. sessions data is available in </a:t>
            </a:r>
            <a:r>
              <a:rPr lang="en-US" dirty="0" err="1"/>
              <a:t>event.service</a:t>
            </a:r>
            <a:endParaRPr lang="en-US" dirty="0"/>
          </a:p>
          <a:p>
            <a:r>
              <a:rPr lang="en-US" dirty="0"/>
              <a:t>4. using </a:t>
            </a:r>
            <a:r>
              <a:rPr lang="en-US" dirty="0" err="1"/>
              <a:t>ngFor</a:t>
            </a:r>
            <a:r>
              <a:rPr lang="en-US" dirty="0"/>
              <a:t> in sessionlist.html to loop over each session</a:t>
            </a:r>
          </a:p>
          <a:p>
            <a:r>
              <a:rPr lang="en-US" dirty="0"/>
              <a:t>5. import to </a:t>
            </a:r>
            <a:r>
              <a:rPr lang="en-US" dirty="0" err="1"/>
              <a:t>barrrel</a:t>
            </a:r>
            <a:r>
              <a:rPr lang="en-US" dirty="0"/>
              <a:t> and then into </a:t>
            </a:r>
            <a:r>
              <a:rPr lang="en-US" dirty="0" err="1"/>
              <a:t>app.module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90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198B-E605-47CD-88C5-A29A7168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Passing data in parent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E98C-4F58-4CC4-A361-FE06087C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create </a:t>
            </a:r>
            <a:r>
              <a:rPr lang="en-US" dirty="0" err="1"/>
              <a:t>addSession</a:t>
            </a:r>
            <a:r>
              <a:rPr lang="en-US" dirty="0"/>
              <a:t> () in event-</a:t>
            </a:r>
            <a:r>
              <a:rPr lang="en-US" dirty="0" err="1"/>
              <a:t>details.comp</a:t>
            </a:r>
            <a:endParaRPr lang="en-US" dirty="0"/>
          </a:p>
          <a:p>
            <a:r>
              <a:rPr lang="en-US" dirty="0"/>
              <a:t>2. if in </a:t>
            </a:r>
            <a:r>
              <a:rPr lang="en-US" dirty="0" err="1"/>
              <a:t>addMode</a:t>
            </a:r>
            <a:r>
              <a:rPr lang="en-US" dirty="0"/>
              <a:t> hide </a:t>
            </a:r>
            <a:r>
              <a:rPr lang="en-US" dirty="0" err="1"/>
              <a:t>sessionslist</a:t>
            </a:r>
            <a:endParaRPr lang="en-US" dirty="0"/>
          </a:p>
          <a:p>
            <a:r>
              <a:rPr lang="en-US" dirty="0"/>
              <a:t>3. add create-Session selector into eventdetails.html</a:t>
            </a:r>
          </a:p>
          <a:p>
            <a:r>
              <a:rPr lang="en-US" dirty="0"/>
              <a:t>4. use @output property in create-session </a:t>
            </a:r>
            <a:r>
              <a:rPr lang="en-US" dirty="0" err="1"/>
              <a:t>comp.ts</a:t>
            </a:r>
            <a:endParaRPr lang="en-US" dirty="0"/>
          </a:p>
          <a:p>
            <a:r>
              <a:rPr lang="en-US" dirty="0"/>
              <a:t>5. emit session in </a:t>
            </a:r>
            <a:r>
              <a:rPr lang="en-US" dirty="0" err="1"/>
              <a:t>saveSesssion</a:t>
            </a:r>
            <a:r>
              <a:rPr lang="en-US" dirty="0"/>
              <a:t>() using : </a:t>
            </a:r>
            <a:r>
              <a:rPr lang="en-US" dirty="0" err="1"/>
              <a:t>this.saveNewSession.emit</a:t>
            </a:r>
            <a:r>
              <a:rPr lang="en-US" dirty="0"/>
              <a:t>(session)</a:t>
            </a:r>
          </a:p>
          <a:p>
            <a:r>
              <a:rPr lang="en-US" dirty="0"/>
              <a:t>This will be sent to the event-details.comp.html </a:t>
            </a:r>
          </a:p>
          <a:p>
            <a:r>
              <a:rPr lang="en-US" dirty="0"/>
              <a:t>7. create </a:t>
            </a:r>
            <a:r>
              <a:rPr lang="en-US" dirty="0" err="1"/>
              <a:t>saveNewSession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 in event-</a:t>
            </a:r>
            <a:r>
              <a:rPr lang="en-US" dirty="0" err="1"/>
              <a:t>details.comp</a:t>
            </a:r>
            <a:endParaRPr lang="en-US" dirty="0"/>
          </a:p>
          <a:p>
            <a:r>
              <a:rPr lang="en-US" dirty="0"/>
              <a:t>8. now in </a:t>
            </a:r>
            <a:r>
              <a:rPr lang="en-US" dirty="0" err="1"/>
              <a:t>event.service</a:t>
            </a:r>
            <a:r>
              <a:rPr lang="en-US" dirty="0"/>
              <a:t> create new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updateEvent</a:t>
            </a:r>
            <a:r>
              <a:rPr lang="en-US" dirty="0"/>
              <a:t>(event) : </a:t>
            </a:r>
          </a:p>
          <a:p>
            <a:r>
              <a:rPr lang="en-US" dirty="0"/>
              <a:t>done</a:t>
            </a:r>
          </a:p>
          <a:p>
            <a:r>
              <a:rPr lang="en-US" dirty="0"/>
              <a:t>9 Now : add a new @output emitter for cancel button in  create-session </a:t>
            </a:r>
            <a:r>
              <a:rPr lang="en-US" dirty="0" err="1"/>
              <a:t>aand</a:t>
            </a:r>
            <a:r>
              <a:rPr lang="en-US" dirty="0"/>
              <a:t> create a cancel() </a:t>
            </a:r>
            <a:r>
              <a:rPr lang="en-US" dirty="0" err="1"/>
              <a:t>func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3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C6E432-64A6-4B66-9823-CE9D4894BD6B}"/>
              </a:ext>
            </a:extLst>
          </p:cNvPr>
          <p:cNvSpPr/>
          <p:nvPr/>
        </p:nvSpPr>
        <p:spPr>
          <a:xfrm>
            <a:off x="1351890" y="536934"/>
            <a:ext cx="9488219" cy="5051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Angular Component Hierarchy :</a:t>
            </a:r>
          </a:p>
          <a:p>
            <a:r>
              <a:rPr lang="en-US" dirty="0"/>
              <a:t>Angular </a:t>
            </a:r>
            <a:r>
              <a:rPr lang="en-US" dirty="0" err="1"/>
              <a:t>Url</a:t>
            </a:r>
            <a:r>
              <a:rPr lang="en-US" dirty="0"/>
              <a:t> -&gt; Root Component -&gt; Loads Component in URL-&gt; which further Loads child components.</a:t>
            </a:r>
          </a:p>
          <a:p>
            <a:endParaRPr lang="en-US" dirty="0"/>
          </a:p>
          <a:p>
            <a:r>
              <a:rPr lang="en-US" dirty="0"/>
              <a:t>Tree like Structure of </a:t>
            </a:r>
            <a:r>
              <a:rPr lang="en-US" dirty="0" err="1"/>
              <a:t>componenets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Angular Modules</a:t>
            </a:r>
          </a:p>
          <a:p>
            <a:endParaRPr lang="en-US" dirty="0"/>
          </a:p>
          <a:p>
            <a:r>
              <a:rPr lang="en-US" dirty="0"/>
              <a:t>When Component, directive or pipe is registered in a module it is available to all others things in that particular module. While service get registered in the root injector.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/>
              <a:t>*</a:t>
            </a:r>
            <a:r>
              <a:rPr lang="en-US" dirty="0" err="1"/>
              <a:t>Bootstraping</a:t>
            </a:r>
            <a:r>
              <a:rPr lang="en-US" dirty="0"/>
              <a:t> an Angular app</a:t>
            </a:r>
            <a:endParaRPr lang="en-US" sz="2800" dirty="0"/>
          </a:p>
          <a:p>
            <a:pPr lvl="1"/>
            <a:r>
              <a:rPr lang="en-US" dirty="0"/>
              <a:t>1. Loads </a:t>
            </a:r>
            <a:r>
              <a:rPr lang="en-US" dirty="0" err="1"/>
              <a:t>angular.json</a:t>
            </a:r>
            <a:r>
              <a:rPr lang="en-US" dirty="0"/>
              <a:t> :webpack</a:t>
            </a:r>
            <a:endParaRPr lang="en-US" sz="2800" dirty="0"/>
          </a:p>
          <a:p>
            <a:pPr lvl="1"/>
            <a:r>
              <a:rPr lang="en-US" dirty="0"/>
              <a:t>2. Which loads </a:t>
            </a:r>
            <a:r>
              <a:rPr lang="en-US" dirty="0" err="1"/>
              <a:t>main.ts</a:t>
            </a:r>
            <a:endParaRPr lang="en-US" sz="2800" dirty="0"/>
          </a:p>
          <a:p>
            <a:pPr lvl="1"/>
            <a:r>
              <a:rPr lang="en-US" dirty="0"/>
              <a:t>3. </a:t>
            </a:r>
            <a:r>
              <a:rPr lang="en-US" dirty="0" err="1"/>
              <a:t>Main.ts</a:t>
            </a:r>
            <a:r>
              <a:rPr lang="en-US" dirty="0"/>
              <a:t> bootstraps </a:t>
            </a:r>
            <a:r>
              <a:rPr lang="en-US" dirty="0" err="1"/>
              <a:t>AppModule</a:t>
            </a:r>
            <a:endParaRPr lang="en-US" sz="2800" dirty="0"/>
          </a:p>
          <a:p>
            <a:pPr lvl="1"/>
            <a:r>
              <a:rPr lang="en-US" dirty="0"/>
              <a:t>4. Which further loads the </a:t>
            </a:r>
            <a:r>
              <a:rPr lang="en-US" dirty="0" err="1"/>
              <a:t>appcomponent</a:t>
            </a:r>
            <a:endParaRPr lang="en-US" sz="2800" dirty="0"/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13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810E-75D2-4F9B-B87C-95170AE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components with content projection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72D8-03FE-4EEC-B1FB-097D133D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new element collapsible-</a:t>
            </a:r>
            <a:r>
              <a:rPr lang="en-US" dirty="0" err="1"/>
              <a:t>wellin</a:t>
            </a:r>
            <a:r>
              <a:rPr lang="en-US" dirty="0"/>
              <a:t> session list.html</a:t>
            </a:r>
          </a:p>
          <a:p>
            <a:r>
              <a:rPr lang="en-US" dirty="0"/>
              <a:t>2. create collapsible-component under common</a:t>
            </a:r>
          </a:p>
          <a:p>
            <a:r>
              <a:rPr lang="en-US" dirty="0"/>
              <a:t>3. input() the title from </a:t>
            </a:r>
            <a:r>
              <a:rPr lang="en-US" dirty="0" err="1"/>
              <a:t>sessionlist</a:t>
            </a:r>
            <a:endParaRPr lang="en-US" dirty="0"/>
          </a:p>
          <a:p>
            <a:r>
              <a:rPr lang="en-US" dirty="0"/>
              <a:t>4. Use ng content in  in collapsible well </a:t>
            </a:r>
            <a:r>
              <a:rPr lang="en-US" dirty="0" err="1"/>
              <a:t>component.ts</a:t>
            </a:r>
            <a:endParaRPr lang="en-US" dirty="0"/>
          </a:p>
          <a:p>
            <a:r>
              <a:rPr lang="en-US" dirty="0"/>
              <a:t>5. add comp to </a:t>
            </a:r>
            <a:r>
              <a:rPr lang="en-US" dirty="0" err="1"/>
              <a:t>app.module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39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0BFA-C10C-4934-A258-B86A1D3D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Pipes, </a:t>
            </a:r>
            <a:r>
              <a:rPr lang="en-US" dirty="0" err="1"/>
              <a:t>filter,sort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696D-A276-4AB3-9EE7-BF5D8435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pipes </a:t>
            </a:r>
            <a:r>
              <a:rPr lang="en-US" dirty="0" err="1"/>
              <a:t>implemtation</a:t>
            </a:r>
            <a:endParaRPr lang="en-US" dirty="0"/>
          </a:p>
          <a:p>
            <a:r>
              <a:rPr lang="en-US" dirty="0"/>
              <a:t>Filters : create display for filter in event details, set </a:t>
            </a:r>
            <a:r>
              <a:rPr lang="en-US" dirty="0" err="1"/>
              <a:t>filterBy</a:t>
            </a:r>
            <a:r>
              <a:rPr lang="en-US" dirty="0"/>
              <a:t> default as all</a:t>
            </a:r>
          </a:p>
          <a:p>
            <a:r>
              <a:rPr lang="en-US" dirty="0"/>
              <a:t>Create [</a:t>
            </a:r>
            <a:r>
              <a:rPr lang="en-US" dirty="0" err="1"/>
              <a:t>filterBy</a:t>
            </a:r>
            <a:r>
              <a:rPr lang="en-US" dirty="0"/>
              <a:t>} property in the &lt;</a:t>
            </a:r>
            <a:r>
              <a:rPr lang="en-US" dirty="0" err="1"/>
              <a:t>sessionslist</a:t>
            </a:r>
            <a:r>
              <a:rPr lang="en-US" dirty="0"/>
              <a:t>&gt; element </a:t>
            </a:r>
          </a:p>
          <a:p>
            <a:endParaRPr lang="en-US" dirty="0"/>
          </a:p>
          <a:p>
            <a:r>
              <a:rPr lang="en-US" dirty="0" err="1"/>
              <a:t>SortBy</a:t>
            </a:r>
            <a:r>
              <a:rPr lang="en-US" dirty="0"/>
              <a:t> : create html in event details</a:t>
            </a:r>
          </a:p>
          <a:p>
            <a:r>
              <a:rPr lang="en-US" dirty="0"/>
              <a:t>Use </a:t>
            </a:r>
            <a:r>
              <a:rPr lang="en-US" dirty="0" err="1"/>
              <a:t>visibleSessions.sort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8361-5607-4689-8D0D-652DBFB11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18" y="1944722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In App Module : </a:t>
            </a:r>
          </a:p>
          <a:p>
            <a:pPr lvl="1"/>
            <a:r>
              <a:rPr lang="en-US" dirty="0"/>
              <a:t>Declarations : To add Comp, pipe , Directive</a:t>
            </a:r>
          </a:p>
          <a:p>
            <a:pPr lvl="1"/>
            <a:r>
              <a:rPr lang="en-US" dirty="0"/>
              <a:t>Providers : Services </a:t>
            </a:r>
          </a:p>
          <a:p>
            <a:pPr lvl="1"/>
            <a:r>
              <a:rPr lang="en-US" dirty="0"/>
              <a:t>Imports : importing other modules , makes all its comp, pipe and </a:t>
            </a:r>
            <a:r>
              <a:rPr lang="en-US" dirty="0" err="1"/>
              <a:t>declarion</a:t>
            </a:r>
            <a:r>
              <a:rPr lang="en-US" dirty="0"/>
              <a:t> available for it</a:t>
            </a:r>
          </a:p>
          <a:p>
            <a:pPr lvl="0"/>
            <a:r>
              <a:rPr lang="en-US" dirty="0"/>
              <a:t>Put static files in assets folder for images.</a:t>
            </a:r>
          </a:p>
          <a:p>
            <a:pPr lvl="1"/>
            <a:r>
              <a:rPr lang="en-US" dirty="0"/>
              <a:t>The links to this statics files can be found in </a:t>
            </a:r>
            <a:r>
              <a:rPr lang="en-US" dirty="0" err="1"/>
              <a:t>angular.json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Link to static images</a:t>
            </a:r>
          </a:p>
          <a:p>
            <a:pPr lvl="1"/>
            <a:r>
              <a:rPr lang="en-US" dirty="0"/>
              <a:t>Link to statics </a:t>
            </a:r>
            <a:r>
              <a:rPr lang="en-US" dirty="0" err="1"/>
              <a:t>js</a:t>
            </a:r>
            <a:r>
              <a:rPr lang="en-US" dirty="0"/>
              <a:t> and </a:t>
            </a:r>
            <a:r>
              <a:rPr lang="en-US" dirty="0" err="1"/>
              <a:t>css</a:t>
            </a:r>
            <a:r>
              <a:rPr lang="en-US" dirty="0"/>
              <a:t> files(style.css)</a:t>
            </a:r>
          </a:p>
          <a:p>
            <a:pPr lvl="0"/>
            <a:r>
              <a:rPr lang="en-US" dirty="0"/>
              <a:t>Style.css provides global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FD82-C191-43E1-A978-59356BD9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Creating and communicating between angular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FFD6-D91E-4099-9640-8230D3EB7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Creating event list component</a:t>
            </a:r>
          </a:p>
          <a:p>
            <a:pPr marL="457200" indent="-457200">
              <a:buAutoNum type="arabicPeriod"/>
            </a:pPr>
            <a:r>
              <a:rPr lang="en-US" dirty="0"/>
              <a:t>Show the imports and exports in </a:t>
            </a:r>
            <a:r>
              <a:rPr lang="en-US" dirty="0" err="1"/>
              <a:t>app.module</a:t>
            </a:r>
            <a:r>
              <a:rPr lang="en-US" dirty="0"/>
              <a:t>, events app component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Adding html to template in component</a:t>
            </a:r>
          </a:p>
          <a:p>
            <a:pPr marL="457200" indent="-457200">
              <a:buAutoNum type="arabicPeriod"/>
            </a:pPr>
            <a:r>
              <a:rPr lang="en-US" dirty="0"/>
              <a:t>Creating an object in an component and hardcode data in it</a:t>
            </a:r>
          </a:p>
          <a:p>
            <a:pPr marL="457200" indent="-457200">
              <a:buAutoNum type="arabicPeriod"/>
            </a:pPr>
            <a:r>
              <a:rPr lang="en-US" dirty="0"/>
              <a:t>Use the data to display it in html template of the component // using template variable</a:t>
            </a:r>
          </a:p>
          <a:p>
            <a:pPr marL="457200" indent="-457200">
              <a:buAutoNum type="arabicPeriod"/>
            </a:pPr>
            <a:r>
              <a:rPr lang="en-US" dirty="0"/>
              <a:t>You can create a separate component.html to store the template of the component</a:t>
            </a:r>
          </a:p>
          <a:p>
            <a:pPr marL="457200" indent="-457200">
              <a:buAutoNum type="arabicPeriod"/>
            </a:pPr>
            <a:r>
              <a:rPr lang="en-US" dirty="0"/>
              <a:t>Just use template URL instead of template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88A2-16D3-4C02-8145-9A9A23D3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Communication with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972C-C8DB-47F8-9B6E-F2D71FCA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4588"/>
            <a:ext cx="10058400" cy="4023360"/>
          </a:xfrm>
        </p:spPr>
        <p:txBody>
          <a:bodyPr/>
          <a:lstStyle/>
          <a:p>
            <a:r>
              <a:rPr lang="en-US" dirty="0"/>
              <a:t>Child receives data from the parent</a:t>
            </a:r>
          </a:p>
          <a:p>
            <a:endParaRPr lang="en-US" dirty="0"/>
          </a:p>
          <a:p>
            <a:r>
              <a:rPr lang="en-US" dirty="0"/>
              <a:t>1. Creating a new component event thumbnail</a:t>
            </a:r>
          </a:p>
          <a:p>
            <a:r>
              <a:rPr lang="en-US" dirty="0"/>
              <a:t>2. Data to be imported from the events list to events thumbnail</a:t>
            </a:r>
          </a:p>
          <a:p>
            <a:r>
              <a:rPr lang="en-US" dirty="0"/>
              <a:t>3. Input decorator to be imported in event thumbnail</a:t>
            </a:r>
          </a:p>
          <a:p>
            <a:r>
              <a:rPr lang="en-US" dirty="0"/>
              <a:t>4. add @Input() decorator to the variable</a:t>
            </a:r>
          </a:p>
          <a:p>
            <a:r>
              <a:rPr lang="en-US" dirty="0"/>
              <a:t>5. Add the thumbnail selector to list components</a:t>
            </a:r>
          </a:p>
          <a:p>
            <a:r>
              <a:rPr lang="en-US" dirty="0"/>
              <a:t>6. Use [event] = “event1” in template of list component</a:t>
            </a:r>
          </a:p>
        </p:txBody>
      </p:sp>
    </p:spTree>
    <p:extLst>
      <p:ext uri="{BB962C8B-B14F-4D97-AF65-F5344CB8AC3E}">
        <p14:creationId xmlns:p14="http://schemas.microsoft.com/office/powerpoint/2010/main" val="316400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5891-06CC-4864-A953-B3A48825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Communication with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35CC-D767-497C-8B0D-DC5DEE11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Parent receives data from child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1.Using @Output decorator</a:t>
            </a:r>
          </a:p>
          <a:p>
            <a:pPr marL="0" indent="0">
              <a:buNone/>
            </a:pPr>
            <a:r>
              <a:rPr lang="en-US" dirty="0"/>
              <a:t>2. @Output() </a:t>
            </a:r>
            <a:r>
              <a:rPr lang="en-US" dirty="0" err="1"/>
              <a:t>eventClick</a:t>
            </a:r>
            <a:r>
              <a:rPr lang="en-US" dirty="0"/>
              <a:t>= new </a:t>
            </a:r>
            <a:r>
              <a:rPr lang="en-US" dirty="0" err="1"/>
              <a:t>EventEmiiter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3. Pass data with every click</a:t>
            </a:r>
          </a:p>
          <a:p>
            <a:pPr marL="0" indent="0">
              <a:buNone/>
            </a:pPr>
            <a:r>
              <a:rPr lang="en-US" dirty="0"/>
              <a:t>4. Adding to template of parent (</a:t>
            </a:r>
            <a:r>
              <a:rPr lang="en-US" dirty="0" err="1"/>
              <a:t>eventClick</a:t>
            </a:r>
            <a:r>
              <a:rPr lang="en-US" dirty="0"/>
              <a:t>) = ‘</a:t>
            </a:r>
            <a:r>
              <a:rPr lang="en-US" dirty="0" err="1"/>
              <a:t>handleEventClicked</a:t>
            </a:r>
            <a:r>
              <a:rPr lang="en-US" dirty="0"/>
              <a:t>($event) //event ==foo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Template Variable communication 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6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D259-D29B-4A76-AAD8-D62E5314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547C-AB66-4D83-B4EB-3D4C73DC7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events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events component: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08D0D-EE3B-4340-B0E7-8A7289DC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081" y="2539035"/>
            <a:ext cx="7620660" cy="1036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1B643-A615-49F3-A6B0-D76A134F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605" y="4468577"/>
            <a:ext cx="4625741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5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9B92-FF2D-49E9-8B53-5D90382B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D726-C463-440B-871A-AF3637552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can add internally in components styles:[] or through </a:t>
            </a:r>
            <a:r>
              <a:rPr lang="en-US" dirty="0" err="1"/>
              <a:t>styleUrl</a:t>
            </a:r>
            <a:endParaRPr lang="en-US" dirty="0"/>
          </a:p>
          <a:p>
            <a:r>
              <a:rPr lang="en-US" dirty="0"/>
              <a:t>2. Angular takes care of encapsulating CSS styles, so that they affect only the component they are mentioned in</a:t>
            </a:r>
          </a:p>
          <a:p>
            <a:r>
              <a:rPr lang="en-US" dirty="0"/>
              <a:t>3. only affects parent or child</a:t>
            </a:r>
          </a:p>
          <a:p>
            <a:r>
              <a:rPr lang="en-US" dirty="0"/>
              <a:t>4. CSS made very specific</a:t>
            </a:r>
          </a:p>
          <a:p>
            <a:r>
              <a:rPr lang="en-US" dirty="0"/>
              <a:t>5. Global CSS to apply styles across all components</a:t>
            </a:r>
          </a:p>
          <a:p>
            <a:endParaRPr lang="en-US" dirty="0"/>
          </a:p>
          <a:p>
            <a:r>
              <a:rPr lang="en-US" dirty="0"/>
              <a:t>ADDED NAVBAR Component</a:t>
            </a:r>
          </a:p>
        </p:txBody>
      </p:sp>
    </p:spTree>
    <p:extLst>
      <p:ext uri="{BB962C8B-B14F-4D97-AF65-F5344CB8AC3E}">
        <p14:creationId xmlns:p14="http://schemas.microsoft.com/office/powerpoint/2010/main" val="22227701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1346</TotalTime>
  <Words>2389</Words>
  <Application>Microsoft Office PowerPoint</Application>
  <PresentationFormat>Widescreen</PresentationFormat>
  <Paragraphs>258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Retrospect</vt:lpstr>
      <vt:lpstr>Angular</vt:lpstr>
      <vt:lpstr>2- Getting Started</vt:lpstr>
      <vt:lpstr>PowerPoint Presentation</vt:lpstr>
      <vt:lpstr>PowerPoint Presentation</vt:lpstr>
      <vt:lpstr>3- Creating and communicating between angular components</vt:lpstr>
      <vt:lpstr>Component Communication with Child</vt:lpstr>
      <vt:lpstr>Component Communication with Parent</vt:lpstr>
      <vt:lpstr>PowerPoint Presentation</vt:lpstr>
      <vt:lpstr>Styling of components</vt:lpstr>
      <vt:lpstr>Interpolation, Property Binding</vt:lpstr>
      <vt:lpstr>ngFor</vt:lpstr>
      <vt:lpstr>ngIf , Hidden, ngSwitch</vt:lpstr>
      <vt:lpstr>Styling Compnenets with ngClass </vt:lpstr>
      <vt:lpstr>Styling components with ngStyle</vt:lpstr>
      <vt:lpstr>Services</vt:lpstr>
      <vt:lpstr>Creating Services</vt:lpstr>
      <vt:lpstr>Using third party services</vt:lpstr>
      <vt:lpstr>Routing</vt:lpstr>
      <vt:lpstr>Creating First route</vt:lpstr>
      <vt:lpstr>Using id in route</vt:lpstr>
      <vt:lpstr>Guarding against routeActivation</vt:lpstr>
      <vt:lpstr>Guarding against Route Deactivator</vt:lpstr>
      <vt:lpstr>Styling active links</vt:lpstr>
      <vt:lpstr>Lazily loading feature modules</vt:lpstr>
      <vt:lpstr>Using models for type safety</vt:lpstr>
      <vt:lpstr>Template based form</vt:lpstr>
      <vt:lpstr>Using data from temp based form</vt:lpstr>
      <vt:lpstr>Communicating Between components 1. Passing data into a child component</vt:lpstr>
      <vt:lpstr>2. Passing data in parent component</vt:lpstr>
      <vt:lpstr>Reusing components with content projection </vt:lpstr>
      <vt:lpstr>Pipes, filter,sort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Aiyappa MA</dc:creator>
  <cp:lastModifiedBy>Aiyappa MA</cp:lastModifiedBy>
  <cp:revision>55</cp:revision>
  <dcterms:created xsi:type="dcterms:W3CDTF">2021-02-08T02:48:38Z</dcterms:created>
  <dcterms:modified xsi:type="dcterms:W3CDTF">2021-02-17T04:30:49Z</dcterms:modified>
</cp:coreProperties>
</file>