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9"/>
  </p:notesMasterIdLst>
  <p:sldIdLst>
    <p:sldId id="257" r:id="rId2"/>
    <p:sldId id="276" r:id="rId3"/>
    <p:sldId id="275" r:id="rId4"/>
    <p:sldId id="270" r:id="rId5"/>
    <p:sldId id="266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51B870-BE41-4891-9495-5B08E33A8396}">
          <p14:sldIdLst>
            <p14:sldId id="257"/>
            <p14:sldId id="276"/>
            <p14:sldId id="275"/>
            <p14:sldId id="270"/>
            <p14:sldId id="266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6F4"/>
    <a:srgbClr val="FFB27E"/>
    <a:srgbClr val="89E49D"/>
    <a:srgbClr val="FFC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146D1-24DA-4B9C-8A12-8047854CAF5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9C729-8BA5-475C-B9EE-DB29916E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86k rows, 2001-2024</a:t>
            </a:r>
          </a:p>
          <a:p>
            <a:r>
              <a:rPr lang="en-US" dirty="0"/>
              <a:t>TODO: Ensure with Sarah if any of these tasks should be included.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C729-8BA5-475C-B9EE-DB29916E85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9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Ensure with Sarah if any of these tasks should be </a:t>
            </a:r>
            <a:r>
              <a:rPr lang="en-US"/>
              <a:t>included.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C729-8BA5-475C-B9EE-DB29916E85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1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C729-8BA5-475C-B9EE-DB29916E85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point on the graph can be read as “In the year ____, project ____ had $_____ in labor expenditures.” or “In the year ____, project ____ spent _____ hours working.”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C729-8BA5-475C-B9EE-DB29916E85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like: “The average time worked in the month ____ across all years for project ____ was ____.”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C729-8BA5-475C-B9EE-DB29916E85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like: “The average time worked in quarter __ across all years for project ____ was ____.”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C729-8BA5-475C-B9EE-DB29916E85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5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A5E77-F5E6-CA44-B1CD-475B53966C77}"/>
              </a:ext>
            </a:extLst>
          </p:cNvPr>
          <p:cNvSpPr>
            <a:spLocks noGrp="1"/>
          </p:cNvSpPr>
          <p:nvPr>
            <p:ph type="ftr" sz="quarter" idx="87"/>
          </p:nvPr>
        </p:nvSpPr>
        <p:spPr/>
        <p:txBody>
          <a:bodyPr/>
          <a:lstStyle/>
          <a:p>
            <a:r>
              <a:rPr lang="en-US"/>
              <a:t>Classification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152E-14F7-2943-A2CD-F4F82AA1AA51}"/>
              </a:ext>
            </a:extLst>
          </p:cNvPr>
          <p:cNvSpPr>
            <a:spLocks noGrp="1"/>
          </p:cNvSpPr>
          <p:nvPr>
            <p:ph type="sldNum" sz="quarter" idx="88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9D76FEA4-E478-6140-8E99-3FC9338121E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769565" y="1598013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86F13B20-5150-8247-B7A8-74FD1002324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769565" y="1954185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6F67F0D9-A1E9-1A4C-B52E-38310F709D4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60400" y="1598013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2B9CC53A-2577-BB42-8BCD-F75F6A9FECF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769565" y="2668808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05640DA0-84F6-BF41-B1A0-D1BE8E6CA20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1769565" y="3024980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6B02D3C-A219-2747-847F-159DA12EFBE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60400" y="2673940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0689DF5-9B84-E34F-A9A9-23791FAE6BE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769565" y="3749867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9554CD1-C933-8942-9EE9-B63C22E9D2A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769565" y="4106039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EEEC8505-015C-F640-BC9A-D1B17FBB7E0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60400" y="3749867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8D0F0371-A0AC-3C47-B53A-11C6C7666C59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1769565" y="4820662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CF132AF-C5D6-8D46-904D-95CF4C1CC5D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1769565" y="5176834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6B01A5F-1FE9-F342-ADB0-2984D1A12599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60400" y="4825794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D1C5769E-E114-534C-B66A-4F5767A73BE9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375060" y="1598013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F50D4C72-03E2-7E4C-BBB2-35DCC5C2650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375060" y="1954185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02ECDF0-4591-2447-9751-1BE682D3F86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265895" y="1598013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C552D7CF-572F-A946-81C9-D41B6C2B662B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7375060" y="2668808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92EF90DD-8741-DD40-9C38-0C1C3DC9C836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375060" y="3024980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DFDDCB7C-E3FE-9A4D-B785-B1820AA56485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65895" y="2673940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F32EBA3A-2C51-484C-9DF9-8BD141DC353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7375060" y="3749867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8AB2E07F-043D-2541-BE74-4C3AC1B8B6F0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7375060" y="4106039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95B465AD-DEE4-9B4D-AA74-B48E88F3F55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265895" y="3749867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CE27A615-B2A2-774C-A773-AE9A61B4933F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7375060" y="4820662"/>
            <a:ext cx="4149165" cy="32775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5474AD45-B073-8340-86CA-77FBCC66CD56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7375060" y="5176834"/>
            <a:ext cx="4149165" cy="4435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B0B525CE-EAED-CD40-B7D7-E66F6A98C2F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265895" y="4825794"/>
            <a:ext cx="800100" cy="79972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429EE-4925-7BCB-D10E-C22608A4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283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with Object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400AB6-56C8-4109-A799-EFED2742CA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60400" y="1331912"/>
            <a:ext cx="5212080" cy="484028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EB3B69E-229D-4EC3-8E48-EF24E9B1702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19520" y="1331913"/>
            <a:ext cx="5212080" cy="23130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BC99383-1058-438A-AF37-055531FB504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9520" y="3859169"/>
            <a:ext cx="5212080" cy="23130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EAD06-1D9C-E640-A53E-9D64A55D0B1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Classification goes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3A678-D27D-B547-85BC-305D30D6972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4CEDD9-0F99-4549-9175-439A9ACC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43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400AB6-56C8-4109-A799-EFED2742CA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60401" y="1331912"/>
            <a:ext cx="5207000" cy="484028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icon to add image, chart, object or SmartArt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5B44F0-F25B-4C72-9E6C-593FE2CFA5E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50000" y="0"/>
            <a:ext cx="5842000" cy="6858000"/>
          </a:xfrm>
          <a:prstGeom prst="rect">
            <a:avLst/>
          </a:prstGeom>
        </p:spPr>
        <p:txBody>
          <a:bodyPr tIns="182880" anchor="t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icon to add image, chart, </a:t>
            </a:r>
            <a:br>
              <a:rPr lang="en-US" dirty="0"/>
            </a:br>
            <a:r>
              <a:rPr lang="en-US" dirty="0"/>
              <a:t>object or SmartArt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FCEB486-44D2-42A4-A6F1-9BA126270D1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6511" y="6349831"/>
            <a:ext cx="842393" cy="272775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429A96-7A73-7F4E-80AB-C6AD0FB3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5207001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00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C50CA9C-24D4-CA45-8498-DD68F1BB57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4" y="1791711"/>
            <a:ext cx="12186951" cy="47407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37F3D00-4BC4-4C8F-A9C2-3F5185C128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989" y="952500"/>
            <a:ext cx="8930332" cy="575115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2A4EE-859E-4207-B06B-FD1A3EB6A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990" y="1600201"/>
            <a:ext cx="8930332" cy="5040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59FF91-2E82-4DD2-8957-91E17807F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2230357"/>
            <a:ext cx="5435600" cy="1877185"/>
          </a:xfrm>
          <a:prstGeom prst="rect">
            <a:avLst/>
          </a:prstGeo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6CE08B7-D71A-D149-B8FD-127797423E7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6511" y="5855130"/>
            <a:ext cx="1835150" cy="594239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B82024E8-7087-2F4F-ADAA-94EE4C029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708838" y="6217156"/>
            <a:ext cx="2391833" cy="340894"/>
          </a:xfrm>
        </p:spPr>
        <p:txBody>
          <a:bodyPr/>
          <a:lstStyle>
            <a:lvl1pPr algn="ctr">
              <a:defRPr cap="all" baseline="0"/>
            </a:lvl1pPr>
          </a:lstStyle>
          <a:p>
            <a:r>
              <a:rPr lang="en-US"/>
              <a:t>Classification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22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7A6A514-9200-4820-8CB1-56A0488960F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6511" y="6349831"/>
            <a:ext cx="842393" cy="272775"/>
          </a:xfrm>
          <a:custGeom>
            <a:avLst/>
            <a:gdLst>
              <a:gd name="T0" fmla="*/ 2257 w 2659"/>
              <a:gd name="T1" fmla="*/ 418 h 859"/>
              <a:gd name="T2" fmla="*/ 2418 w 2659"/>
              <a:gd name="T3" fmla="*/ 14 h 859"/>
              <a:gd name="T4" fmla="*/ 2581 w 2659"/>
              <a:gd name="T5" fmla="*/ 583 h 859"/>
              <a:gd name="T6" fmla="*/ 2281 w 2659"/>
              <a:gd name="T7" fmla="*/ 538 h 859"/>
              <a:gd name="T8" fmla="*/ 2108 w 2659"/>
              <a:gd name="T9" fmla="*/ 380 h 859"/>
              <a:gd name="T10" fmla="*/ 1965 w 2659"/>
              <a:gd name="T11" fmla="*/ 551 h 859"/>
              <a:gd name="T12" fmla="*/ 2030 w 2659"/>
              <a:gd name="T13" fmla="*/ 423 h 859"/>
              <a:gd name="T14" fmla="*/ 2139 w 2659"/>
              <a:gd name="T15" fmla="*/ 246 h 859"/>
              <a:gd name="T16" fmla="*/ 1786 w 2659"/>
              <a:gd name="T17" fmla="*/ 535 h 859"/>
              <a:gd name="T18" fmla="*/ 1880 w 2659"/>
              <a:gd name="T19" fmla="*/ 533 h 859"/>
              <a:gd name="T20" fmla="*/ 1862 w 2659"/>
              <a:gd name="T21" fmla="*/ 798 h 859"/>
              <a:gd name="T22" fmla="*/ 1757 w 2659"/>
              <a:gd name="T23" fmla="*/ 722 h 859"/>
              <a:gd name="T24" fmla="*/ 1653 w 2659"/>
              <a:gd name="T25" fmla="*/ 428 h 859"/>
              <a:gd name="T26" fmla="*/ 1606 w 2659"/>
              <a:gd name="T27" fmla="*/ 491 h 859"/>
              <a:gd name="T28" fmla="*/ 1652 w 2659"/>
              <a:gd name="T29" fmla="*/ 577 h 859"/>
              <a:gd name="T30" fmla="*/ 1686 w 2659"/>
              <a:gd name="T31" fmla="*/ 831 h 859"/>
              <a:gd name="T32" fmla="*/ 1388 w 2659"/>
              <a:gd name="T33" fmla="*/ 564 h 859"/>
              <a:gd name="T34" fmla="*/ 1445 w 2659"/>
              <a:gd name="T35" fmla="*/ 636 h 859"/>
              <a:gd name="T36" fmla="*/ 1401 w 2659"/>
              <a:gd name="T37" fmla="*/ 859 h 859"/>
              <a:gd name="T38" fmla="*/ 1539 w 2659"/>
              <a:gd name="T39" fmla="*/ 669 h 859"/>
              <a:gd name="T40" fmla="*/ 1286 w 2659"/>
              <a:gd name="T41" fmla="*/ 504 h 859"/>
              <a:gd name="T42" fmla="*/ 1388 w 2659"/>
              <a:gd name="T43" fmla="*/ 564 h 859"/>
              <a:gd name="T44" fmla="*/ 1444 w 2659"/>
              <a:gd name="T45" fmla="*/ 706 h 859"/>
              <a:gd name="T46" fmla="*/ 1445 w 2659"/>
              <a:gd name="T47" fmla="*/ 780 h 859"/>
              <a:gd name="T48" fmla="*/ 1204 w 2659"/>
              <a:gd name="T49" fmla="*/ 740 h 859"/>
              <a:gd name="T50" fmla="*/ 1042 w 2659"/>
              <a:gd name="T51" fmla="*/ 593 h 859"/>
              <a:gd name="T52" fmla="*/ 1184 w 2659"/>
              <a:gd name="T53" fmla="*/ 548 h 859"/>
              <a:gd name="T54" fmla="*/ 944 w 2659"/>
              <a:gd name="T55" fmla="*/ 595 h 859"/>
              <a:gd name="T56" fmla="*/ 1066 w 2659"/>
              <a:gd name="T57" fmla="*/ 779 h 859"/>
              <a:gd name="T58" fmla="*/ 960 w 2659"/>
              <a:gd name="T59" fmla="*/ 840 h 859"/>
              <a:gd name="T60" fmla="*/ 1204 w 2659"/>
              <a:gd name="T61" fmla="*/ 740 h 859"/>
              <a:gd name="T62" fmla="*/ 791 w 2659"/>
              <a:gd name="T63" fmla="*/ 634 h 859"/>
              <a:gd name="T64" fmla="*/ 589 w 2659"/>
              <a:gd name="T65" fmla="*/ 746 h 859"/>
              <a:gd name="T66" fmla="*/ 884 w 2659"/>
              <a:gd name="T67" fmla="*/ 801 h 859"/>
              <a:gd name="T68" fmla="*/ 754 w 2659"/>
              <a:gd name="T69" fmla="*/ 487 h 859"/>
              <a:gd name="T70" fmla="*/ 644 w 2659"/>
              <a:gd name="T71" fmla="*/ 580 h 859"/>
              <a:gd name="T72" fmla="*/ 745 w 2659"/>
              <a:gd name="T73" fmla="*/ 703 h 859"/>
              <a:gd name="T74" fmla="*/ 791 w 2659"/>
              <a:gd name="T75" fmla="*/ 777 h 859"/>
              <a:gd name="T76" fmla="*/ 686 w 2659"/>
              <a:gd name="T77" fmla="*/ 745 h 859"/>
              <a:gd name="T78" fmla="*/ 476 w 2659"/>
              <a:gd name="T79" fmla="*/ 491 h 859"/>
              <a:gd name="T80" fmla="*/ 476 w 2659"/>
              <a:gd name="T81" fmla="*/ 854 h 859"/>
              <a:gd name="T82" fmla="*/ 270 w 2659"/>
              <a:gd name="T83" fmla="*/ 818 h 859"/>
              <a:gd name="T84" fmla="*/ 7 w 2659"/>
              <a:gd name="T85" fmla="*/ 427 h 859"/>
              <a:gd name="T86" fmla="*/ 195 w 2659"/>
              <a:gd name="T87" fmla="*/ 744 h 859"/>
              <a:gd name="T88" fmla="*/ 382 w 2659"/>
              <a:gd name="T89" fmla="*/ 427 h 859"/>
              <a:gd name="T90" fmla="*/ 1895 w 2659"/>
              <a:gd name="T91" fmla="*/ 815 h 859"/>
              <a:gd name="T92" fmla="*/ 1928 w 2659"/>
              <a:gd name="T93" fmla="*/ 815 h 859"/>
              <a:gd name="T94" fmla="*/ 1908 w 2659"/>
              <a:gd name="T95" fmla="*/ 848 h 859"/>
              <a:gd name="T96" fmla="*/ 1944 w 2659"/>
              <a:gd name="T97" fmla="*/ 808 h 859"/>
              <a:gd name="T98" fmla="*/ 1955 w 2659"/>
              <a:gd name="T99" fmla="*/ 833 h 859"/>
              <a:gd name="T100" fmla="*/ 1974 w 2659"/>
              <a:gd name="T101" fmla="*/ 808 h 859"/>
              <a:gd name="T102" fmla="*/ 1967 w 2659"/>
              <a:gd name="T103" fmla="*/ 830 h 859"/>
              <a:gd name="T104" fmla="*/ 1957 w 2659"/>
              <a:gd name="T105" fmla="*/ 842 h 859"/>
              <a:gd name="T106" fmla="*/ 1941 w 2659"/>
              <a:gd name="T107" fmla="*/ 817 h 859"/>
              <a:gd name="T108" fmla="*/ 1935 w 2659"/>
              <a:gd name="T109" fmla="*/ 84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9" h="859">
                <a:moveTo>
                  <a:pt x="2139" y="246"/>
                </a:moveTo>
                <a:cubicBezTo>
                  <a:pt x="2174" y="236"/>
                  <a:pt x="2211" y="256"/>
                  <a:pt x="2221" y="292"/>
                </a:cubicBezTo>
                <a:cubicBezTo>
                  <a:pt x="2257" y="418"/>
                  <a:pt x="2257" y="418"/>
                  <a:pt x="2257" y="418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54" y="79"/>
                  <a:pt x="2354" y="79"/>
                  <a:pt x="2354" y="79"/>
                </a:cubicBezTo>
                <a:cubicBezTo>
                  <a:pt x="2363" y="48"/>
                  <a:pt x="2387" y="23"/>
                  <a:pt x="2418" y="14"/>
                </a:cubicBezTo>
                <a:cubicBezTo>
                  <a:pt x="2467" y="0"/>
                  <a:pt x="2518" y="29"/>
                  <a:pt x="2532" y="78"/>
                </a:cubicBezTo>
                <a:cubicBezTo>
                  <a:pt x="2644" y="469"/>
                  <a:pt x="2644" y="469"/>
                  <a:pt x="2644" y="469"/>
                </a:cubicBezTo>
                <a:cubicBezTo>
                  <a:pt x="2659" y="518"/>
                  <a:pt x="2630" y="569"/>
                  <a:pt x="2581" y="583"/>
                </a:cubicBezTo>
                <a:cubicBezTo>
                  <a:pt x="2532" y="597"/>
                  <a:pt x="2481" y="569"/>
                  <a:pt x="2467" y="520"/>
                </a:cubicBezTo>
                <a:cubicBezTo>
                  <a:pt x="2377" y="206"/>
                  <a:pt x="2377" y="206"/>
                  <a:pt x="2377" y="206"/>
                </a:cubicBezTo>
                <a:cubicBezTo>
                  <a:pt x="2281" y="538"/>
                  <a:pt x="2281" y="538"/>
                  <a:pt x="2281" y="538"/>
                </a:cubicBezTo>
                <a:cubicBezTo>
                  <a:pt x="2275" y="559"/>
                  <a:pt x="2259" y="577"/>
                  <a:pt x="2236" y="584"/>
                </a:cubicBezTo>
                <a:cubicBezTo>
                  <a:pt x="2200" y="594"/>
                  <a:pt x="2163" y="574"/>
                  <a:pt x="2153" y="538"/>
                </a:cubicBezTo>
                <a:cubicBezTo>
                  <a:pt x="2108" y="380"/>
                  <a:pt x="2108" y="380"/>
                  <a:pt x="2108" y="380"/>
                </a:cubicBezTo>
                <a:cubicBezTo>
                  <a:pt x="2059" y="551"/>
                  <a:pt x="2059" y="551"/>
                  <a:pt x="2059" y="551"/>
                </a:cubicBezTo>
                <a:cubicBezTo>
                  <a:pt x="2054" y="567"/>
                  <a:pt x="2042" y="580"/>
                  <a:pt x="2025" y="585"/>
                </a:cubicBezTo>
                <a:cubicBezTo>
                  <a:pt x="1999" y="592"/>
                  <a:pt x="1972" y="577"/>
                  <a:pt x="1965" y="551"/>
                </a:cubicBezTo>
                <a:cubicBezTo>
                  <a:pt x="1936" y="450"/>
                  <a:pt x="1936" y="450"/>
                  <a:pt x="1936" y="450"/>
                </a:cubicBezTo>
                <a:cubicBezTo>
                  <a:pt x="1929" y="424"/>
                  <a:pt x="1944" y="397"/>
                  <a:pt x="1969" y="390"/>
                </a:cubicBezTo>
                <a:cubicBezTo>
                  <a:pt x="1995" y="383"/>
                  <a:pt x="2022" y="398"/>
                  <a:pt x="2030" y="423"/>
                </a:cubicBezTo>
                <a:cubicBezTo>
                  <a:pt x="2042" y="468"/>
                  <a:pt x="2042" y="468"/>
                  <a:pt x="2042" y="468"/>
                </a:cubicBezTo>
                <a:cubicBezTo>
                  <a:pt x="2093" y="292"/>
                  <a:pt x="2093" y="292"/>
                  <a:pt x="2093" y="292"/>
                </a:cubicBezTo>
                <a:cubicBezTo>
                  <a:pt x="2099" y="270"/>
                  <a:pt x="2116" y="252"/>
                  <a:pt x="2139" y="246"/>
                </a:cubicBezTo>
                <a:close/>
                <a:moveTo>
                  <a:pt x="1833" y="487"/>
                </a:moveTo>
                <a:cubicBezTo>
                  <a:pt x="1792" y="487"/>
                  <a:pt x="1786" y="508"/>
                  <a:pt x="1786" y="533"/>
                </a:cubicBezTo>
                <a:cubicBezTo>
                  <a:pt x="1786" y="535"/>
                  <a:pt x="1786" y="535"/>
                  <a:pt x="1786" y="535"/>
                </a:cubicBezTo>
                <a:cubicBezTo>
                  <a:pt x="1786" y="561"/>
                  <a:pt x="1792" y="581"/>
                  <a:pt x="1833" y="581"/>
                </a:cubicBezTo>
                <a:cubicBezTo>
                  <a:pt x="1875" y="581"/>
                  <a:pt x="1880" y="561"/>
                  <a:pt x="1880" y="535"/>
                </a:cubicBezTo>
                <a:cubicBezTo>
                  <a:pt x="1880" y="533"/>
                  <a:pt x="1880" y="533"/>
                  <a:pt x="1880" y="533"/>
                </a:cubicBezTo>
                <a:cubicBezTo>
                  <a:pt x="1880" y="508"/>
                  <a:pt x="1875" y="487"/>
                  <a:pt x="1833" y="487"/>
                </a:cubicBezTo>
                <a:close/>
                <a:moveTo>
                  <a:pt x="1847" y="841"/>
                </a:moveTo>
                <a:cubicBezTo>
                  <a:pt x="1866" y="837"/>
                  <a:pt x="1867" y="827"/>
                  <a:pt x="1862" y="798"/>
                </a:cubicBezTo>
                <a:cubicBezTo>
                  <a:pt x="1857" y="770"/>
                  <a:pt x="1856" y="762"/>
                  <a:pt x="1837" y="765"/>
                </a:cubicBezTo>
                <a:cubicBezTo>
                  <a:pt x="1812" y="768"/>
                  <a:pt x="1784" y="775"/>
                  <a:pt x="1770" y="766"/>
                </a:cubicBezTo>
                <a:cubicBezTo>
                  <a:pt x="1760" y="759"/>
                  <a:pt x="1757" y="753"/>
                  <a:pt x="1757" y="722"/>
                </a:cubicBezTo>
                <a:cubicBezTo>
                  <a:pt x="1757" y="428"/>
                  <a:pt x="1757" y="428"/>
                  <a:pt x="1757" y="428"/>
                </a:cubicBezTo>
                <a:cubicBezTo>
                  <a:pt x="1757" y="399"/>
                  <a:pt x="1752" y="392"/>
                  <a:pt x="1705" y="392"/>
                </a:cubicBezTo>
                <a:cubicBezTo>
                  <a:pt x="1658" y="392"/>
                  <a:pt x="1653" y="399"/>
                  <a:pt x="1653" y="428"/>
                </a:cubicBezTo>
                <a:cubicBezTo>
                  <a:pt x="1653" y="490"/>
                  <a:pt x="1653" y="490"/>
                  <a:pt x="1653" y="490"/>
                </a:cubicBezTo>
                <a:cubicBezTo>
                  <a:pt x="1653" y="491"/>
                  <a:pt x="1653" y="491"/>
                  <a:pt x="1652" y="491"/>
                </a:cubicBezTo>
                <a:cubicBezTo>
                  <a:pt x="1606" y="491"/>
                  <a:pt x="1606" y="491"/>
                  <a:pt x="1606" y="491"/>
                </a:cubicBezTo>
                <a:cubicBezTo>
                  <a:pt x="1582" y="491"/>
                  <a:pt x="1577" y="495"/>
                  <a:pt x="1577" y="534"/>
                </a:cubicBezTo>
                <a:cubicBezTo>
                  <a:pt x="1577" y="573"/>
                  <a:pt x="1582" y="577"/>
                  <a:pt x="1606" y="577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3" y="577"/>
                  <a:pt x="1653" y="577"/>
                  <a:pt x="1653" y="578"/>
                </a:cubicBezTo>
                <a:cubicBezTo>
                  <a:pt x="1653" y="734"/>
                  <a:pt x="1653" y="734"/>
                  <a:pt x="1653" y="734"/>
                </a:cubicBezTo>
                <a:cubicBezTo>
                  <a:pt x="1653" y="768"/>
                  <a:pt x="1657" y="806"/>
                  <a:pt x="1686" y="831"/>
                </a:cubicBezTo>
                <a:cubicBezTo>
                  <a:pt x="1706" y="849"/>
                  <a:pt x="1733" y="854"/>
                  <a:pt x="1757" y="854"/>
                </a:cubicBezTo>
                <a:cubicBezTo>
                  <a:pt x="1796" y="854"/>
                  <a:pt x="1831" y="845"/>
                  <a:pt x="1847" y="841"/>
                </a:cubicBezTo>
                <a:close/>
                <a:moveTo>
                  <a:pt x="1388" y="564"/>
                </a:moveTo>
                <a:cubicBezTo>
                  <a:pt x="1431" y="564"/>
                  <a:pt x="1446" y="583"/>
                  <a:pt x="1446" y="615"/>
                </a:cubicBezTo>
                <a:cubicBezTo>
                  <a:pt x="1446" y="634"/>
                  <a:pt x="1446" y="634"/>
                  <a:pt x="1446" y="634"/>
                </a:cubicBezTo>
                <a:cubicBezTo>
                  <a:pt x="1446" y="635"/>
                  <a:pt x="1446" y="636"/>
                  <a:pt x="1445" y="636"/>
                </a:cubicBezTo>
                <a:cubicBezTo>
                  <a:pt x="1426" y="634"/>
                  <a:pt x="1407" y="633"/>
                  <a:pt x="1388" y="633"/>
                </a:cubicBezTo>
                <a:cubicBezTo>
                  <a:pt x="1304" y="633"/>
                  <a:pt x="1244" y="660"/>
                  <a:pt x="1244" y="746"/>
                </a:cubicBezTo>
                <a:cubicBezTo>
                  <a:pt x="1244" y="833"/>
                  <a:pt x="1313" y="859"/>
                  <a:pt x="1401" y="859"/>
                </a:cubicBezTo>
                <a:cubicBezTo>
                  <a:pt x="1457" y="859"/>
                  <a:pt x="1501" y="844"/>
                  <a:pt x="1515" y="837"/>
                </a:cubicBezTo>
                <a:cubicBezTo>
                  <a:pt x="1530" y="830"/>
                  <a:pt x="1539" y="822"/>
                  <a:pt x="1539" y="801"/>
                </a:cubicBezTo>
                <a:cubicBezTo>
                  <a:pt x="1539" y="788"/>
                  <a:pt x="1539" y="682"/>
                  <a:pt x="1539" y="669"/>
                </a:cubicBezTo>
                <a:cubicBezTo>
                  <a:pt x="1539" y="613"/>
                  <a:pt x="1541" y="592"/>
                  <a:pt x="1527" y="557"/>
                </a:cubicBezTo>
                <a:cubicBezTo>
                  <a:pt x="1515" y="524"/>
                  <a:pt x="1480" y="487"/>
                  <a:pt x="1410" y="487"/>
                </a:cubicBezTo>
                <a:cubicBezTo>
                  <a:pt x="1339" y="487"/>
                  <a:pt x="1292" y="503"/>
                  <a:pt x="1286" y="504"/>
                </a:cubicBezTo>
                <a:cubicBezTo>
                  <a:pt x="1267" y="509"/>
                  <a:pt x="1267" y="520"/>
                  <a:pt x="1273" y="548"/>
                </a:cubicBezTo>
                <a:cubicBezTo>
                  <a:pt x="1279" y="576"/>
                  <a:pt x="1280" y="584"/>
                  <a:pt x="1299" y="580"/>
                </a:cubicBezTo>
                <a:cubicBezTo>
                  <a:pt x="1300" y="580"/>
                  <a:pt x="1357" y="564"/>
                  <a:pt x="1388" y="564"/>
                </a:cubicBezTo>
                <a:close/>
                <a:moveTo>
                  <a:pt x="1342" y="745"/>
                </a:moveTo>
                <a:cubicBezTo>
                  <a:pt x="1342" y="712"/>
                  <a:pt x="1365" y="703"/>
                  <a:pt x="1400" y="703"/>
                </a:cubicBezTo>
                <a:cubicBezTo>
                  <a:pt x="1414" y="703"/>
                  <a:pt x="1426" y="704"/>
                  <a:pt x="1444" y="706"/>
                </a:cubicBezTo>
                <a:cubicBezTo>
                  <a:pt x="1445" y="707"/>
                  <a:pt x="1446" y="708"/>
                  <a:pt x="1446" y="709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46" y="778"/>
                  <a:pt x="1446" y="779"/>
                  <a:pt x="1445" y="780"/>
                </a:cubicBezTo>
                <a:cubicBezTo>
                  <a:pt x="1434" y="784"/>
                  <a:pt x="1419" y="787"/>
                  <a:pt x="1403" y="787"/>
                </a:cubicBezTo>
                <a:cubicBezTo>
                  <a:pt x="1363" y="787"/>
                  <a:pt x="1342" y="775"/>
                  <a:pt x="1342" y="745"/>
                </a:cubicBezTo>
                <a:close/>
                <a:moveTo>
                  <a:pt x="1204" y="740"/>
                </a:moveTo>
                <a:cubicBezTo>
                  <a:pt x="1203" y="712"/>
                  <a:pt x="1196" y="690"/>
                  <a:pt x="1171" y="669"/>
                </a:cubicBezTo>
                <a:cubicBezTo>
                  <a:pt x="1154" y="653"/>
                  <a:pt x="1128" y="643"/>
                  <a:pt x="1090" y="629"/>
                </a:cubicBezTo>
                <a:cubicBezTo>
                  <a:pt x="1066" y="620"/>
                  <a:pt x="1042" y="615"/>
                  <a:pt x="1042" y="593"/>
                </a:cubicBezTo>
                <a:cubicBezTo>
                  <a:pt x="1042" y="575"/>
                  <a:pt x="1060" y="567"/>
                  <a:pt x="1075" y="566"/>
                </a:cubicBezTo>
                <a:cubicBezTo>
                  <a:pt x="1106" y="564"/>
                  <a:pt x="1140" y="576"/>
                  <a:pt x="1158" y="580"/>
                </a:cubicBezTo>
                <a:cubicBezTo>
                  <a:pt x="1177" y="584"/>
                  <a:pt x="1178" y="576"/>
                  <a:pt x="1184" y="548"/>
                </a:cubicBezTo>
                <a:cubicBezTo>
                  <a:pt x="1191" y="520"/>
                  <a:pt x="1190" y="509"/>
                  <a:pt x="1172" y="504"/>
                </a:cubicBezTo>
                <a:cubicBezTo>
                  <a:pt x="1156" y="500"/>
                  <a:pt x="1126" y="487"/>
                  <a:pt x="1066" y="487"/>
                </a:cubicBezTo>
                <a:cubicBezTo>
                  <a:pt x="989" y="487"/>
                  <a:pt x="942" y="535"/>
                  <a:pt x="944" y="595"/>
                </a:cubicBezTo>
                <a:cubicBezTo>
                  <a:pt x="946" y="670"/>
                  <a:pt x="1005" y="691"/>
                  <a:pt x="1049" y="704"/>
                </a:cubicBezTo>
                <a:cubicBezTo>
                  <a:pt x="1088" y="714"/>
                  <a:pt x="1107" y="726"/>
                  <a:pt x="1105" y="749"/>
                </a:cubicBezTo>
                <a:cubicBezTo>
                  <a:pt x="1104" y="771"/>
                  <a:pt x="1086" y="779"/>
                  <a:pt x="1066" y="779"/>
                </a:cubicBezTo>
                <a:cubicBezTo>
                  <a:pt x="1039" y="779"/>
                  <a:pt x="994" y="767"/>
                  <a:pt x="970" y="762"/>
                </a:cubicBezTo>
                <a:cubicBezTo>
                  <a:pt x="952" y="758"/>
                  <a:pt x="949" y="770"/>
                  <a:pt x="945" y="799"/>
                </a:cubicBezTo>
                <a:cubicBezTo>
                  <a:pt x="941" y="828"/>
                  <a:pt x="941" y="833"/>
                  <a:pt x="960" y="840"/>
                </a:cubicBezTo>
                <a:cubicBezTo>
                  <a:pt x="960" y="840"/>
                  <a:pt x="1015" y="859"/>
                  <a:pt x="1073" y="859"/>
                </a:cubicBezTo>
                <a:cubicBezTo>
                  <a:pt x="1117" y="859"/>
                  <a:pt x="1149" y="844"/>
                  <a:pt x="1167" y="830"/>
                </a:cubicBezTo>
                <a:cubicBezTo>
                  <a:pt x="1191" y="811"/>
                  <a:pt x="1205" y="779"/>
                  <a:pt x="1204" y="740"/>
                </a:cubicBezTo>
                <a:close/>
                <a:moveTo>
                  <a:pt x="733" y="564"/>
                </a:moveTo>
                <a:cubicBezTo>
                  <a:pt x="775" y="564"/>
                  <a:pt x="791" y="583"/>
                  <a:pt x="791" y="615"/>
                </a:cubicBezTo>
                <a:cubicBezTo>
                  <a:pt x="791" y="634"/>
                  <a:pt x="791" y="634"/>
                  <a:pt x="791" y="634"/>
                </a:cubicBezTo>
                <a:cubicBezTo>
                  <a:pt x="791" y="635"/>
                  <a:pt x="790" y="636"/>
                  <a:pt x="790" y="636"/>
                </a:cubicBezTo>
                <a:cubicBezTo>
                  <a:pt x="771" y="634"/>
                  <a:pt x="752" y="633"/>
                  <a:pt x="733" y="633"/>
                </a:cubicBezTo>
                <a:cubicBezTo>
                  <a:pt x="649" y="633"/>
                  <a:pt x="589" y="660"/>
                  <a:pt x="589" y="746"/>
                </a:cubicBezTo>
                <a:cubicBezTo>
                  <a:pt x="589" y="833"/>
                  <a:pt x="658" y="859"/>
                  <a:pt x="745" y="859"/>
                </a:cubicBezTo>
                <a:cubicBezTo>
                  <a:pt x="801" y="859"/>
                  <a:pt x="845" y="844"/>
                  <a:pt x="860" y="837"/>
                </a:cubicBezTo>
                <a:cubicBezTo>
                  <a:pt x="875" y="830"/>
                  <a:pt x="884" y="822"/>
                  <a:pt x="884" y="801"/>
                </a:cubicBezTo>
                <a:cubicBezTo>
                  <a:pt x="884" y="788"/>
                  <a:pt x="884" y="682"/>
                  <a:pt x="884" y="669"/>
                </a:cubicBezTo>
                <a:cubicBezTo>
                  <a:pt x="884" y="613"/>
                  <a:pt x="885" y="592"/>
                  <a:pt x="872" y="557"/>
                </a:cubicBezTo>
                <a:cubicBezTo>
                  <a:pt x="859" y="524"/>
                  <a:pt x="824" y="487"/>
                  <a:pt x="754" y="487"/>
                </a:cubicBezTo>
                <a:cubicBezTo>
                  <a:pt x="684" y="487"/>
                  <a:pt x="637" y="503"/>
                  <a:pt x="630" y="504"/>
                </a:cubicBezTo>
                <a:cubicBezTo>
                  <a:pt x="612" y="509"/>
                  <a:pt x="612" y="520"/>
                  <a:pt x="618" y="548"/>
                </a:cubicBezTo>
                <a:cubicBezTo>
                  <a:pt x="624" y="576"/>
                  <a:pt x="625" y="584"/>
                  <a:pt x="644" y="580"/>
                </a:cubicBezTo>
                <a:cubicBezTo>
                  <a:pt x="644" y="580"/>
                  <a:pt x="702" y="564"/>
                  <a:pt x="733" y="564"/>
                </a:cubicBezTo>
                <a:close/>
                <a:moveTo>
                  <a:pt x="686" y="745"/>
                </a:moveTo>
                <a:cubicBezTo>
                  <a:pt x="686" y="712"/>
                  <a:pt x="710" y="703"/>
                  <a:pt x="745" y="703"/>
                </a:cubicBezTo>
                <a:cubicBezTo>
                  <a:pt x="758" y="703"/>
                  <a:pt x="771" y="704"/>
                  <a:pt x="789" y="706"/>
                </a:cubicBezTo>
                <a:cubicBezTo>
                  <a:pt x="790" y="707"/>
                  <a:pt x="791" y="708"/>
                  <a:pt x="791" y="709"/>
                </a:cubicBezTo>
                <a:cubicBezTo>
                  <a:pt x="791" y="777"/>
                  <a:pt x="791" y="777"/>
                  <a:pt x="791" y="777"/>
                </a:cubicBezTo>
                <a:cubicBezTo>
                  <a:pt x="791" y="778"/>
                  <a:pt x="790" y="779"/>
                  <a:pt x="789" y="780"/>
                </a:cubicBezTo>
                <a:cubicBezTo>
                  <a:pt x="778" y="784"/>
                  <a:pt x="763" y="787"/>
                  <a:pt x="748" y="787"/>
                </a:cubicBezTo>
                <a:cubicBezTo>
                  <a:pt x="708" y="787"/>
                  <a:pt x="686" y="775"/>
                  <a:pt x="686" y="745"/>
                </a:cubicBezTo>
                <a:close/>
                <a:moveTo>
                  <a:pt x="528" y="818"/>
                </a:moveTo>
                <a:cubicBezTo>
                  <a:pt x="528" y="527"/>
                  <a:pt x="528" y="527"/>
                  <a:pt x="528" y="527"/>
                </a:cubicBezTo>
                <a:cubicBezTo>
                  <a:pt x="528" y="498"/>
                  <a:pt x="523" y="491"/>
                  <a:pt x="476" y="491"/>
                </a:cubicBezTo>
                <a:cubicBezTo>
                  <a:pt x="429" y="491"/>
                  <a:pt x="424" y="498"/>
                  <a:pt x="424" y="527"/>
                </a:cubicBezTo>
                <a:cubicBezTo>
                  <a:pt x="424" y="818"/>
                  <a:pt x="424" y="818"/>
                  <a:pt x="424" y="818"/>
                </a:cubicBezTo>
                <a:cubicBezTo>
                  <a:pt x="424" y="847"/>
                  <a:pt x="429" y="854"/>
                  <a:pt x="476" y="854"/>
                </a:cubicBezTo>
                <a:cubicBezTo>
                  <a:pt x="523" y="854"/>
                  <a:pt x="528" y="847"/>
                  <a:pt x="528" y="818"/>
                </a:cubicBezTo>
                <a:close/>
                <a:moveTo>
                  <a:pt x="382" y="427"/>
                </a:moveTo>
                <a:cubicBezTo>
                  <a:pt x="270" y="818"/>
                  <a:pt x="270" y="818"/>
                  <a:pt x="270" y="818"/>
                </a:cubicBezTo>
                <a:cubicBezTo>
                  <a:pt x="260" y="847"/>
                  <a:pt x="241" y="854"/>
                  <a:pt x="195" y="854"/>
                </a:cubicBezTo>
                <a:cubicBezTo>
                  <a:pt x="148" y="854"/>
                  <a:pt x="129" y="847"/>
                  <a:pt x="119" y="818"/>
                </a:cubicBezTo>
                <a:cubicBezTo>
                  <a:pt x="7" y="427"/>
                  <a:pt x="7" y="427"/>
                  <a:pt x="7" y="427"/>
                </a:cubicBezTo>
                <a:cubicBezTo>
                  <a:pt x="0" y="399"/>
                  <a:pt x="9" y="392"/>
                  <a:pt x="53" y="392"/>
                </a:cubicBezTo>
                <a:cubicBezTo>
                  <a:pt x="96" y="392"/>
                  <a:pt x="103" y="399"/>
                  <a:pt x="110" y="428"/>
                </a:cubicBezTo>
                <a:cubicBezTo>
                  <a:pt x="195" y="744"/>
                  <a:pt x="195" y="744"/>
                  <a:pt x="195" y="744"/>
                </a:cubicBezTo>
                <a:cubicBezTo>
                  <a:pt x="279" y="428"/>
                  <a:pt x="279" y="428"/>
                  <a:pt x="279" y="428"/>
                </a:cubicBezTo>
                <a:cubicBezTo>
                  <a:pt x="286" y="399"/>
                  <a:pt x="293" y="392"/>
                  <a:pt x="337" y="392"/>
                </a:cubicBezTo>
                <a:cubicBezTo>
                  <a:pt x="380" y="392"/>
                  <a:pt x="389" y="399"/>
                  <a:pt x="382" y="427"/>
                </a:cubicBezTo>
                <a:close/>
                <a:moveTo>
                  <a:pt x="1908" y="848"/>
                </a:moveTo>
                <a:cubicBezTo>
                  <a:pt x="1908" y="815"/>
                  <a:pt x="1908" y="815"/>
                  <a:pt x="1908" y="815"/>
                </a:cubicBezTo>
                <a:cubicBezTo>
                  <a:pt x="1895" y="815"/>
                  <a:pt x="1895" y="815"/>
                  <a:pt x="1895" y="815"/>
                </a:cubicBezTo>
                <a:cubicBezTo>
                  <a:pt x="1895" y="808"/>
                  <a:pt x="1895" y="808"/>
                  <a:pt x="1895" y="808"/>
                </a:cubicBezTo>
                <a:cubicBezTo>
                  <a:pt x="1928" y="808"/>
                  <a:pt x="1928" y="808"/>
                  <a:pt x="1928" y="808"/>
                </a:cubicBezTo>
                <a:cubicBezTo>
                  <a:pt x="1928" y="815"/>
                  <a:pt x="1928" y="815"/>
                  <a:pt x="1928" y="815"/>
                </a:cubicBezTo>
                <a:cubicBezTo>
                  <a:pt x="1915" y="815"/>
                  <a:pt x="1915" y="815"/>
                  <a:pt x="1915" y="815"/>
                </a:cubicBezTo>
                <a:cubicBezTo>
                  <a:pt x="1915" y="848"/>
                  <a:pt x="1915" y="848"/>
                  <a:pt x="1915" y="848"/>
                </a:cubicBezTo>
                <a:lnTo>
                  <a:pt x="1908" y="848"/>
                </a:lnTo>
                <a:close/>
                <a:moveTo>
                  <a:pt x="1935" y="848"/>
                </a:moveTo>
                <a:cubicBezTo>
                  <a:pt x="1935" y="808"/>
                  <a:pt x="1935" y="808"/>
                  <a:pt x="1935" y="808"/>
                </a:cubicBezTo>
                <a:cubicBezTo>
                  <a:pt x="1944" y="808"/>
                  <a:pt x="1944" y="808"/>
                  <a:pt x="1944" y="808"/>
                </a:cubicBezTo>
                <a:cubicBezTo>
                  <a:pt x="1951" y="823"/>
                  <a:pt x="1951" y="823"/>
                  <a:pt x="1951" y="823"/>
                </a:cubicBezTo>
                <a:cubicBezTo>
                  <a:pt x="1954" y="833"/>
                  <a:pt x="1954" y="833"/>
                  <a:pt x="1954" y="833"/>
                </a:cubicBezTo>
                <a:cubicBezTo>
                  <a:pt x="1955" y="833"/>
                  <a:pt x="1955" y="833"/>
                  <a:pt x="1955" y="833"/>
                </a:cubicBezTo>
                <a:cubicBezTo>
                  <a:pt x="1958" y="823"/>
                  <a:pt x="1958" y="823"/>
                  <a:pt x="1958" y="823"/>
                </a:cubicBezTo>
                <a:cubicBezTo>
                  <a:pt x="1964" y="808"/>
                  <a:pt x="1964" y="808"/>
                  <a:pt x="1964" y="808"/>
                </a:cubicBezTo>
                <a:cubicBezTo>
                  <a:pt x="1974" y="808"/>
                  <a:pt x="1974" y="808"/>
                  <a:pt x="1974" y="808"/>
                </a:cubicBezTo>
                <a:cubicBezTo>
                  <a:pt x="1974" y="848"/>
                  <a:pt x="1974" y="848"/>
                  <a:pt x="1974" y="848"/>
                </a:cubicBezTo>
                <a:cubicBezTo>
                  <a:pt x="1967" y="848"/>
                  <a:pt x="1967" y="848"/>
                  <a:pt x="1967" y="848"/>
                </a:cubicBezTo>
                <a:cubicBezTo>
                  <a:pt x="1967" y="830"/>
                  <a:pt x="1967" y="830"/>
                  <a:pt x="1967" y="830"/>
                </a:cubicBezTo>
                <a:cubicBezTo>
                  <a:pt x="1968" y="817"/>
                  <a:pt x="1968" y="817"/>
                  <a:pt x="1968" y="817"/>
                </a:cubicBezTo>
                <a:cubicBezTo>
                  <a:pt x="1967" y="817"/>
                  <a:pt x="1967" y="817"/>
                  <a:pt x="1967" y="817"/>
                </a:cubicBezTo>
                <a:cubicBezTo>
                  <a:pt x="1957" y="842"/>
                  <a:pt x="1957" y="842"/>
                  <a:pt x="1957" y="842"/>
                </a:cubicBezTo>
                <a:cubicBezTo>
                  <a:pt x="1951" y="842"/>
                  <a:pt x="1951" y="842"/>
                  <a:pt x="1951" y="842"/>
                </a:cubicBezTo>
                <a:cubicBezTo>
                  <a:pt x="1942" y="817"/>
                  <a:pt x="1942" y="817"/>
                  <a:pt x="1942" y="817"/>
                </a:cubicBezTo>
                <a:cubicBezTo>
                  <a:pt x="1941" y="817"/>
                  <a:pt x="1941" y="817"/>
                  <a:pt x="1941" y="817"/>
                </a:cubicBezTo>
                <a:cubicBezTo>
                  <a:pt x="1942" y="830"/>
                  <a:pt x="1942" y="830"/>
                  <a:pt x="1942" y="830"/>
                </a:cubicBezTo>
                <a:cubicBezTo>
                  <a:pt x="1942" y="848"/>
                  <a:pt x="1942" y="848"/>
                  <a:pt x="1942" y="848"/>
                </a:cubicBezTo>
                <a:lnTo>
                  <a:pt x="1935" y="8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A1F398B-343F-C440-941B-CB9F4D3F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4855" y="6485397"/>
            <a:ext cx="585979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D269874-3913-3E4A-9285-BA6A0CAD74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827200-92D3-9146-BB60-524CEB58F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3088" y="6485397"/>
            <a:ext cx="4941767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/>
              <a:t>Classification goes 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350093-D01D-D449-B079-47FF76F58926}"/>
              </a:ext>
            </a:extLst>
          </p:cNvPr>
          <p:cNvSpPr/>
          <p:nvPr userDrawn="1"/>
        </p:nvSpPr>
        <p:spPr>
          <a:xfrm>
            <a:off x="0" y="0"/>
            <a:ext cx="12192000" cy="232604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2D7B2A4-6A4F-B340-8A29-9065D4D9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10236"/>
            <a:ext cx="10871200" cy="82980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Headline goes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A05C2DC-CA44-EC41-AFEA-FFD3319A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316238"/>
            <a:ext cx="10871200" cy="485596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9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9" r:id="rId2"/>
    <p:sldLayoutId id="2147483937" r:id="rId3"/>
    <p:sldLayoutId id="2147483914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Verdana" panose="020B0604030504040204" pitchFamily="34" charset="0"/>
        <a:buChar char="›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Pct val="100000"/>
        <a:buFont typeface="Wingdings" pitchFamily="2" charset="2"/>
        <a:buChar char="§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bg2"/>
        </a:buClr>
        <a:buFont typeface="System Font Regular"/>
        <a:buChar char="›"/>
        <a:defRPr lang="en-US" sz="14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bg2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System Font Regular"/>
        <a:buChar char="-"/>
        <a:defRPr lang="en-US" sz="1100" kern="120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64">
          <p15:clr>
            <a:srgbClr val="F26B43"/>
          </p15:clr>
        </p15:guide>
        <p15:guide id="3" orient="horz" pos="256" userDrawn="1">
          <p15:clr>
            <a:srgbClr val="F26B43"/>
          </p15:clr>
        </p15:guide>
        <p15:guide id="6" orient="horz" pos="3888">
          <p15:clr>
            <a:srgbClr val="F26B43"/>
          </p15:clr>
        </p15:guide>
        <p15:guide id="8" orient="horz" pos="826" userDrawn="1">
          <p15:clr>
            <a:srgbClr val="F26B43"/>
          </p15:clr>
        </p15:guide>
        <p15:guide id="9" orient="horz" pos="7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ABCD-21E5-A24A-9ABE-D68DE06E8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Antenna Labor Forecast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1D38E-7B3C-FBB5-1EF3-57C694CEE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Akash Iyer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4146ABA-402B-80DC-0A74-29E4929EC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Intern</a:t>
            </a:r>
          </a:p>
          <a:p>
            <a:r>
              <a:rPr lang="en-US" dirty="0"/>
              <a:t>July 11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00B95-33CE-8572-EB00-7C11D3BD7A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Viasat Proprietary</a:t>
            </a:r>
          </a:p>
        </p:txBody>
      </p:sp>
    </p:spTree>
    <p:extLst>
      <p:ext uri="{BB962C8B-B14F-4D97-AF65-F5344CB8AC3E}">
        <p14:creationId xmlns:p14="http://schemas.microsoft.com/office/powerpoint/2010/main" val="63731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0EB7-FE19-0C41-B46A-189C7C582BB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Viasat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C7B5-6D39-EA3A-CFE2-0F565DF3DB9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3D0E7A-A653-3848-1B1E-271B69F5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dataset we are working with: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BE3BF4-AD78-3398-CB49-132751616A46}"/>
              </a:ext>
            </a:extLst>
          </p:cNvPr>
          <p:cNvSpPr txBox="1"/>
          <p:nvPr/>
        </p:nvSpPr>
        <p:spPr>
          <a:xfrm>
            <a:off x="660400" y="47382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28600" indent="-2286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Verdana" panose="020B0604030504040204" pitchFamily="34" charset="0"/>
              <a:buChar char="›"/>
            </a:pPr>
            <a:endParaRPr lang="en-US" sz="18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9C5D2-31D0-F763-991A-205D8BBD68EB}"/>
              </a:ext>
            </a:extLst>
          </p:cNvPr>
          <p:cNvSpPr txBox="1"/>
          <p:nvPr/>
        </p:nvSpPr>
        <p:spPr>
          <a:xfrm>
            <a:off x="5953967" y="47382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endParaRPr lang="en-US" sz="18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07BC42-8DAA-63EA-9BE0-99D70EBBD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6" y="1244600"/>
            <a:ext cx="9117155" cy="471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1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0EB7-FE19-0C41-B46A-189C7C582BB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Viasat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C7B5-6D39-EA3A-CFE2-0F565DF3DB9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3D0E7A-A653-3848-1B1E-271B69F5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are still plentiful, however seem much more “focused.”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BE3BF4-AD78-3398-CB49-132751616A46}"/>
              </a:ext>
            </a:extLst>
          </p:cNvPr>
          <p:cNvSpPr txBox="1"/>
          <p:nvPr/>
        </p:nvSpPr>
        <p:spPr>
          <a:xfrm>
            <a:off x="660400" y="47382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28600" indent="-2286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Verdana" panose="020B0604030504040204" pitchFamily="34" charset="0"/>
              <a:buChar char="›"/>
            </a:pPr>
            <a:endParaRPr lang="en-US" sz="18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9C5D2-31D0-F763-991A-205D8BBD68EB}"/>
              </a:ext>
            </a:extLst>
          </p:cNvPr>
          <p:cNvSpPr txBox="1"/>
          <p:nvPr/>
        </p:nvSpPr>
        <p:spPr>
          <a:xfrm>
            <a:off x="5953967" y="47382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endParaRPr lang="en-US" sz="18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AD63F1-9EF3-873D-6242-4DC94166F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84" y="1990165"/>
            <a:ext cx="1683421" cy="4223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E13A1-6A44-73AF-BAEC-7865B08617C7}"/>
              </a:ext>
            </a:extLst>
          </p:cNvPr>
          <p:cNvSpPr txBox="1"/>
          <p:nvPr/>
        </p:nvSpPr>
        <p:spPr>
          <a:xfrm>
            <a:off x="7209095" y="153296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28600" indent="-2286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Verdana" panose="020B0604030504040204" pitchFamily="34" charset="0"/>
              <a:buChar char="›"/>
            </a:pPr>
            <a:r>
              <a:rPr lang="en-US" sz="18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Swordfish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0F1AB-A896-1D35-3091-2E09CBD9C2A5}"/>
              </a:ext>
            </a:extLst>
          </p:cNvPr>
          <p:cNvSpPr txBox="1"/>
          <p:nvPr/>
        </p:nvSpPr>
        <p:spPr>
          <a:xfrm>
            <a:off x="1730977" y="153296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28600" indent="-2286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Verdana" panose="020B0604030504040204" pitchFamily="34" charset="0"/>
              <a:buChar char="›"/>
            </a:pPr>
            <a:r>
              <a:rPr lang="en-US" dirty="0">
                <a:solidFill>
                  <a:schemeClr val="bg1"/>
                </a:solidFill>
              </a:rPr>
              <a:t>All expenditures</a:t>
            </a:r>
            <a:endParaRPr lang="en-US" sz="18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BFEE35-7537-17F7-C2F0-A844561A1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977" y="1990165"/>
            <a:ext cx="1749751" cy="38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0EB7-FE19-0C41-B46A-189C7C582BB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Viasat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C7B5-6D39-EA3A-CFE2-0F565DF3DB9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3D0E7A-A653-3848-1B1E-271B69F5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Time and Cost by Program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BE3BF4-AD78-3398-CB49-132751616A46}"/>
              </a:ext>
            </a:extLst>
          </p:cNvPr>
          <p:cNvSpPr txBox="1"/>
          <p:nvPr/>
        </p:nvSpPr>
        <p:spPr>
          <a:xfrm>
            <a:off x="660400" y="47382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28600" indent="-2286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  <a:buFont typeface="Verdana" panose="020B0604030504040204" pitchFamily="34" charset="0"/>
              <a:buChar char="›"/>
            </a:pPr>
            <a:endParaRPr lang="en-US" sz="18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9C5D2-31D0-F763-991A-205D8BBD68EB}"/>
              </a:ext>
            </a:extLst>
          </p:cNvPr>
          <p:cNvSpPr txBox="1"/>
          <p:nvPr/>
        </p:nvSpPr>
        <p:spPr>
          <a:xfrm>
            <a:off x="5953967" y="47382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20000"/>
            </a:pPr>
            <a:endParaRPr lang="en-US" sz="18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755A6-A09F-8F85-0693-C6CC8A046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658633"/>
            <a:ext cx="5082208" cy="3209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DA292-0762-B770-1D1D-8FA21ECE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8205"/>
            <a:ext cx="5082208" cy="32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2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0EB7-FE19-0C41-B46A-189C7C582BB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Viasat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C7B5-6D39-EA3A-CFE2-0F565DF3DB9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AE17DE8A-BB95-D949-8A65-8A7FB55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</p:spPr>
        <p:txBody>
          <a:bodyPr/>
          <a:lstStyle/>
          <a:p>
            <a:r>
              <a:rPr lang="en-US" dirty="0"/>
              <a:t>Yearly Time and Cost by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04771A-18EE-BF75-CE41-3097AF03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471500"/>
            <a:ext cx="5212230" cy="33256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C75718-2FA5-C4AE-7B94-06CCEE52C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10" y="1471499"/>
            <a:ext cx="5315024" cy="33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0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0EB7-FE19-0C41-B46A-189C7C582BB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Viasat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C7B5-6D39-EA3A-CFE2-0F565DF3DB9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AE17DE8A-BB95-D949-8A65-8A7FB55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</p:spPr>
        <p:txBody>
          <a:bodyPr/>
          <a:lstStyle/>
          <a:p>
            <a:r>
              <a:rPr lang="en-US" dirty="0"/>
              <a:t>Average Monthly Time and Cost by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170B3-5DB7-3E3D-A5BD-1FD02CCC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15" y="2204095"/>
            <a:ext cx="5542991" cy="2456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AACA0-1F6C-5EF8-5B28-550210E0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81" y="2200698"/>
            <a:ext cx="5618921" cy="24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0EB7-FE19-0C41-B46A-189C7C582BB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Viasat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C7B5-6D39-EA3A-CFE2-0F565DF3DB9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D269874-3913-3E4A-9285-BA6A0CAD74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AE17DE8A-BB95-D949-8A65-8A7FB55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06400"/>
            <a:ext cx="10871200" cy="838200"/>
          </a:xfrm>
        </p:spPr>
        <p:txBody>
          <a:bodyPr/>
          <a:lstStyle/>
          <a:p>
            <a:r>
              <a:rPr lang="en-US" dirty="0"/>
              <a:t>Average Quarterly Time and Cost by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AF844-B477-2D92-5E31-25B937053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55" y="2197336"/>
            <a:ext cx="5674609" cy="2463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64D46-7D70-8B03-FFFC-7EF3CBD5C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18" y="2197336"/>
            <a:ext cx="5598470" cy="24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78794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Viasat Rebrand Color Scheme (2020) 1">
      <a:dk1>
        <a:srgbClr val="000000"/>
      </a:dk1>
      <a:lt1>
        <a:srgbClr val="FFFFFF"/>
      </a:lt1>
      <a:dk2>
        <a:srgbClr val="202E39"/>
      </a:dk2>
      <a:lt2>
        <a:srgbClr val="C8C8C8"/>
      </a:lt2>
      <a:accent1>
        <a:srgbClr val="009DE0"/>
      </a:accent1>
      <a:accent2>
        <a:srgbClr val="BED733"/>
      </a:accent2>
      <a:accent3>
        <a:srgbClr val="003F73"/>
      </a:accent3>
      <a:accent4>
        <a:srgbClr val="014656"/>
      </a:accent4>
      <a:accent5>
        <a:srgbClr val="5EA215"/>
      </a:accent5>
      <a:accent6>
        <a:srgbClr val="EF8201"/>
      </a:accent6>
      <a:hlink>
        <a:srgbClr val="009FE3"/>
      </a:hlink>
      <a:folHlink>
        <a:srgbClr val="999999"/>
      </a:folHlink>
    </a:clrScheme>
    <a:fontScheme name="Custom 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 defTabSz="685800">
          <a:defRPr b="1" dirty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28600" indent="-228600" algn="l" defTabSz="685800" rtl="0" eaLnBrk="1" latinLnBrk="0" hangingPunct="1">
          <a:lnSpc>
            <a:spcPct val="100000"/>
          </a:lnSpc>
          <a:spcBef>
            <a:spcPts val="600"/>
          </a:spcBef>
          <a:spcAft>
            <a:spcPts val="600"/>
          </a:spcAft>
          <a:buClr>
            <a:schemeClr val="accent2"/>
          </a:buClr>
          <a:buSzPct val="120000"/>
          <a:buFont typeface="Verdana" panose="020B0604030504040204" pitchFamily="34" charset="0"/>
          <a:buChar char="›"/>
          <a:defRPr sz="1800" b="0" kern="1200" dirty="0" err="1" smtClean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6.27.24_project_meeting</Template>
  <TotalTime>137</TotalTime>
  <Words>194</Words>
  <Application>Microsoft Office PowerPoint</Application>
  <PresentationFormat>Widescreen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System Font Regular</vt:lpstr>
      <vt:lpstr>Verdana</vt:lpstr>
      <vt:lpstr>Wingdings</vt:lpstr>
      <vt:lpstr>Dark Theme</vt:lpstr>
      <vt:lpstr>Antenna Labor Forecast Meeting</vt:lpstr>
      <vt:lpstr>The new dataset we are working with:</vt:lpstr>
      <vt:lpstr>Tasks are still plentiful, however seem much more “focused.”</vt:lpstr>
      <vt:lpstr>Cumulative Time and Cost by Program</vt:lpstr>
      <vt:lpstr>Yearly Time and Cost by Program</vt:lpstr>
      <vt:lpstr>Average Monthly Time and Cost by Program</vt:lpstr>
      <vt:lpstr>Average Quarterly Time and Cost by Program</vt:lpstr>
    </vt:vector>
  </TitlesOfParts>
  <Company>Viasat,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Labor Forecast Meeting</dc:title>
  <dc:creator>Iyer, Akash</dc:creator>
  <cp:lastModifiedBy>Iyer, Akash</cp:lastModifiedBy>
  <cp:revision>1</cp:revision>
  <dcterms:created xsi:type="dcterms:W3CDTF">2024-07-11T18:31:40Z</dcterms:created>
  <dcterms:modified xsi:type="dcterms:W3CDTF">2024-07-11T20:49:28Z</dcterms:modified>
</cp:coreProperties>
</file>