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E4FC7-D981-4ED5-9C0A-6B4F0AB0E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D4FAA5-6BD5-4F47-974A-A8302F87E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59712-C815-4EE1-A17A-02EBEB30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E2F-6096-49B9-AE91-FF2F038CA0E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31652-4C9E-4664-A846-6474CF45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BA195-7B4E-4438-B2F5-7D88F424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4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1BA26-AD52-47A4-9269-B3FFB7AE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B94405-A9F4-4137-9DCF-008007974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2B6E1-24EE-4307-A462-31EF612D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E2F-6096-49B9-AE91-FF2F038CA0E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3E2AB-C1EB-44D7-A3DA-347BF0E2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686A0-F6DD-45A9-AD28-BA8BD84E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2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B041ED-1FC1-4196-9EE1-AE20E7133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D911BC-31B0-4D1B-84DC-360956F90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2E216-C4CA-4F94-B4CD-D5A9FD1B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E2F-6096-49B9-AE91-FF2F038CA0E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C2E3F-92C3-42E0-8A7A-3065B64D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894F2-658B-45B7-A282-5B02178D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11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D14D7-7A6D-4BF7-9A3B-24C9A741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EC6C7-C611-42DB-9694-AC9EE483E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2CC46-FBB7-4F97-A97B-DEA4F850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E2F-6096-49B9-AE91-FF2F038CA0E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C67EC-53D2-43F3-8A22-8F3A0D31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916AE-7D32-4269-B0D8-12DA7987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F9B96-D7BE-455D-B0A0-D252511A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B6CA74-1BB7-4D5F-AD28-0CB7B228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0095E-5FBF-4027-A8EE-A036B950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E2F-6096-49B9-AE91-FF2F038CA0E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76DCF-2E7D-46D3-A084-3C760251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4B6C5-AD25-4C31-99C5-C944C9CD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63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C9FF2-93AB-4D5E-9594-581C39E1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5F04E-B378-47F7-AB1E-8BB68F929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7D2526-315A-4108-B86F-31E2858A5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F032BA-C0FF-45CA-A151-8F33360E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E2F-6096-49B9-AE91-FF2F038CA0E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1016DA-1266-478F-B521-878F5F17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D86EAE-75E2-4C1A-A6D0-DD3FAF40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71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2F174-B9A5-4F8E-AA27-ACB5D5ED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DF7C9-02ED-4B2D-A0A0-0FACE493B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BF6E74-FD75-481D-9E71-9A9FC8171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114683-EC0F-432D-8966-67B3FAE4A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63A3E4-F697-4F96-811C-276980E0B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C53DA5-7BB3-4539-A02C-B9073AFA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E2F-6096-49B9-AE91-FF2F038CA0E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9AAA82-5062-4B93-B656-3B48A33E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E06870-DE49-4D36-ACE7-FE83324D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2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F3F70-AD2B-420B-AF00-6714C01C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510E42-6169-4549-A8FE-D12FF75B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E2F-6096-49B9-AE91-FF2F038CA0E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D59B5-E796-4C7A-B586-18D03A04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D9CAE7-2773-4D9A-86C8-064753A9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40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24F163-AC09-4195-9D06-402C0BCB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E2F-6096-49B9-AE91-FF2F038CA0E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C278E0-DEFA-4D2E-BE6A-4D33D0F8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142BD3-CCEC-43F7-AE15-44396727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8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4E86C-7115-417A-9F25-D5D247DC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3649B-6C4B-4A79-ABD1-FBBB52D32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1218D1-331B-4467-83D5-340270C4E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FA732-8C28-46C5-9171-EA7D70E6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E2F-6096-49B9-AE91-FF2F038CA0E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67729-853E-44A8-9B65-28A8629C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DA5F9F-FF4F-4A33-BC87-AA1834D1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4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1685C-DD3F-4B7F-B6DC-12189E1C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6DF055-5998-49B2-B2CA-2A80B48C3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E3FC99-0AEA-42C8-A753-68728CD3D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6108A4-0E33-46A3-BFB6-3D23C7FE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E2F-6096-49B9-AE91-FF2F038CA0E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464219-6056-4D74-8242-24DE6471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9AAA09-824F-43C1-8CD4-DBFDAC79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16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8E1BBD-E1B0-4984-9EBB-6EB47A91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F2DF78-9A7A-4EAD-A336-800828172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97492-5B73-4AE1-9AA6-25D4ECBC0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A7E2F-6096-49B9-AE91-FF2F038CA0E9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18F81-6B20-4D93-AFE4-449DDA6EB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A7A18-3B0D-4E4A-9862-AE2F7FC7C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804C-F11A-4E5B-B6F6-19E382FB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50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219EB-F5B7-41C8-98FC-0A0725BA8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 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ABA1EF-2EBC-48C4-A891-B3FDDC3D7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Test </a:t>
            </a:r>
            <a:r>
              <a:rPr lang="en-US" altLang="zh-CN" dirty="0" err="1"/>
              <a:t>test</a:t>
            </a:r>
            <a:r>
              <a:rPr lang="en-US" altLang="zh-CN" dirty="0"/>
              <a:t> </a:t>
            </a:r>
            <a:r>
              <a:rPr lang="en-US" altLang="zh-CN" dirty="0" err="1"/>
              <a:t>test</a:t>
            </a:r>
            <a:r>
              <a:rPr lang="en-US" altLang="zh-CN" dirty="0"/>
              <a:t> </a:t>
            </a:r>
            <a:r>
              <a:rPr lang="en-US" altLang="zh-CN" dirty="0" err="1"/>
              <a:t>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65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C05432B-D028-4B83-9326-637EE8CD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3200" dirty="0"/>
              <a:t>Spreadsheet</a:t>
            </a:r>
            <a:endParaRPr lang="zh-CN" altLang="en-US" sz="32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AA936A-F925-4896-9204-7D6C36480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6177" y="3762751"/>
            <a:ext cx="5707875" cy="24843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2500563-9D46-4686-801C-91A3BACFF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825" y="1589501"/>
            <a:ext cx="3905486" cy="17533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E4DAC8-CF9E-465F-8821-A3EA25C4C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76" y="1886631"/>
            <a:ext cx="3540555" cy="272269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DEA115-66FB-4215-A3D2-8EDCBEE9FCE8}"/>
              </a:ext>
            </a:extLst>
          </p:cNvPr>
          <p:cNvSpPr txBox="1"/>
          <p:nvPr/>
        </p:nvSpPr>
        <p:spPr>
          <a:xfrm>
            <a:off x="5136176" y="1168752"/>
            <a:ext cx="28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Relative address:</a:t>
            </a:r>
            <a:endParaRPr lang="zh-CN" altLang="en-US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D91A01-C573-4436-8D9C-1ACBB5793AEA}"/>
              </a:ext>
            </a:extLst>
          </p:cNvPr>
          <p:cNvSpPr txBox="1"/>
          <p:nvPr/>
        </p:nvSpPr>
        <p:spPr>
          <a:xfrm>
            <a:off x="5136177" y="3368146"/>
            <a:ext cx="251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sz="1800" dirty="0"/>
              <a:t>bsolute address: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589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2C7DB-8ABA-49B2-B2CD-B71D3E23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Presentation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B435C-F502-44A2-913A-BB65F75C6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7E2FB7-6F80-4C1F-BBB4-33EBC4047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888096" cy="38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5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86813-B19F-4CBC-8C2F-B96B9AD8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4">
            <a:extLst>
              <a:ext uri="{FF2B5EF4-FFF2-40B4-BE49-F238E27FC236}">
                <a16:creationId xmlns:a16="http://schemas.microsoft.com/office/drawing/2014/main" id="{672104EF-5889-405C-8638-0E1A0D2F5DF4}"/>
              </a:ext>
            </a:extLst>
          </p:cNvPr>
          <p:cNvSpPr txBox="1">
            <a:spLocks/>
          </p:cNvSpPr>
          <p:nvPr/>
        </p:nvSpPr>
        <p:spPr>
          <a:xfrm>
            <a:off x="4577317" y="3429000"/>
            <a:ext cx="2900515" cy="813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800" dirty="0"/>
              <a:t>Thank you</a:t>
            </a:r>
            <a:r>
              <a:rPr lang="zh-CN" altLang="en-US" sz="4800" dirty="0"/>
              <a:t>！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61134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Test PPT</vt:lpstr>
      <vt:lpstr>Spreadsheet</vt:lpstr>
      <vt:lpstr>Presentation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测试PPT</dc:title>
  <dc:creator>王 詠萱</dc:creator>
  <cp:lastModifiedBy>王 詠萱</cp:lastModifiedBy>
  <cp:revision>3</cp:revision>
  <dcterms:created xsi:type="dcterms:W3CDTF">2023-08-03T07:25:22Z</dcterms:created>
  <dcterms:modified xsi:type="dcterms:W3CDTF">2023-09-04T07:13:45Z</dcterms:modified>
</cp:coreProperties>
</file>