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Tenor Sans" charset="1" panose="02000000000000000000"/>
      <p:regular r:id="rId23"/>
    </p:embeddedFont>
    <p:embeddedFont>
      <p:font typeface="Canva Sans" charset="1" panose="020B0503030501040103"/>
      <p:regular r:id="rId24"/>
    </p:embeddedFont>
    <p:embeddedFont>
      <p:font typeface="Clear Sans" charset="1" panose="020B0503030202020304"/>
      <p:regular r:id="rId25"/>
    </p:embeddedFont>
    <p:embeddedFont>
      <p:font typeface="Clear Sans Medium" charset="1" panose="020B0603030202020304"/>
      <p:regular r:id="rId26"/>
    </p:embeddedFont>
    <p:embeddedFont>
      <p:font typeface="Clear Sans Bold" charset="1" panose="020B0803030202020304"/>
      <p:regular r:id="rId27"/>
    </p:embeddedFont>
    <p:embeddedFont>
      <p:font typeface="Open Sauce" charset="1" panose="00000500000000000000"/>
      <p:regular r:id="rId28"/>
    </p:embeddedFont>
    <p:embeddedFont>
      <p:font typeface="Roboto" charset="1" panose="02000000000000000000"/>
      <p:regular r:id="rId29"/>
    </p:embeddedFont>
    <p:embeddedFont>
      <p:font typeface="DM Sans" charset="1" panose="00000000000000000000"/>
      <p:regular r:id="rId30"/>
    </p:embeddedFont>
    <p:embeddedFont>
      <p:font typeface="Canva Sans Bold" charset="1" panose="020B0803030501040103"/>
      <p:regular r:id="rId31"/>
    </p:embeddedFont>
    <p:embeddedFont>
      <p:font typeface="League Spartan" charset="1" panose="00000800000000000000"/>
      <p:regular r:id="rId32"/>
    </p:embeddedFont>
    <p:embeddedFont>
      <p:font typeface="Poppins" charset="1" panose="00000500000000000000"/>
      <p:regular r:id="rId33"/>
    </p:embeddedFont>
    <p:embeddedFont>
      <p:font typeface="Brittany" charset="1" panose="00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55.jpeg" Type="http://schemas.openxmlformats.org/officeDocument/2006/relationships/image"/><Relationship Id="rId7" Target="../media/image39.png" Type="http://schemas.openxmlformats.org/officeDocument/2006/relationships/image"/><Relationship Id="rId8" Target="../media/image4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56.jpeg" Type="http://schemas.openxmlformats.org/officeDocument/2006/relationships/image"/><Relationship Id="rId7" Target="../media/image53.png" Type="http://schemas.openxmlformats.org/officeDocument/2006/relationships/image"/><Relationship Id="rId8" Target="../media/image5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9.png" Type="http://schemas.openxmlformats.org/officeDocument/2006/relationships/image"/><Relationship Id="rId11" Target="../media/image7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67.png" Type="http://schemas.openxmlformats.org/officeDocument/2006/relationships/image"/><Relationship Id="rId9" Target="../media/image6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jpe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50.jpeg" Type="http://schemas.openxmlformats.org/officeDocument/2006/relationships/image"/><Relationship Id="rId7" Target="../media/image51.png" Type="http://schemas.openxmlformats.org/officeDocument/2006/relationships/image"/><Relationship Id="rId8" Target="../media/image5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133204">
            <a:off x="-1567201" y="-3208716"/>
            <a:ext cx="13676622" cy="17292281"/>
          </a:xfrm>
          <a:custGeom>
            <a:avLst/>
            <a:gdLst/>
            <a:ahLst/>
            <a:cxnLst/>
            <a:rect r="r" b="b" t="t" l="l"/>
            <a:pathLst>
              <a:path h="17292281" w="13676622">
                <a:moveTo>
                  <a:pt x="0" y="0"/>
                </a:moveTo>
                <a:lnTo>
                  <a:pt x="13676622" y="0"/>
                </a:lnTo>
                <a:lnTo>
                  <a:pt x="13676622" y="17292281"/>
                </a:lnTo>
                <a:lnTo>
                  <a:pt x="0" y="1729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11384">
            <a:off x="14901114" y="-692676"/>
            <a:ext cx="12122938" cy="11672351"/>
          </a:xfrm>
          <a:custGeom>
            <a:avLst/>
            <a:gdLst/>
            <a:ahLst/>
            <a:cxnLst/>
            <a:rect r="r" b="b" t="t" l="l"/>
            <a:pathLst>
              <a:path h="11672351" w="12122938">
                <a:moveTo>
                  <a:pt x="0" y="0"/>
                </a:moveTo>
                <a:lnTo>
                  <a:pt x="12122938" y="0"/>
                </a:lnTo>
                <a:lnTo>
                  <a:pt x="12122938" y="11672352"/>
                </a:lnTo>
                <a:lnTo>
                  <a:pt x="0" y="11672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91620">
            <a:off x="-220203" y="-195942"/>
            <a:ext cx="12534580" cy="3122250"/>
          </a:xfrm>
          <a:custGeom>
            <a:avLst/>
            <a:gdLst/>
            <a:ahLst/>
            <a:cxnLst/>
            <a:rect r="r" b="b" t="t" l="l"/>
            <a:pathLst>
              <a:path h="3122250" w="12534580">
                <a:moveTo>
                  <a:pt x="0" y="0"/>
                </a:moveTo>
                <a:lnTo>
                  <a:pt x="12534580" y="0"/>
                </a:lnTo>
                <a:lnTo>
                  <a:pt x="12534580" y="3122250"/>
                </a:lnTo>
                <a:lnTo>
                  <a:pt x="0" y="3122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19339" y="-705410"/>
            <a:ext cx="6337322" cy="4136543"/>
          </a:xfrm>
          <a:custGeom>
            <a:avLst/>
            <a:gdLst/>
            <a:ahLst/>
            <a:cxnLst/>
            <a:rect r="r" b="b" t="t" l="l"/>
            <a:pathLst>
              <a:path h="4136543" w="6337322">
                <a:moveTo>
                  <a:pt x="0" y="0"/>
                </a:moveTo>
                <a:lnTo>
                  <a:pt x="6337322" y="0"/>
                </a:lnTo>
                <a:lnTo>
                  <a:pt x="6337322" y="4136544"/>
                </a:lnTo>
                <a:lnTo>
                  <a:pt x="0" y="4136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92806">
            <a:off x="8891850" y="8378163"/>
            <a:ext cx="4308252" cy="3524933"/>
          </a:xfrm>
          <a:custGeom>
            <a:avLst/>
            <a:gdLst/>
            <a:ahLst/>
            <a:cxnLst/>
            <a:rect r="r" b="b" t="t" l="l"/>
            <a:pathLst>
              <a:path h="3524933" w="4308252">
                <a:moveTo>
                  <a:pt x="0" y="0"/>
                </a:moveTo>
                <a:lnTo>
                  <a:pt x="4308252" y="0"/>
                </a:lnTo>
                <a:lnTo>
                  <a:pt x="4308252" y="3524933"/>
                </a:lnTo>
                <a:lnTo>
                  <a:pt x="0" y="35249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8671" y="6877106"/>
            <a:ext cx="2890905" cy="2712195"/>
          </a:xfrm>
          <a:custGeom>
            <a:avLst/>
            <a:gdLst/>
            <a:ahLst/>
            <a:cxnLst/>
            <a:rect r="r" b="b" t="t" l="l"/>
            <a:pathLst>
              <a:path h="2712195" w="2890905">
                <a:moveTo>
                  <a:pt x="0" y="0"/>
                </a:moveTo>
                <a:lnTo>
                  <a:pt x="2890905" y="0"/>
                </a:lnTo>
                <a:lnTo>
                  <a:pt x="2890905" y="2712194"/>
                </a:lnTo>
                <a:lnTo>
                  <a:pt x="0" y="27121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105221">
            <a:off x="14703686" y="3396247"/>
            <a:ext cx="2192187" cy="2655733"/>
          </a:xfrm>
          <a:custGeom>
            <a:avLst/>
            <a:gdLst/>
            <a:ahLst/>
            <a:cxnLst/>
            <a:rect r="r" b="b" t="t" l="l"/>
            <a:pathLst>
              <a:path h="2655733" w="2192187">
                <a:moveTo>
                  <a:pt x="0" y="0"/>
                </a:moveTo>
                <a:lnTo>
                  <a:pt x="2192186" y="0"/>
                </a:lnTo>
                <a:lnTo>
                  <a:pt x="2192186" y="2655733"/>
                </a:lnTo>
                <a:lnTo>
                  <a:pt x="0" y="26557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7614" y="6233588"/>
            <a:ext cx="8966992" cy="2236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5"/>
              </a:lnSpc>
            </a:pPr>
            <a:r>
              <a:rPr lang="en-US" sz="6368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Welcome to my </a:t>
            </a:r>
          </a:p>
          <a:p>
            <a:pPr algn="ctr">
              <a:lnSpc>
                <a:spcPts val="8915"/>
              </a:lnSpc>
            </a:pPr>
            <a:r>
              <a:rPr lang="en-US" sz="6368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Digital portfolio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48062" y="-1515515"/>
            <a:ext cx="8078447" cy="6389317"/>
          </a:xfrm>
          <a:custGeom>
            <a:avLst/>
            <a:gdLst/>
            <a:ahLst/>
            <a:cxnLst/>
            <a:rect r="r" b="b" t="t" l="l"/>
            <a:pathLst>
              <a:path h="6389317" w="8078447">
                <a:moveTo>
                  <a:pt x="0" y="0"/>
                </a:moveTo>
                <a:lnTo>
                  <a:pt x="8078447" y="0"/>
                </a:lnTo>
                <a:lnTo>
                  <a:pt x="8078447" y="6389317"/>
                </a:lnTo>
                <a:lnTo>
                  <a:pt x="0" y="638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182508">
            <a:off x="-1206971" y="1925033"/>
            <a:ext cx="3710600" cy="4033260"/>
          </a:xfrm>
          <a:custGeom>
            <a:avLst/>
            <a:gdLst/>
            <a:ahLst/>
            <a:cxnLst/>
            <a:rect r="r" b="b" t="t" l="l"/>
            <a:pathLst>
              <a:path h="4033260" w="3710600">
                <a:moveTo>
                  <a:pt x="0" y="0"/>
                </a:moveTo>
                <a:lnTo>
                  <a:pt x="3710599" y="0"/>
                </a:lnTo>
                <a:lnTo>
                  <a:pt x="3710599" y="4033261"/>
                </a:lnTo>
                <a:lnTo>
                  <a:pt x="0" y="4033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71400" y="2085975"/>
            <a:ext cx="6408958" cy="7513461"/>
            <a:chOff x="0" y="0"/>
            <a:chExt cx="1087554" cy="12749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7554" cy="1274980"/>
            </a:xfrm>
            <a:custGeom>
              <a:avLst/>
              <a:gdLst/>
              <a:ahLst/>
              <a:cxnLst/>
              <a:rect r="r" b="b" t="t" l="l"/>
              <a:pathLst>
                <a:path h="1274980" w="1087554">
                  <a:moveTo>
                    <a:pt x="0" y="0"/>
                  </a:moveTo>
                  <a:lnTo>
                    <a:pt x="1087554" y="0"/>
                  </a:lnTo>
                  <a:lnTo>
                    <a:pt x="1087554" y="1274980"/>
                  </a:lnTo>
                  <a:lnTo>
                    <a:pt x="0" y="1274980"/>
                  </a:lnTo>
                  <a:close/>
                </a:path>
              </a:pathLst>
            </a:custGeom>
            <a:blipFill>
              <a:blip r:embed="rId6"/>
              <a:stretch>
                <a:fillRect l="0" t="-5842" r="0" b="-584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534621" y="8402696"/>
            <a:ext cx="2609379" cy="2803044"/>
          </a:xfrm>
          <a:custGeom>
            <a:avLst/>
            <a:gdLst/>
            <a:ahLst/>
            <a:cxnLst/>
            <a:rect r="r" b="b" t="t" l="l"/>
            <a:pathLst>
              <a:path h="2803044" w="2609379">
                <a:moveTo>
                  <a:pt x="0" y="0"/>
                </a:moveTo>
                <a:lnTo>
                  <a:pt x="2609379" y="0"/>
                </a:lnTo>
                <a:lnTo>
                  <a:pt x="2609379" y="2803044"/>
                </a:lnTo>
                <a:lnTo>
                  <a:pt x="0" y="28030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1028700"/>
            <a:ext cx="811530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Features and Functionality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048523" y="7627834"/>
            <a:ext cx="11335484" cy="1414150"/>
            <a:chOff x="0" y="0"/>
            <a:chExt cx="15113979" cy="188553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5113979" cy="731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93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35886"/>
              <a:ext cx="15113979" cy="649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0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669434" y="4816652"/>
            <a:ext cx="116250" cy="119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9"/>
              </a:lnSpc>
            </a:pPr>
            <a:r>
              <a:rPr lang="en-US" sz="3478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ctr">
              <a:lnSpc>
                <a:spcPts val="486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21231" y="3733716"/>
            <a:ext cx="9866769" cy="571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13110F"/>
                </a:solidFill>
                <a:latin typeface="DM Sans"/>
                <a:ea typeface="DM Sans"/>
                <a:cs typeface="DM Sans"/>
                <a:sym typeface="DM Sans"/>
              </a:rPr>
              <a:t>🔗 Hyperlinks &amp; Attachments – Easy linking to external sources, GitHub, LinkedIn, or project demos.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13110F"/>
                </a:solidFill>
                <a:latin typeface="DM Sans"/>
                <a:ea typeface="DM Sans"/>
                <a:cs typeface="DM Sans"/>
                <a:sym typeface="DM Sans"/>
              </a:rPr>
              <a:t>🎯Career Oriented – Serves as a resume alternative for job applications, internships, and higher studies.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13110F"/>
                </a:solidFill>
                <a:latin typeface="DM Sans"/>
                <a:ea typeface="DM Sans"/>
                <a:cs typeface="DM Sans"/>
                <a:sym typeface="DM Sans"/>
              </a:rPr>
              <a:t>🖼️ Multimedia Support – Allows bainclusion of text, images, videos, audio, and interactive elements.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26234">
            <a:off x="4866649" y="-2106152"/>
            <a:ext cx="3567765" cy="5057399"/>
          </a:xfrm>
          <a:custGeom>
            <a:avLst/>
            <a:gdLst/>
            <a:ahLst/>
            <a:cxnLst/>
            <a:rect r="r" b="b" t="t" l="l"/>
            <a:pathLst>
              <a:path h="5057399" w="3567765">
                <a:moveTo>
                  <a:pt x="0" y="0"/>
                </a:moveTo>
                <a:lnTo>
                  <a:pt x="3567765" y="0"/>
                </a:lnTo>
                <a:lnTo>
                  <a:pt x="3567765" y="5057398"/>
                </a:lnTo>
                <a:lnTo>
                  <a:pt x="0" y="505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72086">
            <a:off x="4623079" y="7134192"/>
            <a:ext cx="3018941" cy="1871744"/>
          </a:xfrm>
          <a:custGeom>
            <a:avLst/>
            <a:gdLst/>
            <a:ahLst/>
            <a:cxnLst/>
            <a:rect r="r" b="b" t="t" l="l"/>
            <a:pathLst>
              <a:path h="1871744" w="3018941">
                <a:moveTo>
                  <a:pt x="0" y="0"/>
                </a:moveTo>
                <a:lnTo>
                  <a:pt x="3018941" y="0"/>
                </a:lnTo>
                <a:lnTo>
                  <a:pt x="3018941" y="1871744"/>
                </a:lnTo>
                <a:lnTo>
                  <a:pt x="0" y="1871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486984" y="2549753"/>
            <a:ext cx="5069914" cy="7299389"/>
            <a:chOff x="0" y="0"/>
            <a:chExt cx="812800" cy="11702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70226"/>
            </a:xfrm>
            <a:custGeom>
              <a:avLst/>
              <a:gdLst/>
              <a:ahLst/>
              <a:cxnLst/>
              <a:rect r="r" b="b" t="t" l="l"/>
              <a:pathLst>
                <a:path h="117022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70226"/>
                  </a:lnTo>
                  <a:lnTo>
                    <a:pt x="0" y="1170226"/>
                  </a:lnTo>
                  <a:close/>
                </a:path>
              </a:pathLst>
            </a:custGeom>
            <a:blipFill>
              <a:blip r:embed="rId6"/>
              <a:stretch>
                <a:fillRect l="0" t="-425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877096" y="7900069"/>
            <a:ext cx="5452752" cy="1358231"/>
          </a:xfrm>
          <a:custGeom>
            <a:avLst/>
            <a:gdLst/>
            <a:ahLst/>
            <a:cxnLst/>
            <a:rect r="r" b="b" t="t" l="l"/>
            <a:pathLst>
              <a:path h="1358231" w="5452752">
                <a:moveTo>
                  <a:pt x="0" y="0"/>
                </a:moveTo>
                <a:lnTo>
                  <a:pt x="5452753" y="0"/>
                </a:lnTo>
                <a:lnTo>
                  <a:pt x="5452753" y="1358231"/>
                </a:lnTo>
                <a:lnTo>
                  <a:pt x="0" y="1358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6974" y="4087552"/>
            <a:ext cx="4200010" cy="211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Project Results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929197" y="4061539"/>
            <a:ext cx="4117034" cy="1113796"/>
            <a:chOff x="0" y="0"/>
            <a:chExt cx="5489378" cy="148506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5489378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90613"/>
              <a:ext cx="5489378" cy="3944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05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0062" y="3688680"/>
            <a:ext cx="11204694" cy="6598320"/>
          </a:xfrm>
          <a:custGeom>
            <a:avLst/>
            <a:gdLst/>
            <a:ahLst/>
            <a:cxnLst/>
            <a:rect r="r" b="b" t="t" l="l"/>
            <a:pathLst>
              <a:path h="6598320" w="11204694">
                <a:moveTo>
                  <a:pt x="0" y="0"/>
                </a:moveTo>
                <a:lnTo>
                  <a:pt x="11204694" y="0"/>
                </a:lnTo>
                <a:lnTo>
                  <a:pt x="11204694" y="6598320"/>
                </a:lnTo>
                <a:lnTo>
                  <a:pt x="0" y="6598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15097" y="857250"/>
            <a:ext cx="1185780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74689"/>
            <a:ext cx="17885556" cy="6763445"/>
          </a:xfrm>
          <a:custGeom>
            <a:avLst/>
            <a:gdLst/>
            <a:ahLst/>
            <a:cxnLst/>
            <a:rect r="r" b="b" t="t" l="l"/>
            <a:pathLst>
              <a:path h="6763445" w="17885556">
                <a:moveTo>
                  <a:pt x="0" y="0"/>
                </a:moveTo>
                <a:lnTo>
                  <a:pt x="17885556" y="0"/>
                </a:lnTo>
                <a:lnTo>
                  <a:pt x="17885556" y="6763445"/>
                </a:lnTo>
                <a:lnTo>
                  <a:pt x="0" y="6763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23606" y="2828001"/>
            <a:ext cx="13779983" cy="6430299"/>
          </a:xfrm>
          <a:custGeom>
            <a:avLst/>
            <a:gdLst/>
            <a:ahLst/>
            <a:cxnLst/>
            <a:rect r="r" b="b" t="t" l="l"/>
            <a:pathLst>
              <a:path h="6430299" w="13779983">
                <a:moveTo>
                  <a:pt x="0" y="0"/>
                </a:moveTo>
                <a:lnTo>
                  <a:pt x="13779983" y="0"/>
                </a:lnTo>
                <a:lnTo>
                  <a:pt x="13779983" y="6430299"/>
                </a:lnTo>
                <a:lnTo>
                  <a:pt x="0" y="6430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26" t="0" r="-56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38940" y="1028700"/>
            <a:ext cx="11036384" cy="9258300"/>
          </a:xfrm>
          <a:custGeom>
            <a:avLst/>
            <a:gdLst/>
            <a:ahLst/>
            <a:cxnLst/>
            <a:rect r="r" b="b" t="t" l="l"/>
            <a:pathLst>
              <a:path h="9258300" w="11036384">
                <a:moveTo>
                  <a:pt x="0" y="0"/>
                </a:moveTo>
                <a:lnTo>
                  <a:pt x="11036385" y="0"/>
                </a:lnTo>
                <a:lnTo>
                  <a:pt x="1103638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12773" y="-1716443"/>
            <a:ext cx="14136818" cy="12003443"/>
          </a:xfrm>
          <a:custGeom>
            <a:avLst/>
            <a:gdLst/>
            <a:ahLst/>
            <a:cxnLst/>
            <a:rect r="r" b="b" t="t" l="l"/>
            <a:pathLst>
              <a:path h="12003443" w="14136818">
                <a:moveTo>
                  <a:pt x="0" y="0"/>
                </a:moveTo>
                <a:lnTo>
                  <a:pt x="14136817" y="0"/>
                </a:lnTo>
                <a:lnTo>
                  <a:pt x="14136817" y="12003443"/>
                </a:lnTo>
                <a:lnTo>
                  <a:pt x="0" y="1200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545463" y="6973347"/>
            <a:ext cx="5845012" cy="2444278"/>
          </a:xfrm>
          <a:custGeom>
            <a:avLst/>
            <a:gdLst/>
            <a:ahLst/>
            <a:cxnLst/>
            <a:rect r="r" b="b" t="t" l="l"/>
            <a:pathLst>
              <a:path h="2444278" w="5845012">
                <a:moveTo>
                  <a:pt x="5845012" y="0"/>
                </a:moveTo>
                <a:lnTo>
                  <a:pt x="0" y="0"/>
                </a:lnTo>
                <a:lnTo>
                  <a:pt x="0" y="2444278"/>
                </a:lnTo>
                <a:lnTo>
                  <a:pt x="5845012" y="2444278"/>
                </a:lnTo>
                <a:lnTo>
                  <a:pt x="584501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66702" y="1028700"/>
            <a:ext cx="7022745" cy="2911247"/>
          </a:xfrm>
          <a:custGeom>
            <a:avLst/>
            <a:gdLst/>
            <a:ahLst/>
            <a:cxnLst/>
            <a:rect r="r" b="b" t="t" l="l"/>
            <a:pathLst>
              <a:path h="2911247" w="7022745">
                <a:moveTo>
                  <a:pt x="0" y="0"/>
                </a:moveTo>
                <a:lnTo>
                  <a:pt x="7022745" y="0"/>
                </a:lnTo>
                <a:lnTo>
                  <a:pt x="7022745" y="2911247"/>
                </a:lnTo>
                <a:lnTo>
                  <a:pt x="0" y="2911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24044" y="6009372"/>
            <a:ext cx="5054030" cy="4162683"/>
          </a:xfrm>
          <a:custGeom>
            <a:avLst/>
            <a:gdLst/>
            <a:ahLst/>
            <a:cxnLst/>
            <a:rect r="r" b="b" t="t" l="l"/>
            <a:pathLst>
              <a:path h="4162683" w="5054030">
                <a:moveTo>
                  <a:pt x="0" y="0"/>
                </a:moveTo>
                <a:lnTo>
                  <a:pt x="5054030" y="0"/>
                </a:lnTo>
                <a:lnTo>
                  <a:pt x="5054030" y="4162682"/>
                </a:lnTo>
                <a:lnTo>
                  <a:pt x="0" y="4162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827704">
            <a:off x="4495286" y="5012146"/>
            <a:ext cx="1609126" cy="2911247"/>
          </a:xfrm>
          <a:custGeom>
            <a:avLst/>
            <a:gdLst/>
            <a:ahLst/>
            <a:cxnLst/>
            <a:rect r="r" b="b" t="t" l="l"/>
            <a:pathLst>
              <a:path h="2911247" w="1609126">
                <a:moveTo>
                  <a:pt x="0" y="0"/>
                </a:moveTo>
                <a:lnTo>
                  <a:pt x="1609126" y="0"/>
                </a:lnTo>
                <a:lnTo>
                  <a:pt x="1609126" y="2911247"/>
                </a:lnTo>
                <a:lnTo>
                  <a:pt x="0" y="29112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7043" y="1956350"/>
            <a:ext cx="835026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Conclusion,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50500" y="8337851"/>
            <a:ext cx="8008800" cy="361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4772342"/>
            <a:ext cx="18288000" cy="413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130F0F"/>
                </a:solidFill>
                <a:latin typeface="Poppins"/>
                <a:ea typeface="Poppins"/>
                <a:cs typeface="Poppins"/>
                <a:sym typeface="Poppins"/>
              </a:rPr>
              <a:t>Digital portfolio is a modern way to showcase your skills, projects, and achievements in  organized place. It makes your work easy to access, visually appealing, and leaves a strong impression on teachers, recruiters, and peers. It helps in personal branding and opens opportunities for learning and growth.</a:t>
            </a:r>
          </a:p>
          <a:p>
            <a:pPr algn="ctr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7090394">
            <a:off x="9206020" y="3774833"/>
            <a:ext cx="7851441" cy="9927109"/>
          </a:xfrm>
          <a:custGeom>
            <a:avLst/>
            <a:gdLst/>
            <a:ahLst/>
            <a:cxnLst/>
            <a:rect r="r" b="b" t="t" l="l"/>
            <a:pathLst>
              <a:path h="9927109" w="7851441">
                <a:moveTo>
                  <a:pt x="7851441" y="0"/>
                </a:moveTo>
                <a:lnTo>
                  <a:pt x="0" y="0"/>
                </a:lnTo>
                <a:lnTo>
                  <a:pt x="0" y="9927110"/>
                </a:lnTo>
                <a:lnTo>
                  <a:pt x="7851441" y="9927110"/>
                </a:lnTo>
                <a:lnTo>
                  <a:pt x="78514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0386">
            <a:off x="-215863" y="-850139"/>
            <a:ext cx="6990501" cy="5706791"/>
          </a:xfrm>
          <a:custGeom>
            <a:avLst/>
            <a:gdLst/>
            <a:ahLst/>
            <a:cxnLst/>
            <a:rect r="r" b="b" t="t" l="l"/>
            <a:pathLst>
              <a:path h="5706791" w="6990501">
                <a:moveTo>
                  <a:pt x="0" y="0"/>
                </a:moveTo>
                <a:lnTo>
                  <a:pt x="6990501" y="0"/>
                </a:lnTo>
                <a:lnTo>
                  <a:pt x="6990501" y="5706791"/>
                </a:lnTo>
                <a:lnTo>
                  <a:pt x="0" y="5706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618462" y="-484001"/>
            <a:ext cx="5236924" cy="3418283"/>
          </a:xfrm>
          <a:custGeom>
            <a:avLst/>
            <a:gdLst/>
            <a:ahLst/>
            <a:cxnLst/>
            <a:rect r="r" b="b" t="t" l="l"/>
            <a:pathLst>
              <a:path h="3418283" w="5236924">
                <a:moveTo>
                  <a:pt x="5236924" y="0"/>
                </a:moveTo>
                <a:lnTo>
                  <a:pt x="0" y="0"/>
                </a:lnTo>
                <a:lnTo>
                  <a:pt x="0" y="3418284"/>
                </a:lnTo>
                <a:lnTo>
                  <a:pt x="5236924" y="3418284"/>
                </a:lnTo>
                <a:lnTo>
                  <a:pt x="523692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423245">
            <a:off x="5748801" y="2938219"/>
            <a:ext cx="3586537" cy="3364823"/>
          </a:xfrm>
          <a:custGeom>
            <a:avLst/>
            <a:gdLst/>
            <a:ahLst/>
            <a:cxnLst/>
            <a:rect r="r" b="b" t="t" l="l"/>
            <a:pathLst>
              <a:path h="3364823" w="3586537">
                <a:moveTo>
                  <a:pt x="0" y="0"/>
                </a:moveTo>
                <a:lnTo>
                  <a:pt x="3586537" y="0"/>
                </a:lnTo>
                <a:lnTo>
                  <a:pt x="3586537" y="3364823"/>
                </a:lnTo>
                <a:lnTo>
                  <a:pt x="0" y="33648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36850">
            <a:off x="13996332" y="8610426"/>
            <a:ext cx="6091127" cy="1295749"/>
          </a:xfrm>
          <a:custGeom>
            <a:avLst/>
            <a:gdLst/>
            <a:ahLst/>
            <a:cxnLst/>
            <a:rect r="r" b="b" t="t" l="l"/>
            <a:pathLst>
              <a:path h="1295749" w="6091127">
                <a:moveTo>
                  <a:pt x="0" y="0"/>
                </a:moveTo>
                <a:lnTo>
                  <a:pt x="6091127" y="0"/>
                </a:lnTo>
                <a:lnTo>
                  <a:pt x="6091127" y="1295748"/>
                </a:lnTo>
                <a:lnTo>
                  <a:pt x="0" y="1295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34293" y="6152501"/>
            <a:ext cx="5246266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13110F"/>
                </a:solidFill>
                <a:latin typeface="Brittany"/>
                <a:ea typeface="Brittany"/>
                <a:cs typeface="Brittany"/>
                <a:sym typeface="Brittany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6191" y="2419667"/>
            <a:ext cx="961013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NAME: AIYSHA SIDDIQUA M A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REGISTER NO:31224U18001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NM ID: 961AEF5EBF5B27A9DEA4CE3553216909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DEPARTMENT: B.SC COMPUTER SCIENCE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COLLEGE NAME: ISLAMIAH WOMEN'S ART'S AND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WOMEN'S ARTS AND SCIENCE COLLEGE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UNIVERSITY: THIRUVALLUVAR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88122" y="-1543516"/>
            <a:ext cx="13231624" cy="10801816"/>
          </a:xfrm>
          <a:custGeom>
            <a:avLst/>
            <a:gdLst/>
            <a:ahLst/>
            <a:cxnLst/>
            <a:rect r="r" b="b" t="t" l="l"/>
            <a:pathLst>
              <a:path h="10801816" w="13231624">
                <a:moveTo>
                  <a:pt x="0" y="0"/>
                </a:moveTo>
                <a:lnTo>
                  <a:pt x="13231623" y="0"/>
                </a:lnTo>
                <a:lnTo>
                  <a:pt x="13231623" y="10801816"/>
                </a:lnTo>
                <a:lnTo>
                  <a:pt x="0" y="1080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994608">
            <a:off x="-2448828" y="-326604"/>
            <a:ext cx="4901306" cy="3199216"/>
          </a:xfrm>
          <a:custGeom>
            <a:avLst/>
            <a:gdLst/>
            <a:ahLst/>
            <a:cxnLst/>
            <a:rect r="r" b="b" t="t" l="l"/>
            <a:pathLst>
              <a:path h="3199216" w="4901306">
                <a:moveTo>
                  <a:pt x="0" y="0"/>
                </a:moveTo>
                <a:lnTo>
                  <a:pt x="4901306" y="0"/>
                </a:lnTo>
                <a:lnTo>
                  <a:pt x="4901306" y="3199215"/>
                </a:lnTo>
                <a:lnTo>
                  <a:pt x="0" y="3199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00577">
            <a:off x="6594842" y="8210756"/>
            <a:ext cx="3562696" cy="1619407"/>
          </a:xfrm>
          <a:custGeom>
            <a:avLst/>
            <a:gdLst/>
            <a:ahLst/>
            <a:cxnLst/>
            <a:rect r="r" b="b" t="t" l="l"/>
            <a:pathLst>
              <a:path h="1619407" w="3562696">
                <a:moveTo>
                  <a:pt x="0" y="0"/>
                </a:moveTo>
                <a:lnTo>
                  <a:pt x="3562696" y="0"/>
                </a:lnTo>
                <a:lnTo>
                  <a:pt x="3562696" y="1619408"/>
                </a:lnTo>
                <a:lnTo>
                  <a:pt x="0" y="1619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486197">
            <a:off x="3486381" y="6954523"/>
            <a:ext cx="2055025" cy="2207546"/>
          </a:xfrm>
          <a:custGeom>
            <a:avLst/>
            <a:gdLst/>
            <a:ahLst/>
            <a:cxnLst/>
            <a:rect r="r" b="b" t="t" l="l"/>
            <a:pathLst>
              <a:path h="2207546" w="2055025">
                <a:moveTo>
                  <a:pt x="0" y="0"/>
                </a:moveTo>
                <a:lnTo>
                  <a:pt x="2055025" y="0"/>
                </a:lnTo>
                <a:lnTo>
                  <a:pt x="2055025" y="2207547"/>
                </a:lnTo>
                <a:lnTo>
                  <a:pt x="0" y="2207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9331" y="3557588"/>
            <a:ext cx="6376859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My Background and Interests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21439" y="1215514"/>
            <a:ext cx="8844499" cy="5493747"/>
            <a:chOff x="0" y="0"/>
            <a:chExt cx="11792665" cy="73249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11792665" cy="7376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73"/>
                </a:lnSpc>
                <a:spcBef>
                  <a:spcPct val="0"/>
                </a:spcBef>
              </a:pPr>
              <a:r>
                <a:rPr lang="en-US" b="true" sz="3338">
                  <a:solidFill>
                    <a:srgbClr val="13110F"/>
                  </a:solidFill>
                  <a:latin typeface="Clear Sans Medium"/>
                  <a:ea typeface="Clear Sans Medium"/>
                  <a:cs typeface="Clear Sans Medium"/>
                  <a:sym typeface="Clear Sans Medium"/>
                </a:rPr>
                <a:t>EDUCATION BACKGROUND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239990"/>
              <a:ext cx="11792665" cy="6085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89"/>
                </a:lnSpc>
              </a:pPr>
              <a:r>
                <a:rPr lang="en-US" sz="2921">
                  <a:solidFill>
                    <a:srgbClr val="13110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B.Sc. Computer Science - Islamiah Women's </a:t>
              </a:r>
            </a:p>
            <a:p>
              <a:pPr algn="l">
                <a:lnSpc>
                  <a:spcPts val="4089"/>
                </a:lnSpc>
              </a:pPr>
              <a:r>
                <a:rPr lang="en-US" sz="2921">
                  <a:solidFill>
                    <a:srgbClr val="13110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Arts And Science College﻿ (present)</a:t>
              </a:r>
            </a:p>
            <a:p>
              <a:pPr algn="l">
                <a:lnSpc>
                  <a:spcPts val="4089"/>
                </a:lnSpc>
              </a:pPr>
              <a:r>
                <a:rPr lang="en-US" sz="2921">
                  <a:solidFill>
                    <a:srgbClr val="13110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Higher secondary - 2021-2023</a:t>
              </a:r>
            </a:p>
            <a:p>
              <a:pPr algn="l">
                <a:lnSpc>
                  <a:spcPts val="4089"/>
                </a:lnSpc>
              </a:pPr>
              <a:r>
                <a:rPr lang="en-US" sz="2921">
                  <a:solidFill>
                    <a:srgbClr val="13110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Schooling - completed in 2021</a:t>
              </a:r>
            </a:p>
            <a:p>
              <a:pPr algn="l">
                <a:lnSpc>
                  <a:spcPts val="4089"/>
                </a:lnSpc>
              </a:pPr>
            </a:p>
            <a:p>
              <a:pPr algn="l">
                <a:lnSpc>
                  <a:spcPts val="4089"/>
                </a:lnSpc>
              </a:pPr>
            </a:p>
            <a:p>
              <a:pPr algn="l">
                <a:lnSpc>
                  <a:spcPts val="4089"/>
                </a:lnSpc>
              </a:pPr>
            </a:p>
            <a:p>
              <a:pPr algn="l">
                <a:lnSpc>
                  <a:spcPts val="4089"/>
                </a:lnSpc>
              </a:pPr>
            </a:p>
            <a:p>
              <a:pPr algn="l" marL="0" indent="0" lvl="0">
                <a:lnSpc>
                  <a:spcPts val="408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00880" y="5018644"/>
            <a:ext cx="6358420" cy="3578235"/>
            <a:chOff x="0" y="0"/>
            <a:chExt cx="8477893" cy="477098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847789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13110F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PERSONAL INTERESTS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873170"/>
              <a:ext cx="8477893" cy="3897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>
                  <a:solidFill>
                    <a:srgbClr val="13110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As a Computer Science student, I am passionate about coding, web design, and exploring new technologies. I enjoy solving logical problems, learning innovative tools, and staying updated with the latest trends in technology. Beyond academics, I like reading, creativity, and engaging in activities that enhance my knowledge and skills.</a:t>
              </a:r>
            </a:p>
            <a:p>
              <a:pPr algn="l" marL="0" indent="0" lvl="0">
                <a:lnSpc>
                  <a:spcPts val="29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538163" y="-3515969"/>
            <a:ext cx="10547143" cy="13335468"/>
          </a:xfrm>
          <a:custGeom>
            <a:avLst/>
            <a:gdLst/>
            <a:ahLst/>
            <a:cxnLst/>
            <a:rect r="r" b="b" t="t" l="l"/>
            <a:pathLst>
              <a:path h="13335468" w="10547143">
                <a:moveTo>
                  <a:pt x="0" y="0"/>
                </a:moveTo>
                <a:lnTo>
                  <a:pt x="10547142" y="0"/>
                </a:lnTo>
                <a:lnTo>
                  <a:pt x="10547142" y="13335468"/>
                </a:lnTo>
                <a:lnTo>
                  <a:pt x="0" y="13335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11384">
            <a:off x="-2901695" y="2533118"/>
            <a:ext cx="13510359" cy="13008204"/>
          </a:xfrm>
          <a:custGeom>
            <a:avLst/>
            <a:gdLst/>
            <a:ahLst/>
            <a:cxnLst/>
            <a:rect r="r" b="b" t="t" l="l"/>
            <a:pathLst>
              <a:path h="13008204" w="13510359">
                <a:moveTo>
                  <a:pt x="0" y="0"/>
                </a:moveTo>
                <a:lnTo>
                  <a:pt x="13510359" y="0"/>
                </a:lnTo>
                <a:lnTo>
                  <a:pt x="13510359" y="13008204"/>
                </a:lnTo>
                <a:lnTo>
                  <a:pt x="0" y="13008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91620">
            <a:off x="10122138" y="7858175"/>
            <a:ext cx="13664723" cy="3403758"/>
          </a:xfrm>
          <a:custGeom>
            <a:avLst/>
            <a:gdLst/>
            <a:ahLst/>
            <a:cxnLst/>
            <a:rect r="r" b="b" t="t" l="l"/>
            <a:pathLst>
              <a:path h="3403758" w="13664723">
                <a:moveTo>
                  <a:pt x="0" y="0"/>
                </a:moveTo>
                <a:lnTo>
                  <a:pt x="13664724" y="0"/>
                </a:lnTo>
                <a:lnTo>
                  <a:pt x="13664724" y="3403758"/>
                </a:lnTo>
                <a:lnTo>
                  <a:pt x="0" y="34037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209488">
            <a:off x="-3032056" y="-2340266"/>
            <a:ext cx="8556111" cy="5584807"/>
          </a:xfrm>
          <a:custGeom>
            <a:avLst/>
            <a:gdLst/>
            <a:ahLst/>
            <a:cxnLst/>
            <a:rect r="r" b="b" t="t" l="l"/>
            <a:pathLst>
              <a:path h="5584807" w="8556111">
                <a:moveTo>
                  <a:pt x="8556112" y="0"/>
                </a:moveTo>
                <a:lnTo>
                  <a:pt x="0" y="0"/>
                </a:lnTo>
                <a:lnTo>
                  <a:pt x="0" y="5584807"/>
                </a:lnTo>
                <a:lnTo>
                  <a:pt x="8556112" y="5584807"/>
                </a:lnTo>
                <a:lnTo>
                  <a:pt x="855611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33746" y="1566462"/>
            <a:ext cx="2892309" cy="3200744"/>
          </a:xfrm>
          <a:custGeom>
            <a:avLst/>
            <a:gdLst/>
            <a:ahLst/>
            <a:cxnLst/>
            <a:rect r="r" b="b" t="t" l="l"/>
            <a:pathLst>
              <a:path h="3200744" w="2892309">
                <a:moveTo>
                  <a:pt x="0" y="0"/>
                </a:moveTo>
                <a:lnTo>
                  <a:pt x="2892308" y="0"/>
                </a:lnTo>
                <a:lnTo>
                  <a:pt x="2892308" y="3200743"/>
                </a:lnTo>
                <a:lnTo>
                  <a:pt x="0" y="32007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09700" y="5672138"/>
            <a:ext cx="7315200" cy="1817370"/>
            <a:chOff x="0" y="0"/>
            <a:chExt cx="9753600" cy="24231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9753600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spc="-139">
                  <a:solidFill>
                    <a:srgbClr val="13110F"/>
                  </a:solidFill>
                  <a:latin typeface="Tenor Sans"/>
                  <a:ea typeface="Tenor Sans"/>
                  <a:cs typeface="Tenor Sans"/>
                  <a:sym typeface="Tenor Sans"/>
                </a:rPr>
                <a:t>Agenda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13560"/>
              <a:ext cx="9753600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01142" y="2256415"/>
            <a:ext cx="8242167" cy="432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Problem Statement </a:t>
            </a:r>
          </a:p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Overview of the project</a:t>
            </a:r>
          </a:p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End Users</a:t>
            </a:r>
          </a:p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Tools and Technologies </a:t>
            </a:r>
          </a:p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portfolio design and layout </a:t>
            </a:r>
          </a:p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Features and Functionality </a:t>
            </a:r>
          </a:p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Results and Screenshot</a:t>
            </a:r>
          </a:p>
          <a:p>
            <a:pPr algn="l" marL="671696" indent="-335848" lvl="1">
              <a:lnSpc>
                <a:spcPts val="4355"/>
              </a:lnSpc>
              <a:buFont typeface="Arial"/>
              <a:buChar char="•"/>
            </a:pPr>
            <a:r>
              <a:rPr lang="en-US" sz="3111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conclusion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45463" y="6973347"/>
            <a:ext cx="5845012" cy="2444278"/>
          </a:xfrm>
          <a:custGeom>
            <a:avLst/>
            <a:gdLst/>
            <a:ahLst/>
            <a:cxnLst/>
            <a:rect r="r" b="b" t="t" l="l"/>
            <a:pathLst>
              <a:path h="2444278" w="5845012">
                <a:moveTo>
                  <a:pt x="5845012" y="0"/>
                </a:moveTo>
                <a:lnTo>
                  <a:pt x="0" y="0"/>
                </a:lnTo>
                <a:lnTo>
                  <a:pt x="0" y="2444278"/>
                </a:lnTo>
                <a:lnTo>
                  <a:pt x="5845012" y="2444278"/>
                </a:lnTo>
                <a:lnTo>
                  <a:pt x="584501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957216"/>
            <a:ext cx="20093778" cy="8329784"/>
          </a:xfrm>
          <a:custGeom>
            <a:avLst/>
            <a:gdLst/>
            <a:ahLst/>
            <a:cxnLst/>
            <a:rect r="r" b="b" t="t" l="l"/>
            <a:pathLst>
              <a:path h="8329784" w="20093778">
                <a:moveTo>
                  <a:pt x="0" y="0"/>
                </a:moveTo>
                <a:lnTo>
                  <a:pt x="20093778" y="0"/>
                </a:lnTo>
                <a:lnTo>
                  <a:pt x="20093778" y="8329784"/>
                </a:lnTo>
                <a:lnTo>
                  <a:pt x="0" y="832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7704">
            <a:off x="4495286" y="5012146"/>
            <a:ext cx="1609126" cy="2911247"/>
          </a:xfrm>
          <a:custGeom>
            <a:avLst/>
            <a:gdLst/>
            <a:ahLst/>
            <a:cxnLst/>
            <a:rect r="r" b="b" t="t" l="l"/>
            <a:pathLst>
              <a:path h="2911247" w="1609126">
                <a:moveTo>
                  <a:pt x="0" y="0"/>
                </a:moveTo>
                <a:lnTo>
                  <a:pt x="1609126" y="0"/>
                </a:lnTo>
                <a:lnTo>
                  <a:pt x="1609126" y="2911247"/>
                </a:lnTo>
                <a:lnTo>
                  <a:pt x="0" y="2911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3734" y="901268"/>
            <a:ext cx="835026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Problem Statement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05635"/>
            <a:ext cx="17259300" cy="720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❌ Not interactive – Hard to showcase multimedia projects, videos, or coding work.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🕒 Difficult to update – Every time a new project or certificate is added, students must recreate or print again.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📉 Limited visibility – Paper resumes and files cannot reach a wide audience.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💼 Less professional appeal – Recruiters, teachers, and institutions prefer digital presence.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🔎 Hard to access – Carrying physical documents everywhere is impractical.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48062" y="-1515515"/>
            <a:ext cx="8078447" cy="6389317"/>
          </a:xfrm>
          <a:custGeom>
            <a:avLst/>
            <a:gdLst/>
            <a:ahLst/>
            <a:cxnLst/>
            <a:rect r="r" b="b" t="t" l="l"/>
            <a:pathLst>
              <a:path h="6389317" w="8078447">
                <a:moveTo>
                  <a:pt x="0" y="0"/>
                </a:moveTo>
                <a:lnTo>
                  <a:pt x="8078447" y="0"/>
                </a:lnTo>
                <a:lnTo>
                  <a:pt x="8078447" y="6389317"/>
                </a:lnTo>
                <a:lnTo>
                  <a:pt x="0" y="638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182508">
            <a:off x="-1206971" y="1925033"/>
            <a:ext cx="3710600" cy="4033260"/>
          </a:xfrm>
          <a:custGeom>
            <a:avLst/>
            <a:gdLst/>
            <a:ahLst/>
            <a:cxnLst/>
            <a:rect r="r" b="b" t="t" l="l"/>
            <a:pathLst>
              <a:path h="4033260" w="3710600">
                <a:moveTo>
                  <a:pt x="0" y="0"/>
                </a:moveTo>
                <a:lnTo>
                  <a:pt x="3710599" y="0"/>
                </a:lnTo>
                <a:lnTo>
                  <a:pt x="3710599" y="4033261"/>
                </a:lnTo>
                <a:lnTo>
                  <a:pt x="0" y="4033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34621" y="8402696"/>
            <a:ext cx="2609379" cy="2803044"/>
          </a:xfrm>
          <a:custGeom>
            <a:avLst/>
            <a:gdLst/>
            <a:ahLst/>
            <a:cxnLst/>
            <a:rect r="r" b="b" t="t" l="l"/>
            <a:pathLst>
              <a:path h="2803044" w="2609379">
                <a:moveTo>
                  <a:pt x="0" y="0"/>
                </a:moveTo>
                <a:lnTo>
                  <a:pt x="2609379" y="0"/>
                </a:lnTo>
                <a:lnTo>
                  <a:pt x="2609379" y="2803044"/>
                </a:lnTo>
                <a:lnTo>
                  <a:pt x="0" y="2803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21868"/>
            <a:ext cx="811530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Project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144000" y="7952389"/>
            <a:ext cx="8115300" cy="1008731"/>
            <a:chOff x="0" y="0"/>
            <a:chExt cx="10820400" cy="134497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082040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73170"/>
              <a:ext cx="108204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44631" y="2647063"/>
            <a:ext cx="14743369" cy="5305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2272" indent="-406136" lvl="1">
              <a:lnSpc>
                <a:spcPts val="5267"/>
              </a:lnSpc>
              <a:buFont typeface="Arial"/>
              <a:buChar char="•"/>
            </a:pPr>
            <a:r>
              <a:rPr lang="en-US" sz="3762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💻 A digital portfolio is an online platform to present academic and personal achievements.</a:t>
            </a:r>
          </a:p>
          <a:p>
            <a:pPr algn="l" marL="812272" indent="-406136" lvl="1">
              <a:lnSpc>
                <a:spcPts val="5267"/>
              </a:lnSpc>
              <a:buFont typeface="Arial"/>
              <a:buChar char="•"/>
            </a:pPr>
            <a:r>
              <a:rPr lang="en-US" sz="3762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📁 It contains projects, skills, certificates, and creative works in digital form.</a:t>
            </a:r>
          </a:p>
          <a:p>
            <a:pPr algn="l" marL="812272" indent="-406136" lvl="1">
              <a:lnSpc>
                <a:spcPts val="5267"/>
              </a:lnSpc>
              <a:buFont typeface="Arial"/>
              <a:buChar char="•"/>
            </a:pPr>
            <a:r>
              <a:rPr lang="en-US" sz="3762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👩‍💼 Acts as a professional profile for students and job seekers.</a:t>
            </a:r>
          </a:p>
          <a:p>
            <a:pPr algn="l" marL="812272" indent="-406136" lvl="1">
              <a:lnSpc>
                <a:spcPts val="5267"/>
              </a:lnSpc>
              <a:buFont typeface="Arial"/>
              <a:buChar char="•"/>
            </a:pPr>
            <a:r>
              <a:rPr lang="en-US" sz="3762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🎨 Encourages creativity, innovation, and digital literacy.</a:t>
            </a:r>
          </a:p>
          <a:p>
            <a:pPr algn="l" marL="812272" indent="-406136" lvl="1">
              <a:lnSpc>
                <a:spcPts val="5267"/>
              </a:lnSpc>
              <a:buFont typeface="Arial"/>
              <a:buChar char="•"/>
            </a:pPr>
            <a:r>
              <a:rPr lang="en-US" sz="3762">
                <a:solidFill>
                  <a:srgbClr val="13110F"/>
                </a:solidFill>
                <a:latin typeface="Clear Sans"/>
                <a:ea typeface="Clear Sans"/>
                <a:cs typeface="Clear Sans"/>
                <a:sym typeface="Clear Sans"/>
              </a:rPr>
              <a:t>🎓 Supports self-assessment, career growth, and higher education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26234">
            <a:off x="4866649" y="-2106152"/>
            <a:ext cx="3567765" cy="5057399"/>
          </a:xfrm>
          <a:custGeom>
            <a:avLst/>
            <a:gdLst/>
            <a:ahLst/>
            <a:cxnLst/>
            <a:rect r="r" b="b" t="t" l="l"/>
            <a:pathLst>
              <a:path h="5057399" w="3567765">
                <a:moveTo>
                  <a:pt x="0" y="0"/>
                </a:moveTo>
                <a:lnTo>
                  <a:pt x="3567765" y="0"/>
                </a:lnTo>
                <a:lnTo>
                  <a:pt x="3567765" y="5057398"/>
                </a:lnTo>
                <a:lnTo>
                  <a:pt x="0" y="505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72086">
            <a:off x="4623079" y="7134192"/>
            <a:ext cx="3018941" cy="1871744"/>
          </a:xfrm>
          <a:custGeom>
            <a:avLst/>
            <a:gdLst/>
            <a:ahLst/>
            <a:cxnLst/>
            <a:rect r="r" b="b" t="t" l="l"/>
            <a:pathLst>
              <a:path h="1871744" w="3018941">
                <a:moveTo>
                  <a:pt x="0" y="0"/>
                </a:moveTo>
                <a:lnTo>
                  <a:pt x="3018941" y="0"/>
                </a:lnTo>
                <a:lnTo>
                  <a:pt x="3018941" y="1871744"/>
                </a:lnTo>
                <a:lnTo>
                  <a:pt x="0" y="1871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80833" y="1281900"/>
            <a:ext cx="4469255" cy="7297285"/>
            <a:chOff x="0" y="0"/>
            <a:chExt cx="812800" cy="13271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327119"/>
            </a:xfrm>
            <a:custGeom>
              <a:avLst/>
              <a:gdLst/>
              <a:ahLst/>
              <a:cxnLst/>
              <a:rect r="r" b="b" t="t" l="l"/>
              <a:pathLst>
                <a:path h="13271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327119"/>
                  </a:lnTo>
                  <a:lnTo>
                    <a:pt x="0" y="1327119"/>
                  </a:lnTo>
                  <a:close/>
                </a:path>
              </a:pathLst>
            </a:custGeom>
            <a:blipFill>
              <a:blip r:embed="rId6"/>
              <a:stretch>
                <a:fillRect l="0" t="-4775" r="0" b="-1048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877096" y="7900069"/>
            <a:ext cx="5452752" cy="1358231"/>
          </a:xfrm>
          <a:custGeom>
            <a:avLst/>
            <a:gdLst/>
            <a:ahLst/>
            <a:cxnLst/>
            <a:rect r="r" b="b" t="t" l="l"/>
            <a:pathLst>
              <a:path h="1358231" w="5452752">
                <a:moveTo>
                  <a:pt x="0" y="0"/>
                </a:moveTo>
                <a:lnTo>
                  <a:pt x="5452753" y="0"/>
                </a:lnTo>
                <a:lnTo>
                  <a:pt x="5452753" y="1358231"/>
                </a:lnTo>
                <a:lnTo>
                  <a:pt x="0" y="1358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6974" y="4615526"/>
            <a:ext cx="4200010" cy="1055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End Users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883993" y="4662649"/>
            <a:ext cx="4117034" cy="1106831"/>
            <a:chOff x="0" y="0"/>
            <a:chExt cx="5489378" cy="147577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5489378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90613"/>
              <a:ext cx="5489378" cy="385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8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87527" y="663750"/>
            <a:ext cx="7771658" cy="859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6997" indent="-383499" lvl="1">
              <a:lnSpc>
                <a:spcPts val="4973"/>
              </a:lnSpc>
              <a:buFont typeface="Arial"/>
              <a:buChar char="•"/>
            </a:pPr>
            <a:r>
              <a:rPr lang="en-US" sz="3552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👩‍💼 Recruiters / Employers – Evaluate skills, projects, and suitability for jobs.</a:t>
            </a:r>
          </a:p>
          <a:p>
            <a:pPr algn="l" marL="766997" indent="-383499" lvl="1">
              <a:lnSpc>
                <a:spcPts val="4973"/>
              </a:lnSpc>
              <a:buFont typeface="Arial"/>
              <a:buChar char="•"/>
            </a:pPr>
            <a:r>
              <a:rPr lang="en-US" sz="3552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👥 Peers / Classmates – Share ideas, collaborate, and get inspiration.</a:t>
            </a:r>
          </a:p>
          <a:p>
            <a:pPr algn="l" marL="766997" indent="-383499" lvl="1">
              <a:lnSpc>
                <a:spcPts val="4973"/>
              </a:lnSpc>
              <a:buFont typeface="Arial"/>
              <a:buChar char="•"/>
            </a:pPr>
            <a:r>
              <a:rPr lang="en-US" sz="3552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📚 Students / Learners – Reference projects and gain knowledge.</a:t>
            </a:r>
          </a:p>
          <a:p>
            <a:pPr algn="l" marL="766997" indent="-383499" lvl="1">
              <a:lnSpc>
                <a:spcPts val="4973"/>
              </a:lnSpc>
              <a:buFont typeface="Arial"/>
              <a:buChar char="•"/>
            </a:pPr>
            <a:r>
              <a:rPr lang="en-US" sz="3552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📝 Professional Network / LinkedIn Connections – Build connections and personal branding.</a:t>
            </a:r>
          </a:p>
          <a:p>
            <a:pPr algn="l">
              <a:lnSpc>
                <a:spcPts val="1755"/>
              </a:lnSpc>
            </a:pPr>
          </a:p>
          <a:p>
            <a:pPr algn="l">
              <a:lnSpc>
                <a:spcPts val="175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48062" y="-1515515"/>
            <a:ext cx="8078447" cy="6389317"/>
          </a:xfrm>
          <a:custGeom>
            <a:avLst/>
            <a:gdLst/>
            <a:ahLst/>
            <a:cxnLst/>
            <a:rect r="r" b="b" t="t" l="l"/>
            <a:pathLst>
              <a:path h="6389317" w="8078447">
                <a:moveTo>
                  <a:pt x="0" y="0"/>
                </a:moveTo>
                <a:lnTo>
                  <a:pt x="8078447" y="0"/>
                </a:lnTo>
                <a:lnTo>
                  <a:pt x="8078447" y="6389317"/>
                </a:lnTo>
                <a:lnTo>
                  <a:pt x="0" y="638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182508">
            <a:off x="-1206971" y="1925033"/>
            <a:ext cx="3710600" cy="4033260"/>
          </a:xfrm>
          <a:custGeom>
            <a:avLst/>
            <a:gdLst/>
            <a:ahLst/>
            <a:cxnLst/>
            <a:rect r="r" b="b" t="t" l="l"/>
            <a:pathLst>
              <a:path h="4033260" w="3710600">
                <a:moveTo>
                  <a:pt x="0" y="0"/>
                </a:moveTo>
                <a:lnTo>
                  <a:pt x="3710599" y="0"/>
                </a:lnTo>
                <a:lnTo>
                  <a:pt x="3710599" y="4033261"/>
                </a:lnTo>
                <a:lnTo>
                  <a:pt x="0" y="4033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7019823" cy="8229600"/>
            <a:chOff x="0" y="0"/>
            <a:chExt cx="1087554" cy="12749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7554" cy="1274980"/>
            </a:xfrm>
            <a:custGeom>
              <a:avLst/>
              <a:gdLst/>
              <a:ahLst/>
              <a:cxnLst/>
              <a:rect r="r" b="b" t="t" l="l"/>
              <a:pathLst>
                <a:path h="1274980" w="1087554">
                  <a:moveTo>
                    <a:pt x="0" y="0"/>
                  </a:moveTo>
                  <a:lnTo>
                    <a:pt x="1087554" y="0"/>
                  </a:lnTo>
                  <a:lnTo>
                    <a:pt x="1087554" y="1274980"/>
                  </a:lnTo>
                  <a:lnTo>
                    <a:pt x="0" y="1274980"/>
                  </a:lnTo>
                  <a:close/>
                </a:path>
              </a:pathLst>
            </a:custGeom>
            <a:blipFill>
              <a:blip r:embed="rId6"/>
              <a:stretch>
                <a:fillRect l="-8616" t="0" r="-861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534621" y="8402696"/>
            <a:ext cx="2609379" cy="2803044"/>
          </a:xfrm>
          <a:custGeom>
            <a:avLst/>
            <a:gdLst/>
            <a:ahLst/>
            <a:cxnLst/>
            <a:rect r="r" b="b" t="t" l="l"/>
            <a:pathLst>
              <a:path h="2803044" w="2609379">
                <a:moveTo>
                  <a:pt x="0" y="0"/>
                </a:moveTo>
                <a:lnTo>
                  <a:pt x="2609379" y="0"/>
                </a:lnTo>
                <a:lnTo>
                  <a:pt x="2609379" y="2803044"/>
                </a:lnTo>
                <a:lnTo>
                  <a:pt x="0" y="28030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44000" y="1028700"/>
            <a:ext cx="811530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Tools and Technologies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884514"/>
            <a:ext cx="7047277" cy="655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7939" indent="-313970" lvl="1">
              <a:lnSpc>
                <a:spcPts val="4071"/>
              </a:lnSpc>
              <a:buFont typeface="Arial"/>
              <a:buChar char="•"/>
            </a:pPr>
            <a:r>
              <a:rPr lang="en-US" sz="2908">
                <a:solidFill>
                  <a:srgbClr val="13110F"/>
                </a:solidFill>
                <a:latin typeface="Open Sauce"/>
                <a:ea typeface="Open Sauce"/>
                <a:cs typeface="Open Sauce"/>
                <a:sym typeface="Open Sauce"/>
              </a:rPr>
              <a:t>🎨 Canva / Figma – Design slides, layouts, and graphics.</a:t>
            </a:r>
          </a:p>
          <a:p>
            <a:pPr algn="l" marL="627939" indent="-313970" lvl="1">
              <a:lnSpc>
                <a:spcPts val="4071"/>
              </a:lnSpc>
              <a:buFont typeface="Arial"/>
              <a:buChar char="•"/>
            </a:pPr>
            <a:r>
              <a:rPr lang="en-US" sz="2908">
                <a:solidFill>
                  <a:srgbClr val="13110F"/>
                </a:solidFill>
                <a:latin typeface="Open Sauce"/>
                <a:ea typeface="Open Sauce"/>
                <a:cs typeface="Open Sauce"/>
                <a:sym typeface="Open Sauce"/>
              </a:rPr>
              <a:t>🌐 HTML, CSS, JavaScript – Build web-based portfolios.</a:t>
            </a:r>
          </a:p>
          <a:p>
            <a:pPr algn="l" marL="627939" indent="-313970" lvl="1">
              <a:lnSpc>
                <a:spcPts val="4071"/>
              </a:lnSpc>
              <a:buFont typeface="Arial"/>
              <a:buChar char="•"/>
            </a:pPr>
            <a:r>
              <a:rPr lang="en-US" sz="2908">
                <a:solidFill>
                  <a:srgbClr val="13110F"/>
                </a:solidFill>
                <a:latin typeface="Open Sauce"/>
                <a:ea typeface="Open Sauce"/>
                <a:cs typeface="Open Sauce"/>
                <a:sym typeface="Open Sauce"/>
              </a:rPr>
              <a:t>🖼 Photoshop / Canva – Image and graphic editing.</a:t>
            </a:r>
          </a:p>
          <a:p>
            <a:pPr algn="l" marL="627939" indent="-313970" lvl="1">
              <a:lnSpc>
                <a:spcPts val="4071"/>
              </a:lnSpc>
              <a:buFont typeface="Arial"/>
              <a:buChar char="•"/>
            </a:pPr>
            <a:r>
              <a:rPr lang="en-US" sz="2908">
                <a:solidFill>
                  <a:srgbClr val="13110F"/>
                </a:solidFill>
                <a:latin typeface="Open Sauce"/>
                <a:ea typeface="Open Sauce"/>
                <a:cs typeface="Open Sauce"/>
                <a:sym typeface="Open Sauce"/>
              </a:rPr>
              <a:t>📝 Microsoft Office / Google Workspace – Documents and certificates</a:t>
            </a:r>
          </a:p>
          <a:p>
            <a:pPr algn="l" marL="627939" indent="-313970" lvl="1">
              <a:lnSpc>
                <a:spcPts val="4071"/>
              </a:lnSpc>
              <a:buFont typeface="Arial"/>
              <a:buChar char="•"/>
            </a:pPr>
            <a:r>
              <a:rPr lang="en-US" sz="2908">
                <a:solidFill>
                  <a:srgbClr val="13110F"/>
                </a:solidFill>
                <a:latin typeface="Open Sauce"/>
                <a:ea typeface="Open Sauce"/>
                <a:cs typeface="Open Sauce"/>
                <a:sym typeface="Open Sauce"/>
              </a:rPr>
              <a:t>📄 PDF Tools – Convert reports and certificates</a:t>
            </a:r>
          </a:p>
          <a:p>
            <a:pPr algn="l">
              <a:lnSpc>
                <a:spcPts val="4071"/>
              </a:lnSpc>
            </a:pPr>
          </a:p>
          <a:p>
            <a:pPr algn="l">
              <a:lnSpc>
                <a:spcPts val="407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C93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26234">
            <a:off x="4866649" y="-2106152"/>
            <a:ext cx="3567765" cy="5057399"/>
          </a:xfrm>
          <a:custGeom>
            <a:avLst/>
            <a:gdLst/>
            <a:ahLst/>
            <a:cxnLst/>
            <a:rect r="r" b="b" t="t" l="l"/>
            <a:pathLst>
              <a:path h="5057399" w="3567765">
                <a:moveTo>
                  <a:pt x="0" y="0"/>
                </a:moveTo>
                <a:lnTo>
                  <a:pt x="3567765" y="0"/>
                </a:lnTo>
                <a:lnTo>
                  <a:pt x="3567765" y="5057398"/>
                </a:lnTo>
                <a:lnTo>
                  <a:pt x="0" y="505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72086">
            <a:off x="4623079" y="7134192"/>
            <a:ext cx="3018941" cy="1871744"/>
          </a:xfrm>
          <a:custGeom>
            <a:avLst/>
            <a:gdLst/>
            <a:ahLst/>
            <a:cxnLst/>
            <a:rect r="r" b="b" t="t" l="l"/>
            <a:pathLst>
              <a:path h="1871744" w="3018941">
                <a:moveTo>
                  <a:pt x="0" y="0"/>
                </a:moveTo>
                <a:lnTo>
                  <a:pt x="3018941" y="0"/>
                </a:lnTo>
                <a:lnTo>
                  <a:pt x="3018941" y="1871744"/>
                </a:lnTo>
                <a:lnTo>
                  <a:pt x="0" y="1871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77096" y="7900069"/>
            <a:ext cx="5452752" cy="1358231"/>
          </a:xfrm>
          <a:custGeom>
            <a:avLst/>
            <a:gdLst/>
            <a:ahLst/>
            <a:cxnLst/>
            <a:rect r="r" b="b" t="t" l="l"/>
            <a:pathLst>
              <a:path h="1358231" w="5452752">
                <a:moveTo>
                  <a:pt x="0" y="0"/>
                </a:moveTo>
                <a:lnTo>
                  <a:pt x="5452753" y="0"/>
                </a:lnTo>
                <a:lnTo>
                  <a:pt x="5452753" y="1358231"/>
                </a:lnTo>
                <a:lnTo>
                  <a:pt x="0" y="1358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86974" y="4430010"/>
            <a:ext cx="4200010" cy="141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28"/>
              </a:lnSpc>
            </a:pPr>
            <a:r>
              <a:rPr lang="en-US" sz="4690" spc="-93">
                <a:solidFill>
                  <a:srgbClr val="13110F"/>
                </a:solidFill>
                <a:latin typeface="Tenor Sans"/>
                <a:ea typeface="Tenor Sans"/>
                <a:cs typeface="Tenor Sans"/>
                <a:sym typeface="Tenor Sans"/>
              </a:rPr>
              <a:t>Design and layout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883993" y="4646752"/>
            <a:ext cx="4117034" cy="1138626"/>
            <a:chOff x="0" y="0"/>
            <a:chExt cx="5489378" cy="151816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5489378" cy="5300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90613"/>
              <a:ext cx="5489378" cy="4275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110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97030" y="3046215"/>
            <a:ext cx="13282519" cy="719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3"/>
              </a:lnSpc>
            </a:pPr>
          </a:p>
          <a:p>
            <a:pPr algn="l" marL="805489" indent="-402744" lvl="1">
              <a:lnSpc>
                <a:spcPts val="5223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💡 Projects: images, descriptions, tools/technologies used.</a:t>
            </a:r>
          </a:p>
          <a:p>
            <a:pPr algn="l">
              <a:lnSpc>
                <a:spcPts val="5223"/>
              </a:lnSpc>
            </a:pPr>
          </a:p>
          <a:p>
            <a:pPr algn="l" marL="805489" indent="-402744" lvl="1">
              <a:lnSpc>
                <a:spcPts val="5223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🛠️ Skills: progress bars, charts, or icons.</a:t>
            </a:r>
          </a:p>
          <a:p>
            <a:pPr algn="l">
              <a:lnSpc>
                <a:spcPts val="5223"/>
              </a:lnSpc>
            </a:pPr>
          </a:p>
          <a:p>
            <a:pPr algn="l" marL="805489" indent="-402744" lvl="1">
              <a:lnSpc>
                <a:spcPts val="5223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🏆 Achievements &amp; Certificates: gallery or carousel display.</a:t>
            </a:r>
          </a:p>
          <a:p>
            <a:pPr algn="l">
              <a:lnSpc>
                <a:spcPts val="5223"/>
              </a:lnSpc>
            </a:pPr>
          </a:p>
          <a:p>
            <a:pPr algn="l" marL="805489" indent="-402744" lvl="1">
              <a:lnSpc>
                <a:spcPts val="5223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📬 Contact: email, social media, LinkedIn, GitHub.</a:t>
            </a:r>
          </a:p>
          <a:p>
            <a:pPr algn="l">
              <a:lnSpc>
                <a:spcPts val="5223"/>
              </a:lnSpc>
            </a:pPr>
          </a:p>
          <a:p>
            <a:pPr algn="l" marL="805489" indent="-402744" lvl="1">
              <a:lnSpc>
                <a:spcPts val="5223"/>
              </a:lnSpc>
              <a:buFont typeface="Arial"/>
              <a:buChar char="•"/>
            </a:pPr>
            <a:r>
              <a:rPr lang="en-US" sz="37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🎨 Consistent colors, fonts, and spacing.</a:t>
            </a:r>
          </a:p>
          <a:p>
            <a:pPr algn="l">
              <a:lnSpc>
                <a:spcPts val="522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Welcome to My Digital Portfolio</dc:description>
  <dc:identifier>DAGxmsdO4WU</dc:identifier>
  <dcterms:modified xsi:type="dcterms:W3CDTF">2011-08-01T06:04:30Z</dcterms:modified>
  <cp:revision>1</cp:revision>
  <dc:title>.ppt</dc:title>
</cp:coreProperties>
</file>