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40"/>
  </p:notesMasterIdLst>
  <p:sldIdLst>
    <p:sldId id="700" r:id="rId2"/>
    <p:sldId id="674" r:id="rId3"/>
    <p:sldId id="656" r:id="rId4"/>
    <p:sldId id="686" r:id="rId5"/>
    <p:sldId id="687" r:id="rId6"/>
    <p:sldId id="668" r:id="rId7"/>
    <p:sldId id="675" r:id="rId8"/>
    <p:sldId id="670" r:id="rId9"/>
    <p:sldId id="661" r:id="rId10"/>
    <p:sldId id="685" r:id="rId11"/>
    <p:sldId id="660" r:id="rId12"/>
    <p:sldId id="669" r:id="rId13"/>
    <p:sldId id="676" r:id="rId14"/>
    <p:sldId id="688" r:id="rId15"/>
    <p:sldId id="689" r:id="rId16"/>
    <p:sldId id="657" r:id="rId17"/>
    <p:sldId id="671" r:id="rId18"/>
    <p:sldId id="658" r:id="rId19"/>
    <p:sldId id="681" r:id="rId20"/>
    <p:sldId id="682" r:id="rId21"/>
    <p:sldId id="677" r:id="rId22"/>
    <p:sldId id="691" r:id="rId23"/>
    <p:sldId id="672" r:id="rId24"/>
    <p:sldId id="690" r:id="rId25"/>
    <p:sldId id="659" r:id="rId26"/>
    <p:sldId id="663" r:id="rId27"/>
    <p:sldId id="692" r:id="rId28"/>
    <p:sldId id="664" r:id="rId29"/>
    <p:sldId id="693" r:id="rId30"/>
    <p:sldId id="694" r:id="rId31"/>
    <p:sldId id="695" r:id="rId32"/>
    <p:sldId id="678" r:id="rId33"/>
    <p:sldId id="683" r:id="rId34"/>
    <p:sldId id="696" r:id="rId35"/>
    <p:sldId id="697" r:id="rId36"/>
    <p:sldId id="698" r:id="rId37"/>
    <p:sldId id="699" r:id="rId38"/>
    <p:sldId id="67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7" autoAdjust="0"/>
  </p:normalViewPr>
  <p:slideViewPr>
    <p:cSldViewPr snapToGrid="0">
      <p:cViewPr varScale="1">
        <p:scale>
          <a:sx n="107" d="100"/>
          <a:sy n="107" d="100"/>
        </p:scale>
        <p:origin x="924" y="90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E9BEC507-EA64-4CDE-810A-C282EC165110}"/>
    <pc:docChg chg="custSel addSld modSld modMainMaster">
      <pc:chgData name="li wei" userId="67d2153028aa74cb" providerId="LiveId" clId="{E9BEC507-EA64-4CDE-810A-C282EC165110}" dt="2019-10-16T14:11:50.208" v="1338" actId="1076"/>
      <pc:docMkLst>
        <pc:docMk/>
      </pc:docMkLst>
      <pc:sldChg chg="addSp delSp modSp modTransition delAnim modAnim">
        <pc:chgData name="li wei" userId="67d2153028aa74cb" providerId="LiveId" clId="{E9BEC507-EA64-4CDE-810A-C282EC165110}" dt="2019-10-16T14:09:31.135" v="1314" actId="478"/>
        <pc:sldMkLst>
          <pc:docMk/>
          <pc:sldMk cId="0" sldId="653"/>
        </pc:sldMkLst>
        <pc:spChg chg="mod">
          <ac:chgData name="li wei" userId="67d2153028aa74cb" providerId="LiveId" clId="{E9BEC507-EA64-4CDE-810A-C282EC165110}" dt="2019-10-16T14:07:18.993" v="1289" actId="27636"/>
          <ac:spMkLst>
            <pc:docMk/>
            <pc:sldMk cId="0" sldId="653"/>
            <ac:spMk id="2" creationId="{00000000-0000-0000-0000-000000000000}"/>
          </ac:spMkLst>
        </pc:spChg>
        <pc:spChg chg="mod">
          <ac:chgData name="li wei" userId="67d2153028aa74cb" providerId="LiveId" clId="{E9BEC507-EA64-4CDE-810A-C282EC165110}" dt="2019-10-09T15:00:56.543" v="201" actId="6549"/>
          <ac:spMkLst>
            <pc:docMk/>
            <pc:sldMk cId="0" sldId="653"/>
            <ac:spMk id="5" creationId="{00000000-0000-0000-0000-000000000000}"/>
          </ac:spMkLst>
        </pc:spChg>
        <pc:picChg chg="add del mod">
          <ac:chgData name="li wei" userId="67d2153028aa74cb" providerId="LiveId" clId="{E9BEC507-EA64-4CDE-810A-C282EC165110}" dt="2019-10-09T15:19:23.831" v="390" actId="478"/>
          <ac:picMkLst>
            <pc:docMk/>
            <pc:sldMk cId="0" sldId="653"/>
            <ac:picMk id="3" creationId="{76A58BF9-59F5-4282-806E-B75F69EF5168}"/>
          </ac:picMkLst>
        </pc:picChg>
        <pc:cxnChg chg="del">
          <ac:chgData name="li wei" userId="67d2153028aa74cb" providerId="LiveId" clId="{E9BEC507-EA64-4CDE-810A-C282EC165110}" dt="2019-10-16T14:09:31.135" v="1314" actId="478"/>
          <ac:cxnSpMkLst>
            <pc:docMk/>
            <pc:sldMk cId="0" sldId="653"/>
            <ac:cxnSpMk id="8" creationId="{00000000-0000-0000-0000-000000000000}"/>
          </ac:cxnSpMkLst>
        </pc:cxnChg>
      </pc:sldChg>
      <pc:sldChg chg="modSp modTransition">
        <pc:chgData name="li wei" userId="67d2153028aa74cb" providerId="LiveId" clId="{E9BEC507-EA64-4CDE-810A-C282EC165110}" dt="2019-10-16T14:10:30.711" v="1327" actId="1076"/>
        <pc:sldMkLst>
          <pc:docMk/>
          <pc:sldMk cId="4047394552" sldId="656"/>
        </pc:sldMkLst>
        <pc:spChg chg="mod">
          <ac:chgData name="li wei" userId="67d2153028aa74cb" providerId="LiveId" clId="{E9BEC507-EA64-4CDE-810A-C282EC165110}" dt="2019-10-16T14:10:28.636" v="1326" actId="1076"/>
          <ac:spMkLst>
            <pc:docMk/>
            <pc:sldMk cId="4047394552" sldId="656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16T14:10:30.711" v="1327" actId="1076"/>
          <ac:spMkLst>
            <pc:docMk/>
            <pc:sldMk cId="4047394552" sldId="656"/>
            <ac:spMk id="3" creationId="{C14AE173-B045-4F6A-91A0-8B4AADE2E33F}"/>
          </ac:spMkLst>
        </pc:spChg>
      </pc:sldChg>
      <pc:sldChg chg="addSp delSp modSp modTransition delAnim modAnim">
        <pc:chgData name="li wei" userId="67d2153028aa74cb" providerId="LiveId" clId="{E9BEC507-EA64-4CDE-810A-C282EC165110}" dt="2019-10-16T14:07:19.003" v="1290" actId="27636"/>
        <pc:sldMkLst>
          <pc:docMk/>
          <pc:sldMk cId="3168640095" sldId="657"/>
        </pc:sldMkLst>
        <pc:spChg chg="mod">
          <ac:chgData name="li wei" userId="67d2153028aa74cb" providerId="LiveId" clId="{E9BEC507-EA64-4CDE-810A-C282EC165110}" dt="2019-10-16T14:07:19.003" v="1290" actId="27636"/>
          <ac:spMkLst>
            <pc:docMk/>
            <pc:sldMk cId="3168640095" sldId="657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36:42.437" v="393" actId="207"/>
          <ac:spMkLst>
            <pc:docMk/>
            <pc:sldMk cId="3168640095" sldId="657"/>
            <ac:spMk id="4" creationId="{9D733F77-962D-48EE-AE8B-6F8BC757BE9F}"/>
          </ac:spMkLst>
        </pc:spChg>
        <pc:picChg chg="add del mod">
          <ac:chgData name="li wei" userId="67d2153028aa74cb" providerId="LiveId" clId="{E9BEC507-EA64-4CDE-810A-C282EC165110}" dt="2019-10-09T15:31:46.135" v="392" actId="478"/>
          <ac:picMkLst>
            <pc:docMk/>
            <pc:sldMk cId="3168640095" sldId="657"/>
            <ac:picMk id="3" creationId="{157835C7-DEA6-4880-A953-99BC3057A07A}"/>
          </ac:picMkLst>
        </pc:picChg>
        <pc:picChg chg="add del mod">
          <ac:chgData name="li wei" userId="67d2153028aa74cb" providerId="LiveId" clId="{E9BEC507-EA64-4CDE-810A-C282EC165110}" dt="2019-10-09T15:40:26.535" v="535" actId="478"/>
          <ac:picMkLst>
            <pc:docMk/>
            <pc:sldMk cId="3168640095" sldId="657"/>
            <ac:picMk id="5" creationId="{4ABAD8B0-2E70-4E72-8817-84E2E69B0F20}"/>
          </ac:picMkLst>
        </pc:pic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2960636737" sldId="658"/>
        </pc:sldMkLst>
        <pc:spChg chg="mod">
          <ac:chgData name="li wei" userId="67d2153028aa74cb" providerId="LiveId" clId="{E9BEC507-EA64-4CDE-810A-C282EC165110}" dt="2019-10-09T15:45:07.974" v="540" actId="20578"/>
          <ac:spMkLst>
            <pc:docMk/>
            <pc:sldMk cId="2960636737" sldId="658"/>
            <ac:spMk id="3" creationId="{2E44303E-5BC1-403B-AF91-5B8958025FC0}"/>
          </ac:spMkLst>
        </pc:spChg>
        <pc:picChg chg="add del mod">
          <ac:chgData name="li wei" userId="67d2153028aa74cb" providerId="LiveId" clId="{E9BEC507-EA64-4CDE-810A-C282EC165110}" dt="2019-10-09T15:49:11.346" v="544" actId="478"/>
          <ac:picMkLst>
            <pc:docMk/>
            <pc:sldMk cId="2960636737" sldId="658"/>
            <ac:picMk id="4" creationId="{E79EA39B-16D7-446B-A01C-41D349E35EBF}"/>
          </ac:picMkLst>
        </pc:pic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2458347496" sldId="659"/>
        </pc:sldMkLst>
        <pc:spChg chg="mod">
          <ac:chgData name="li wei" userId="67d2153028aa74cb" providerId="LiveId" clId="{E9BEC507-EA64-4CDE-810A-C282EC165110}" dt="2019-10-10T15:11:12.522" v="757" actId="207"/>
          <ac:spMkLst>
            <pc:docMk/>
            <pc:sldMk cId="2458347496" sldId="659"/>
            <ac:spMk id="3" creationId="{C3081F3C-27BF-40BE-8F81-602D51862B2E}"/>
          </ac:spMkLst>
        </pc:spChg>
        <pc:picChg chg="add del mod">
          <ac:chgData name="li wei" userId="67d2153028aa74cb" providerId="LiveId" clId="{E9BEC507-EA64-4CDE-810A-C282EC165110}" dt="2019-10-10T15:14:29.263" v="1035" actId="478"/>
          <ac:picMkLst>
            <pc:docMk/>
            <pc:sldMk cId="2458347496" sldId="659"/>
            <ac:picMk id="4" creationId="{304A41D2-3BB8-413C-A7F5-98B3FF813173}"/>
          </ac:picMkLst>
        </pc:picChg>
      </pc:sldChg>
      <pc:sldChg chg="modSp modTransition">
        <pc:chgData name="li wei" userId="67d2153028aa74cb" providerId="LiveId" clId="{E9BEC507-EA64-4CDE-810A-C282EC165110}" dt="2019-10-16T14:11:08.838" v="1333" actId="1076"/>
        <pc:sldMkLst>
          <pc:docMk/>
          <pc:sldMk cId="1515201323" sldId="660"/>
        </pc:sldMkLst>
        <pc:spChg chg="mod">
          <ac:chgData name="li wei" userId="67d2153028aa74cb" providerId="LiveId" clId="{E9BEC507-EA64-4CDE-810A-C282EC165110}" dt="2019-10-16T14:11:08.838" v="1333" actId="1076"/>
          <ac:spMkLst>
            <pc:docMk/>
            <pc:sldMk cId="1515201323" sldId="660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16:07.852" v="375"/>
          <ac:spMkLst>
            <pc:docMk/>
            <pc:sldMk cId="1515201323" sldId="660"/>
            <ac:spMk id="3" creationId="{C14AE173-B045-4F6A-91A0-8B4AADE2E33F}"/>
          </ac:spMkLst>
        </pc:sp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841563451" sldId="661"/>
        </pc:sldMkLst>
        <pc:spChg chg="mod">
          <ac:chgData name="li wei" userId="67d2153028aa74cb" providerId="LiveId" clId="{E9BEC507-EA64-4CDE-810A-C282EC165110}" dt="2019-10-09T15:11:02.799" v="337" actId="207"/>
          <ac:spMkLst>
            <pc:docMk/>
            <pc:sldMk cId="841563451" sldId="661"/>
            <ac:spMk id="3" creationId="{C14AE173-B045-4F6A-91A0-8B4AADE2E33F}"/>
          </ac:spMkLst>
        </pc:sp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3924700188" sldId="662"/>
        </pc:sldMkLst>
        <pc:picChg chg="add del mod">
          <ac:chgData name="li wei" userId="67d2153028aa74cb" providerId="LiveId" clId="{E9BEC507-EA64-4CDE-810A-C282EC165110}" dt="2019-10-09T15:43:08.904" v="538" actId="478"/>
          <ac:picMkLst>
            <pc:docMk/>
            <pc:sldMk cId="3924700188" sldId="662"/>
            <ac:picMk id="4" creationId="{DCAD825E-0059-4C03-B28A-7D01444D955A}"/>
          </ac:picMkLst>
        </pc:pic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3299778803" sldId="663"/>
        </pc:sldMkLst>
        <pc:spChg chg="mod">
          <ac:chgData name="li wei" userId="67d2153028aa74cb" providerId="LiveId" clId="{E9BEC507-EA64-4CDE-810A-C282EC165110}" dt="2019-10-10T15:10:18.308" v="753"/>
          <ac:spMkLst>
            <pc:docMk/>
            <pc:sldMk cId="3299778803" sldId="663"/>
            <ac:spMk id="3" creationId="{C3081F3C-27BF-40BE-8F81-602D51862B2E}"/>
          </ac:spMkLst>
        </pc:sp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3201027194" sldId="664"/>
        </pc:sldMkLst>
        <pc:spChg chg="mod">
          <ac:chgData name="li wei" userId="67d2153028aa74cb" providerId="LiveId" clId="{E9BEC507-EA64-4CDE-810A-C282EC165110}" dt="2019-10-10T15:11:07.933" v="756" actId="20578"/>
          <ac:spMkLst>
            <pc:docMk/>
            <pc:sldMk cId="3201027194" sldId="664"/>
            <ac:spMk id="3" creationId="{C3081F3C-27BF-40BE-8F81-602D51862B2E}"/>
          </ac:spMkLst>
        </pc:sp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2464877369" sldId="668"/>
        </pc:sldMkLst>
        <pc:spChg chg="mod">
          <ac:chgData name="li wei" userId="67d2153028aa74cb" providerId="LiveId" clId="{E9BEC507-EA64-4CDE-810A-C282EC165110}" dt="2019-10-09T15:17:16.181" v="382"/>
          <ac:spMkLst>
            <pc:docMk/>
            <pc:sldMk cId="2464877369" sldId="668"/>
            <ac:spMk id="3" creationId="{C14AE173-B045-4F6A-91A0-8B4AADE2E33F}"/>
          </ac:spMkLst>
        </pc:spChg>
      </pc:sldChg>
      <pc:sldChg chg="modTransition">
        <pc:chgData name="li wei" userId="67d2153028aa74cb" providerId="LiveId" clId="{E9BEC507-EA64-4CDE-810A-C282EC165110}" dt="2019-10-16T14:07:18.898" v="1288"/>
        <pc:sldMkLst>
          <pc:docMk/>
          <pc:sldMk cId="2588777590" sldId="669"/>
        </pc:sldMkLst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697377701" sldId="670"/>
        </pc:sldMkLst>
        <pc:spChg chg="mod">
          <ac:chgData name="li wei" userId="67d2153028aa74cb" providerId="LiveId" clId="{E9BEC507-EA64-4CDE-810A-C282EC165110}" dt="2019-10-09T15:18:39.421" v="388"/>
          <ac:spMkLst>
            <pc:docMk/>
            <pc:sldMk cId="697377701" sldId="670"/>
            <ac:spMk id="3" creationId="{C14AE173-B045-4F6A-91A0-8B4AADE2E33F}"/>
          </ac:spMkLst>
        </pc:spChg>
      </pc:sldChg>
      <pc:sldChg chg="modSp modTransition">
        <pc:chgData name="li wei" userId="67d2153028aa74cb" providerId="LiveId" clId="{E9BEC507-EA64-4CDE-810A-C282EC165110}" dt="2019-10-16T14:07:19.003" v="1291" actId="27636"/>
        <pc:sldMkLst>
          <pc:docMk/>
          <pc:sldMk cId="1522391878" sldId="671"/>
        </pc:sldMkLst>
        <pc:spChg chg="mod">
          <ac:chgData name="li wei" userId="67d2153028aa74cb" providerId="LiveId" clId="{E9BEC507-EA64-4CDE-810A-C282EC165110}" dt="2019-10-16T14:07:19.003" v="1291" actId="27636"/>
          <ac:spMkLst>
            <pc:docMk/>
            <pc:sldMk cId="1522391878" sldId="671"/>
            <ac:spMk id="2" creationId="{77710ACF-EF78-4D4A-895C-9540425D60CA}"/>
          </ac:spMkLst>
        </pc:spChg>
      </pc:sldChg>
      <pc:sldChg chg="modSp modTransition">
        <pc:chgData name="li wei" userId="67d2153028aa74cb" providerId="LiveId" clId="{E9BEC507-EA64-4CDE-810A-C282EC165110}" dt="2019-10-16T14:11:44.704" v="1337" actId="1076"/>
        <pc:sldMkLst>
          <pc:docMk/>
          <pc:sldMk cId="213490068" sldId="672"/>
        </pc:sldMkLst>
        <pc:spChg chg="mod">
          <ac:chgData name="li wei" userId="67d2153028aa74cb" providerId="LiveId" clId="{E9BEC507-EA64-4CDE-810A-C282EC165110}" dt="2019-10-16T14:11:44.704" v="1337" actId="1076"/>
          <ac:spMkLst>
            <pc:docMk/>
            <pc:sldMk cId="213490068" sldId="672"/>
            <ac:spMk id="2" creationId="{77710ACF-EF78-4D4A-895C-9540425D60CA}"/>
          </ac:spMkLst>
        </pc:sp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1203421582" sldId="673"/>
        </pc:sldMkLst>
        <pc:spChg chg="mod">
          <ac:chgData name="li wei" userId="67d2153028aa74cb" providerId="LiveId" clId="{E9BEC507-EA64-4CDE-810A-C282EC165110}" dt="2019-10-10T15:16:27.551" v="1283"/>
          <ac:spMkLst>
            <pc:docMk/>
            <pc:sldMk cId="1203421582" sldId="673"/>
            <ac:spMk id="3" creationId="{C3081F3C-27BF-40BE-8F81-602D51862B2E}"/>
          </ac:spMkLst>
        </pc:spChg>
        <pc:picChg chg="add del mod">
          <ac:chgData name="li wei" userId="67d2153028aa74cb" providerId="LiveId" clId="{E9BEC507-EA64-4CDE-810A-C282EC165110}" dt="2019-10-10T15:16:46.177" v="1285" actId="478"/>
          <ac:picMkLst>
            <pc:docMk/>
            <pc:sldMk cId="1203421582" sldId="673"/>
            <ac:picMk id="4" creationId="{FDFAE5E7-316C-4FEC-BBDC-ED9E86BCC02E}"/>
          </ac:picMkLst>
        </pc:picChg>
      </pc:sldChg>
      <pc:sldChg chg="delSp modSp add modTransition delAnim">
        <pc:chgData name="li wei" userId="67d2153028aa74cb" providerId="LiveId" clId="{E9BEC507-EA64-4CDE-810A-C282EC165110}" dt="2019-10-16T14:10:23.436" v="1325" actId="478"/>
        <pc:sldMkLst>
          <pc:docMk/>
          <pc:sldMk cId="80635158" sldId="674"/>
        </pc:sldMkLst>
        <pc:spChg chg="mod">
          <ac:chgData name="li wei" userId="67d2153028aa74cb" providerId="LiveId" clId="{E9BEC507-EA64-4CDE-810A-C282EC165110}" dt="2019-10-16T14:10:20.312" v="1323" actId="1076"/>
          <ac:spMkLst>
            <pc:docMk/>
            <pc:sldMk cId="80635158" sldId="674"/>
            <ac:spMk id="2" creationId="{00000000-0000-0000-0000-000000000000}"/>
          </ac:spMkLst>
        </pc:spChg>
        <pc:spChg chg="mod">
          <ac:chgData name="li wei" userId="67d2153028aa74cb" providerId="LiveId" clId="{E9BEC507-EA64-4CDE-810A-C282EC165110}" dt="2019-10-16T14:10:21.935" v="1324" actId="1076"/>
          <ac:spMkLst>
            <pc:docMk/>
            <pc:sldMk cId="80635158" sldId="674"/>
            <ac:spMk id="5" creationId="{00000000-0000-0000-0000-000000000000}"/>
          </ac:spMkLst>
        </pc:spChg>
        <pc:cxnChg chg="del">
          <ac:chgData name="li wei" userId="67d2153028aa74cb" providerId="LiveId" clId="{E9BEC507-EA64-4CDE-810A-C282EC165110}" dt="2019-10-16T14:10:23.436" v="1325" actId="478"/>
          <ac:cxnSpMkLst>
            <pc:docMk/>
            <pc:sldMk cId="80635158" sldId="674"/>
            <ac:cxnSpMk id="8" creationId="{00000000-0000-0000-0000-000000000000}"/>
          </ac:cxnSpMkLst>
        </pc:cxnChg>
      </pc:sldChg>
      <pc:sldChg chg="modSp add modTransition">
        <pc:chgData name="li wei" userId="67d2153028aa74cb" providerId="LiveId" clId="{E9BEC507-EA64-4CDE-810A-C282EC165110}" dt="2019-10-16T14:07:18.898" v="1288"/>
        <pc:sldMkLst>
          <pc:docMk/>
          <pc:sldMk cId="2772047114" sldId="675"/>
        </pc:sldMkLst>
        <pc:spChg chg="mod">
          <ac:chgData name="li wei" userId="67d2153028aa74cb" providerId="LiveId" clId="{E9BEC507-EA64-4CDE-810A-C282EC165110}" dt="2019-10-09T15:08:09.585" v="336" actId="20577"/>
          <ac:spMkLst>
            <pc:docMk/>
            <pc:sldMk cId="2772047114" sldId="675"/>
            <ac:spMk id="3" creationId="{C14AE173-B045-4F6A-91A0-8B4AADE2E33F}"/>
          </ac:spMkLst>
        </pc:spChg>
      </pc:sldChg>
      <pc:sldChg chg="modSp add modTransition">
        <pc:chgData name="li wei" userId="67d2153028aa74cb" providerId="LiveId" clId="{E9BEC507-EA64-4CDE-810A-C282EC165110}" dt="2019-10-16T14:07:19.008" v="1292" actId="27636"/>
        <pc:sldMkLst>
          <pc:docMk/>
          <pc:sldMk cId="3607451349" sldId="676"/>
        </pc:sldMkLst>
        <pc:spChg chg="mod">
          <ac:chgData name="li wei" userId="67d2153028aa74cb" providerId="LiveId" clId="{E9BEC507-EA64-4CDE-810A-C282EC165110}" dt="2019-10-16T14:07:19.008" v="1292" actId="27636"/>
          <ac:spMkLst>
            <pc:docMk/>
            <pc:sldMk cId="3607451349" sldId="676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38:37.011" v="533"/>
          <ac:spMkLst>
            <pc:docMk/>
            <pc:sldMk cId="3607451349" sldId="676"/>
            <ac:spMk id="4" creationId="{9D733F77-962D-48EE-AE8B-6F8BC757BE9F}"/>
          </ac:spMkLst>
        </pc:spChg>
      </pc:sldChg>
      <pc:sldChg chg="modSp add modTransition">
        <pc:chgData name="li wei" userId="67d2153028aa74cb" providerId="LiveId" clId="{E9BEC507-EA64-4CDE-810A-C282EC165110}" dt="2019-10-16T14:11:50.208" v="1338" actId="1076"/>
        <pc:sldMkLst>
          <pc:docMk/>
          <pc:sldMk cId="3519518356" sldId="677"/>
        </pc:sldMkLst>
        <pc:spChg chg="mod">
          <ac:chgData name="li wei" userId="67d2153028aa74cb" providerId="LiveId" clId="{E9BEC507-EA64-4CDE-810A-C282EC165110}" dt="2019-10-16T14:11:50.208" v="1338" actId="1076"/>
          <ac:spMkLst>
            <pc:docMk/>
            <pc:sldMk cId="3519518356" sldId="677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45:36.728" v="542"/>
          <ac:spMkLst>
            <pc:docMk/>
            <pc:sldMk cId="3519518356" sldId="677"/>
            <ac:spMk id="3" creationId="{2E44303E-5BC1-403B-AF91-5B8958025FC0}"/>
          </ac:spMkLst>
        </pc:spChg>
      </pc:sldChg>
      <pc:sldChg chg="modSp add modTransition">
        <pc:chgData name="li wei" userId="67d2153028aa74cb" providerId="LiveId" clId="{E9BEC507-EA64-4CDE-810A-C282EC165110}" dt="2019-10-16T14:07:18.898" v="1288"/>
        <pc:sldMkLst>
          <pc:docMk/>
          <pc:sldMk cId="203159473" sldId="678"/>
        </pc:sldMkLst>
        <pc:spChg chg="mod">
          <ac:chgData name="li wei" userId="67d2153028aa74cb" providerId="LiveId" clId="{E9BEC507-EA64-4CDE-810A-C282EC165110}" dt="2019-10-10T15:13:51.651" v="1033" actId="20577"/>
          <ac:spMkLst>
            <pc:docMk/>
            <pc:sldMk cId="203159473" sldId="678"/>
            <ac:spMk id="3" creationId="{C3081F3C-27BF-40BE-8F81-602D51862B2E}"/>
          </ac:spMkLst>
        </pc:spChg>
      </pc:sldChg>
      <pc:sldMasterChg chg="delSp modSldLayout">
        <pc:chgData name="li wei" userId="67d2153028aa74cb" providerId="LiveId" clId="{E9BEC507-EA64-4CDE-810A-C282EC165110}" dt="2019-10-16T14:07:18.898" v="1288"/>
        <pc:sldMasterMkLst>
          <pc:docMk/>
          <pc:sldMasterMk cId="3244569043" sldId="2147483854"/>
        </pc:sldMasterMkLst>
        <pc:spChg chg="del">
          <ac:chgData name="li wei" userId="67d2153028aa74cb" providerId="LiveId" clId="{E9BEC507-EA64-4CDE-810A-C282EC165110}" dt="2019-10-16T14:07:04.477" v="1286" actId="478"/>
          <ac:spMkLst>
            <pc:docMk/>
            <pc:sldMasterMk cId="3244569043" sldId="2147483854"/>
            <ac:spMk id="36" creationId="{E2CA8618-AE49-44BE-86A1-24D7B26E3A36}"/>
          </ac:spMkLst>
        </pc:sp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0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1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2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3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4"/>
          </pc:sldLayoutMkLst>
        </pc:sldLayoutChg>
      </pc:sldMasterChg>
      <pc:sldMasterChg chg="addSp delSp modSp modSldLayout">
        <pc:chgData name="li wei" userId="67d2153028aa74cb" providerId="LiveId" clId="{E9BEC507-EA64-4CDE-810A-C282EC165110}" dt="2019-10-16T14:11:35.349" v="1336" actId="1076"/>
        <pc:sldMasterMkLst>
          <pc:docMk/>
          <pc:sldMasterMk cId="3704693932" sldId="2147483871"/>
        </pc:sldMasterMkLst>
        <pc:spChg chg="add del mod">
          <ac:chgData name="li wei" userId="67d2153028aa74cb" providerId="LiveId" clId="{E9BEC507-EA64-4CDE-810A-C282EC165110}" dt="2019-10-16T14:07:21.907" v="1293" actId="478"/>
          <ac:spMkLst>
            <pc:docMk/>
            <pc:sldMasterMk cId="3704693932" sldId="2147483871"/>
            <ac:spMk id="2" creationId="{31F2A5F5-B007-4C05-B3D9-1D4DA91D5AA4}"/>
          </ac:spMkLst>
        </pc:spChg>
        <pc:spChg chg="add del mod">
          <ac:chgData name="li wei" userId="67d2153028aa74cb" providerId="LiveId" clId="{E9BEC507-EA64-4CDE-810A-C282EC165110}" dt="2019-10-16T14:07:23.232" v="1294" actId="478"/>
          <ac:spMkLst>
            <pc:docMk/>
            <pc:sldMasterMk cId="3704693932" sldId="2147483871"/>
            <ac:spMk id="3" creationId="{8264DD5E-CD6F-4D5B-889C-B7F7485B80E0}"/>
          </ac:spMkLst>
        </pc:spChg>
        <pc:spChg chg="add del mod">
          <ac:chgData name="li wei" userId="67d2153028aa74cb" providerId="LiveId" clId="{E9BEC507-EA64-4CDE-810A-C282EC165110}" dt="2019-10-16T14:08:51.932" v="1308" actId="478"/>
          <ac:spMkLst>
            <pc:docMk/>
            <pc:sldMasterMk cId="3704693932" sldId="2147483871"/>
            <ac:spMk id="4" creationId="{C1C925FB-15C1-4DDB-B5D4-60E87F86AB44}"/>
          </ac:spMkLst>
        </pc:spChg>
        <pc:spChg chg="add del mod">
          <ac:chgData name="li wei" userId="67d2153028aa74cb" providerId="LiveId" clId="{E9BEC507-EA64-4CDE-810A-C282EC165110}" dt="2019-10-16T14:08:53.562" v="1309" actId="478"/>
          <ac:spMkLst>
            <pc:docMk/>
            <pc:sldMasterMk cId="3704693932" sldId="2147483871"/>
            <ac:spMk id="5" creationId="{C9628C07-373D-4136-9481-EE3CC9D3CC2C}"/>
          </ac:spMkLst>
        </pc:spChg>
        <pc:spChg chg="add del mod">
          <ac:chgData name="li wei" userId="67d2153028aa74cb" providerId="LiveId" clId="{E9BEC507-EA64-4CDE-810A-C282EC165110}" dt="2019-10-16T14:08:55.128" v="1310" actId="478"/>
          <ac:spMkLst>
            <pc:docMk/>
            <pc:sldMasterMk cId="3704693932" sldId="2147483871"/>
            <ac:spMk id="6" creationId="{27245611-5FD6-4519-811F-2B97E9A0B455}"/>
          </ac:spMkLst>
        </pc:spChg>
        <pc:picChg chg="add del">
          <ac:chgData name="li wei" userId="67d2153028aa74cb" providerId="LiveId" clId="{E9BEC507-EA64-4CDE-810A-C282EC165110}" dt="2019-10-16T14:07:26.081" v="1296"/>
          <ac:picMkLst>
            <pc:docMk/>
            <pc:sldMasterMk cId="3704693932" sldId="2147483871"/>
            <ac:picMk id="7" creationId="{C96C567F-5B6C-4B19-ADFB-4DF8766F3285}"/>
          </ac:picMkLst>
        </pc:picChg>
        <pc:picChg chg="add del">
          <ac:chgData name="li wei" userId="67d2153028aa74cb" providerId="LiveId" clId="{E9BEC507-EA64-4CDE-810A-C282EC165110}" dt="2019-10-16T14:07:29.331" v="1298"/>
          <ac:picMkLst>
            <pc:docMk/>
            <pc:sldMasterMk cId="3704693932" sldId="2147483871"/>
            <ac:picMk id="8" creationId="{9FE35D59-325E-4290-B7D9-3B3B320647B7}"/>
          </ac:picMkLst>
        </pc:picChg>
        <pc:picChg chg="add mod">
          <ac:chgData name="li wei" userId="67d2153028aa74cb" providerId="LiveId" clId="{E9BEC507-EA64-4CDE-810A-C282EC165110}" dt="2019-10-16T14:11:31.190" v="1335" actId="1076"/>
          <ac:picMkLst>
            <pc:docMk/>
            <pc:sldMasterMk cId="3704693932" sldId="2147483871"/>
            <ac:picMk id="9" creationId="{B0CA12E6-984A-484C-9493-B1C4B3BB4BF6}"/>
          </ac:picMkLst>
        </pc:picChg>
        <pc:picChg chg="add del">
          <ac:chgData name="li wei" userId="67d2153028aa74cb" providerId="LiveId" clId="{E9BEC507-EA64-4CDE-810A-C282EC165110}" dt="2019-10-16T14:08:49.681" v="1307" actId="478"/>
          <ac:picMkLst>
            <pc:docMk/>
            <pc:sldMasterMk cId="3704693932" sldId="2147483871"/>
            <ac:picMk id="10" creationId="{D4335ABD-369A-4F3B-8FA5-329E41A43774}"/>
          </ac:picMkLst>
        </pc:picChg>
        <pc:cxnChg chg="add mod">
          <ac:chgData name="li wei" userId="67d2153028aa74cb" providerId="LiveId" clId="{E9BEC507-EA64-4CDE-810A-C282EC165110}" dt="2019-10-16T14:11:35.349" v="1336" actId="1076"/>
          <ac:cxnSpMkLst>
            <pc:docMk/>
            <pc:sldMasterMk cId="3704693932" sldId="2147483871"/>
            <ac:cxnSpMk id="12" creationId="{D561B31C-94D5-4829-B6DF-0EEC9AE744A2}"/>
          </ac:cxnSpMkLst>
        </pc:cxnChg>
        <pc:sldLayoutChg chg="delSp">
          <pc:chgData name="li wei" userId="67d2153028aa74cb" providerId="LiveId" clId="{E9BEC507-EA64-4CDE-810A-C282EC165110}" dt="2019-10-16T14:09:51.415" v="1316" actId="478"/>
          <pc:sldLayoutMkLst>
            <pc:docMk/>
            <pc:sldMasterMk cId="3704693932" sldId="2147483871"/>
            <pc:sldLayoutMk cId="3163739303" sldId="2147483873"/>
          </pc:sldLayoutMkLst>
          <pc:spChg chg="del">
            <ac:chgData name="li wei" userId="67d2153028aa74cb" providerId="LiveId" clId="{E9BEC507-EA64-4CDE-810A-C282EC165110}" dt="2019-10-16T14:09:46.047" v="1315" actId="478"/>
            <ac:spMkLst>
              <pc:docMk/>
              <pc:sldMasterMk cId="3704693932" sldId="2147483871"/>
              <pc:sldLayoutMk cId="3163739303" sldId="2147483873"/>
              <ac:spMk id="2" creationId="{0B69E19F-E815-45B4-A912-DFF0D6136999}"/>
            </ac:spMkLst>
          </pc:spChg>
          <pc:spChg chg="del">
            <ac:chgData name="li wei" userId="67d2153028aa74cb" providerId="LiveId" clId="{E9BEC507-EA64-4CDE-810A-C282EC165110}" dt="2019-10-16T14:09:51.415" v="1316" actId="478"/>
            <ac:spMkLst>
              <pc:docMk/>
              <pc:sldMasterMk cId="3704693932" sldId="2147483871"/>
              <pc:sldLayoutMk cId="3163739303" sldId="2147483873"/>
              <ac:spMk id="3" creationId="{E0CBC110-1B52-4DBD-BD41-2615FF0ADFF6}"/>
            </ac:spMkLst>
          </pc:spChg>
        </pc:sldLayoutChg>
      </pc:sldMasterChg>
    </pc:docChg>
  </pc:docChgLst>
  <pc:docChgLst>
    <pc:chgData name="li wei" userId="67d2153028aa74cb" providerId="LiveId" clId="{D23132FA-79D3-459E-9D81-4BE9D1EF5D2A}"/>
    <pc:docChg chg="undo custSel addSld delSld modSld">
      <pc:chgData name="li wei" userId="67d2153028aa74cb" providerId="LiveId" clId="{D23132FA-79D3-459E-9D81-4BE9D1EF5D2A}" dt="2019-10-09T06:40:17.127" v="5469"/>
      <pc:docMkLst>
        <pc:docMk/>
      </pc:docMkLst>
      <pc:sldChg chg="modSp">
        <pc:chgData name="li wei" userId="67d2153028aa74cb" providerId="LiveId" clId="{D23132FA-79D3-459E-9D81-4BE9D1EF5D2A}" dt="2019-10-09T06:39:21.468" v="5221"/>
        <pc:sldMkLst>
          <pc:docMk/>
          <pc:sldMk cId="0" sldId="653"/>
        </pc:sldMkLst>
        <pc:spChg chg="mod">
          <ac:chgData name="li wei" userId="67d2153028aa74cb" providerId="LiveId" clId="{D23132FA-79D3-459E-9D81-4BE9D1EF5D2A}" dt="2019-10-09T06:39:21.468" v="5221"/>
          <ac:spMkLst>
            <pc:docMk/>
            <pc:sldMk cId="0" sldId="653"/>
            <ac:spMk id="5" creationId="{00000000-0000-0000-0000-000000000000}"/>
          </ac:spMkLst>
        </pc:spChg>
      </pc:sldChg>
      <pc:sldChg chg="modSp">
        <pc:chgData name="li wei" userId="67d2153028aa74cb" providerId="LiveId" clId="{D23132FA-79D3-459E-9D81-4BE9D1EF5D2A}" dt="2019-10-09T05:38:08.010" v="89" actId="6549"/>
        <pc:sldMkLst>
          <pc:docMk/>
          <pc:sldMk cId="4047394552" sldId="656"/>
        </pc:sldMkLst>
        <pc:spChg chg="mod">
          <ac:chgData name="li wei" userId="67d2153028aa74cb" providerId="LiveId" clId="{D23132FA-79D3-459E-9D81-4BE9D1EF5D2A}" dt="2019-10-09T05:38:08.010" v="89" actId="6549"/>
          <ac:spMkLst>
            <pc:docMk/>
            <pc:sldMk cId="4047394552" sldId="656"/>
            <ac:spMk id="3" creationId="{C14AE173-B045-4F6A-91A0-8B4AADE2E33F}"/>
          </ac:spMkLst>
        </pc:spChg>
      </pc:sldChg>
      <pc:sldChg chg="modSp">
        <pc:chgData name="li wei" userId="67d2153028aa74cb" providerId="LiveId" clId="{D23132FA-79D3-459E-9D81-4BE9D1EF5D2A}" dt="2019-10-09T06:18:30.054" v="4611" actId="6549"/>
        <pc:sldMkLst>
          <pc:docMk/>
          <pc:sldMk cId="3168640095" sldId="657"/>
        </pc:sldMkLst>
        <pc:spChg chg="mod">
          <ac:chgData name="li wei" userId="67d2153028aa74cb" providerId="LiveId" clId="{D23132FA-79D3-459E-9D81-4BE9D1EF5D2A}" dt="2019-10-09T06:18:30.054" v="4611" actId="6549"/>
          <ac:spMkLst>
            <pc:docMk/>
            <pc:sldMk cId="3168640095" sldId="657"/>
            <ac:spMk id="4" creationId="{9D733F77-962D-48EE-AE8B-6F8BC757BE9F}"/>
          </ac:spMkLst>
        </pc:spChg>
      </pc:sldChg>
      <pc:sldChg chg="modSp">
        <pc:chgData name="li wei" userId="67d2153028aa74cb" providerId="LiveId" clId="{D23132FA-79D3-459E-9D81-4BE9D1EF5D2A}" dt="2019-10-09T05:41:39.271" v="876" actId="1076"/>
        <pc:sldMkLst>
          <pc:docMk/>
          <pc:sldMk cId="841563451" sldId="661"/>
        </pc:sldMkLst>
        <pc:spChg chg="mod">
          <ac:chgData name="li wei" userId="67d2153028aa74cb" providerId="LiveId" clId="{D23132FA-79D3-459E-9D81-4BE9D1EF5D2A}" dt="2019-10-09T05:41:39.271" v="876" actId="1076"/>
          <ac:spMkLst>
            <pc:docMk/>
            <pc:sldMk cId="841563451" sldId="661"/>
            <ac:spMk id="3" creationId="{C14AE173-B045-4F6A-91A0-8B4AADE2E33F}"/>
          </ac:spMkLst>
        </pc:spChg>
      </pc:sldChg>
      <pc:sldChg chg="modSp">
        <pc:chgData name="li wei" userId="67d2153028aa74cb" providerId="LiveId" clId="{D23132FA-79D3-459E-9D81-4BE9D1EF5D2A}" dt="2019-10-09T06:36:24.048" v="4613" actId="6549"/>
        <pc:sldMkLst>
          <pc:docMk/>
          <pc:sldMk cId="3924700188" sldId="662"/>
        </pc:sldMkLst>
        <pc:spChg chg="mod">
          <ac:chgData name="li wei" userId="67d2153028aa74cb" providerId="LiveId" clId="{D23132FA-79D3-459E-9D81-4BE9D1EF5D2A}" dt="2019-10-09T06:36:24.048" v="4613" actId="6549"/>
          <ac:spMkLst>
            <pc:docMk/>
            <pc:sldMk cId="3924700188" sldId="662"/>
            <ac:spMk id="3" creationId="{2E44303E-5BC1-403B-AF91-5B8958025FC0}"/>
          </ac:spMkLst>
        </pc:spChg>
      </pc:sldChg>
      <pc:sldChg chg="del">
        <pc:chgData name="li wei" userId="67d2153028aa74cb" providerId="LiveId" clId="{D23132FA-79D3-459E-9D81-4BE9D1EF5D2A}" dt="2019-10-09T06:36:13.369" v="4612" actId="2696"/>
        <pc:sldMkLst>
          <pc:docMk/>
          <pc:sldMk cId="2904297377" sldId="667"/>
        </pc:sldMkLst>
      </pc:sldChg>
      <pc:sldChg chg="modSp add">
        <pc:chgData name="li wei" userId="67d2153028aa74cb" providerId="LiveId" clId="{D23132FA-79D3-459E-9D81-4BE9D1EF5D2A}" dt="2019-10-09T05:45:17.198" v="2017"/>
        <pc:sldMkLst>
          <pc:docMk/>
          <pc:sldMk cId="2464877369" sldId="668"/>
        </pc:sldMkLst>
        <pc:spChg chg="mod">
          <ac:chgData name="li wei" userId="67d2153028aa74cb" providerId="LiveId" clId="{D23132FA-79D3-459E-9D81-4BE9D1EF5D2A}" dt="2019-10-09T05:45:17.198" v="2017"/>
          <ac:spMkLst>
            <pc:docMk/>
            <pc:sldMk cId="2464877369" sldId="668"/>
            <ac:spMk id="3" creationId="{C14AE173-B045-4F6A-91A0-8B4AADE2E33F}"/>
          </ac:spMkLst>
        </pc:spChg>
      </pc:sldChg>
      <pc:sldChg chg="modSp add">
        <pc:chgData name="li wei" userId="67d2153028aa74cb" providerId="LiveId" clId="{D23132FA-79D3-459E-9D81-4BE9D1EF5D2A}" dt="2019-10-09T05:48:05.958" v="2806"/>
        <pc:sldMkLst>
          <pc:docMk/>
          <pc:sldMk cId="2588777590" sldId="669"/>
        </pc:sldMkLst>
        <pc:spChg chg="mod">
          <ac:chgData name="li wei" userId="67d2153028aa74cb" providerId="LiveId" clId="{D23132FA-79D3-459E-9D81-4BE9D1EF5D2A}" dt="2019-10-09T05:48:05.958" v="2806"/>
          <ac:spMkLst>
            <pc:docMk/>
            <pc:sldMk cId="2588777590" sldId="669"/>
            <ac:spMk id="3" creationId="{C14AE173-B045-4F6A-91A0-8B4AADE2E33F}"/>
          </ac:spMkLst>
        </pc:spChg>
      </pc:sldChg>
      <pc:sldChg chg="modSp add">
        <pc:chgData name="li wei" userId="67d2153028aa74cb" providerId="LiveId" clId="{D23132FA-79D3-459E-9D81-4BE9D1EF5D2A}" dt="2019-10-09T06:15:00.679" v="3875" actId="20577"/>
        <pc:sldMkLst>
          <pc:docMk/>
          <pc:sldMk cId="697377701" sldId="670"/>
        </pc:sldMkLst>
        <pc:spChg chg="mod">
          <ac:chgData name="li wei" userId="67d2153028aa74cb" providerId="LiveId" clId="{D23132FA-79D3-459E-9D81-4BE9D1EF5D2A}" dt="2019-10-09T06:15:00.679" v="3875" actId="20577"/>
          <ac:spMkLst>
            <pc:docMk/>
            <pc:sldMk cId="697377701" sldId="670"/>
            <ac:spMk id="3" creationId="{C14AE173-B045-4F6A-91A0-8B4AADE2E33F}"/>
          </ac:spMkLst>
        </pc:spChg>
      </pc:sldChg>
      <pc:sldChg chg="modSp add">
        <pc:chgData name="li wei" userId="67d2153028aa74cb" providerId="LiveId" clId="{D23132FA-79D3-459E-9D81-4BE9D1EF5D2A}" dt="2019-10-09T06:18:20.235" v="4607" actId="6549"/>
        <pc:sldMkLst>
          <pc:docMk/>
          <pc:sldMk cId="1522391878" sldId="671"/>
        </pc:sldMkLst>
        <pc:spChg chg="mod">
          <ac:chgData name="li wei" userId="67d2153028aa74cb" providerId="LiveId" clId="{D23132FA-79D3-459E-9D81-4BE9D1EF5D2A}" dt="2019-10-09T06:18:20.235" v="4607" actId="6549"/>
          <ac:spMkLst>
            <pc:docMk/>
            <pc:sldMk cId="1522391878" sldId="671"/>
            <ac:spMk id="4" creationId="{9D733F77-962D-48EE-AE8B-6F8BC757BE9F}"/>
          </ac:spMkLst>
        </pc:spChg>
      </pc:sldChg>
      <pc:sldChg chg="modSp add">
        <pc:chgData name="li wei" userId="67d2153028aa74cb" providerId="LiveId" clId="{D23132FA-79D3-459E-9D81-4BE9D1EF5D2A}" dt="2019-10-09T06:38:41.909" v="5195"/>
        <pc:sldMkLst>
          <pc:docMk/>
          <pc:sldMk cId="213490068" sldId="672"/>
        </pc:sldMkLst>
        <pc:spChg chg="mod">
          <ac:chgData name="li wei" userId="67d2153028aa74cb" providerId="LiveId" clId="{D23132FA-79D3-459E-9D81-4BE9D1EF5D2A}" dt="2019-10-09T06:38:41.909" v="5195"/>
          <ac:spMkLst>
            <pc:docMk/>
            <pc:sldMk cId="213490068" sldId="672"/>
            <ac:spMk id="3" creationId="{2E44303E-5BC1-403B-AF91-5B8958025FC0}"/>
          </ac:spMkLst>
        </pc:spChg>
      </pc:sldChg>
      <pc:sldChg chg="modSp add">
        <pc:chgData name="li wei" userId="67d2153028aa74cb" providerId="LiveId" clId="{D23132FA-79D3-459E-9D81-4BE9D1EF5D2A}" dt="2019-10-09T06:40:17.127" v="5469"/>
        <pc:sldMkLst>
          <pc:docMk/>
          <pc:sldMk cId="1203421582" sldId="673"/>
        </pc:sldMkLst>
        <pc:spChg chg="mod">
          <ac:chgData name="li wei" userId="67d2153028aa74cb" providerId="LiveId" clId="{D23132FA-79D3-459E-9D81-4BE9D1EF5D2A}" dt="2019-10-09T06:39:30.592" v="5252"/>
          <ac:spMkLst>
            <pc:docMk/>
            <pc:sldMk cId="1203421582" sldId="673"/>
            <ac:spMk id="2" creationId="{77710ACF-EF78-4D4A-895C-9540425D60CA}"/>
          </ac:spMkLst>
        </pc:spChg>
        <pc:spChg chg="mod">
          <ac:chgData name="li wei" userId="67d2153028aa74cb" providerId="LiveId" clId="{D23132FA-79D3-459E-9D81-4BE9D1EF5D2A}" dt="2019-10-09T06:40:17.127" v="5469"/>
          <ac:spMkLst>
            <pc:docMk/>
            <pc:sldMk cId="1203421582" sldId="673"/>
            <ac:spMk id="3" creationId="{C3081F3C-27BF-40BE-8F81-602D51862B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9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0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33" y="3170683"/>
            <a:ext cx="15421639" cy="2187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66" y="5783779"/>
            <a:ext cx="12700174" cy="26083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0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0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02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82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6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43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3751" y="408741"/>
            <a:ext cx="4082199" cy="87087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55" y="408741"/>
            <a:ext cx="11944211" cy="87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741BC-24D6-409F-8C33-5DC47A12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6EC5C4-A554-4900-8819-3A7BF07ED4BD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327F0-545E-47C9-BE06-DD1005A0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FAF2C-A065-4D16-8D28-DD11ECB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8C2CB9F-B956-454C-AA06-0CAC2F2FA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81" y="6558730"/>
            <a:ext cx="15421639" cy="2027158"/>
          </a:xfrm>
        </p:spPr>
        <p:txBody>
          <a:bodyPr anchor="t"/>
          <a:lstStyle>
            <a:lvl1pPr algn="l">
              <a:defRPr sz="595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181" y="4326022"/>
            <a:ext cx="15421639" cy="2232708"/>
          </a:xfrm>
        </p:spPr>
        <p:txBody>
          <a:bodyPr anchor="b"/>
          <a:lstStyle>
            <a:lvl1pPr marL="0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1pPr>
            <a:lvl2pPr marL="680451" indent="0">
              <a:buNone/>
              <a:defRPr sz="2679">
                <a:solidFill>
                  <a:schemeClr val="tx1">
                    <a:tint val="75000"/>
                  </a:schemeClr>
                </a:solidFill>
              </a:defRPr>
            </a:lvl2pPr>
            <a:lvl3pPr marL="1360902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3pPr>
            <a:lvl4pPr marL="2041352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4pPr>
            <a:lvl5pPr marL="2721803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5pPr>
            <a:lvl6pPr marL="3402254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6pPr>
            <a:lvl7pPr marL="4082705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7pPr>
            <a:lvl8pPr marL="4763155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8pPr>
            <a:lvl9pPr marL="5443606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55" y="2381557"/>
            <a:ext cx="8013205" cy="6735929"/>
          </a:xfrm>
        </p:spPr>
        <p:txBody>
          <a:bodyPr/>
          <a:lstStyle>
            <a:lvl1pPr>
              <a:defRPr sz="4167"/>
            </a:lvl1pPr>
            <a:lvl2pPr>
              <a:defRPr sz="3572"/>
            </a:lvl2pPr>
            <a:lvl3pPr>
              <a:defRPr sz="2977"/>
            </a:lvl3pPr>
            <a:lvl4pPr>
              <a:defRPr sz="2679"/>
            </a:lvl4pPr>
            <a:lvl5pPr>
              <a:defRPr sz="2679"/>
            </a:lvl5pPr>
            <a:lvl6pPr>
              <a:defRPr sz="2679"/>
            </a:lvl6pPr>
            <a:lvl7pPr>
              <a:defRPr sz="2679"/>
            </a:lvl7pPr>
            <a:lvl8pPr>
              <a:defRPr sz="2679"/>
            </a:lvl8pPr>
            <a:lvl9pPr>
              <a:defRPr sz="2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745" y="2381557"/>
            <a:ext cx="8013205" cy="6735929"/>
          </a:xfrm>
        </p:spPr>
        <p:txBody>
          <a:bodyPr/>
          <a:lstStyle>
            <a:lvl1pPr>
              <a:defRPr sz="4167"/>
            </a:lvl1pPr>
            <a:lvl2pPr>
              <a:defRPr sz="3572"/>
            </a:lvl2pPr>
            <a:lvl3pPr>
              <a:defRPr sz="2977"/>
            </a:lvl3pPr>
            <a:lvl4pPr>
              <a:defRPr sz="2679"/>
            </a:lvl4pPr>
            <a:lvl5pPr>
              <a:defRPr sz="2679"/>
            </a:lvl5pPr>
            <a:lvl6pPr>
              <a:defRPr sz="2679"/>
            </a:lvl6pPr>
            <a:lvl7pPr>
              <a:defRPr sz="2679"/>
            </a:lvl7pPr>
            <a:lvl8pPr>
              <a:defRPr sz="2679"/>
            </a:lvl8pPr>
            <a:lvl9pPr>
              <a:defRPr sz="2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55" y="2284688"/>
            <a:ext cx="8016356" cy="952149"/>
          </a:xfrm>
        </p:spPr>
        <p:txBody>
          <a:bodyPr anchor="b"/>
          <a:lstStyle>
            <a:lvl1pPr marL="0" indent="0">
              <a:buNone/>
              <a:defRPr sz="3572" b="1"/>
            </a:lvl1pPr>
            <a:lvl2pPr marL="680451" indent="0">
              <a:buNone/>
              <a:defRPr sz="2977" b="1"/>
            </a:lvl2pPr>
            <a:lvl3pPr marL="1360902" indent="0">
              <a:buNone/>
              <a:defRPr sz="2679" b="1"/>
            </a:lvl3pPr>
            <a:lvl4pPr marL="2041352" indent="0">
              <a:buNone/>
              <a:defRPr sz="2381" b="1"/>
            </a:lvl4pPr>
            <a:lvl5pPr marL="2721803" indent="0">
              <a:buNone/>
              <a:defRPr sz="2381" b="1"/>
            </a:lvl5pPr>
            <a:lvl6pPr marL="3402254" indent="0">
              <a:buNone/>
              <a:defRPr sz="2381" b="1"/>
            </a:lvl6pPr>
            <a:lvl7pPr marL="4082705" indent="0">
              <a:buNone/>
              <a:defRPr sz="2381" b="1"/>
            </a:lvl7pPr>
            <a:lvl8pPr marL="4763155" indent="0">
              <a:buNone/>
              <a:defRPr sz="2381" b="1"/>
            </a:lvl8pPr>
            <a:lvl9pPr marL="5443606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55" y="3236837"/>
            <a:ext cx="8016356" cy="5880648"/>
          </a:xfrm>
        </p:spPr>
        <p:txBody>
          <a:bodyPr/>
          <a:lstStyle>
            <a:lvl1pPr>
              <a:defRPr sz="3572"/>
            </a:lvl1pPr>
            <a:lvl2pPr>
              <a:defRPr sz="2977"/>
            </a:lvl2pPr>
            <a:lvl3pPr>
              <a:defRPr sz="2679"/>
            </a:lvl3pPr>
            <a:lvl4pPr>
              <a:defRPr sz="2381"/>
            </a:lvl4pPr>
            <a:lvl5pPr>
              <a:defRPr sz="2381"/>
            </a:lvl5pPr>
            <a:lvl6pPr>
              <a:defRPr sz="2381"/>
            </a:lvl6pPr>
            <a:lvl7pPr>
              <a:defRPr sz="2381"/>
            </a:lvl7pPr>
            <a:lvl8pPr>
              <a:defRPr sz="2381"/>
            </a:lvl8pPr>
            <a:lvl9pPr>
              <a:defRPr sz="23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447" y="2284688"/>
            <a:ext cx="8019504" cy="952149"/>
          </a:xfrm>
        </p:spPr>
        <p:txBody>
          <a:bodyPr anchor="b"/>
          <a:lstStyle>
            <a:lvl1pPr marL="0" indent="0">
              <a:buNone/>
              <a:defRPr sz="3572" b="1"/>
            </a:lvl1pPr>
            <a:lvl2pPr marL="680451" indent="0">
              <a:buNone/>
              <a:defRPr sz="2977" b="1"/>
            </a:lvl2pPr>
            <a:lvl3pPr marL="1360902" indent="0">
              <a:buNone/>
              <a:defRPr sz="2679" b="1"/>
            </a:lvl3pPr>
            <a:lvl4pPr marL="2041352" indent="0">
              <a:buNone/>
              <a:defRPr sz="2381" b="1"/>
            </a:lvl4pPr>
            <a:lvl5pPr marL="2721803" indent="0">
              <a:buNone/>
              <a:defRPr sz="2381" b="1"/>
            </a:lvl5pPr>
            <a:lvl6pPr marL="3402254" indent="0">
              <a:buNone/>
              <a:defRPr sz="2381" b="1"/>
            </a:lvl6pPr>
            <a:lvl7pPr marL="4082705" indent="0">
              <a:buNone/>
              <a:defRPr sz="2381" b="1"/>
            </a:lvl7pPr>
            <a:lvl8pPr marL="4763155" indent="0">
              <a:buNone/>
              <a:defRPr sz="2381" b="1"/>
            </a:lvl8pPr>
            <a:lvl9pPr marL="5443606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447" y="3236837"/>
            <a:ext cx="8019504" cy="5880648"/>
          </a:xfrm>
        </p:spPr>
        <p:txBody>
          <a:bodyPr/>
          <a:lstStyle>
            <a:lvl1pPr>
              <a:defRPr sz="3572"/>
            </a:lvl1pPr>
            <a:lvl2pPr>
              <a:defRPr sz="2977"/>
            </a:lvl2pPr>
            <a:lvl3pPr>
              <a:defRPr sz="2679"/>
            </a:lvl3pPr>
            <a:lvl4pPr>
              <a:defRPr sz="2381"/>
            </a:lvl4pPr>
            <a:lvl5pPr>
              <a:defRPr sz="2381"/>
            </a:lvl5pPr>
            <a:lvl6pPr>
              <a:defRPr sz="2381"/>
            </a:lvl6pPr>
            <a:lvl7pPr>
              <a:defRPr sz="2381"/>
            </a:lvl7pPr>
            <a:lvl8pPr>
              <a:defRPr sz="2381"/>
            </a:lvl8pPr>
            <a:lvl9pPr>
              <a:defRPr sz="23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56" y="406377"/>
            <a:ext cx="5968957" cy="1729463"/>
          </a:xfrm>
        </p:spPr>
        <p:txBody>
          <a:bodyPr anchor="b"/>
          <a:lstStyle>
            <a:lvl1pPr algn="l">
              <a:defRPr sz="297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450" y="406377"/>
            <a:ext cx="10142500" cy="8711109"/>
          </a:xfrm>
        </p:spPr>
        <p:txBody>
          <a:bodyPr/>
          <a:lstStyle>
            <a:lvl1pPr>
              <a:defRPr sz="4763"/>
            </a:lvl1pPr>
            <a:lvl2pPr>
              <a:defRPr sz="4167"/>
            </a:lvl2pPr>
            <a:lvl3pPr>
              <a:defRPr sz="3572"/>
            </a:lvl3pPr>
            <a:lvl4pPr>
              <a:defRPr sz="2977"/>
            </a:lvl4pPr>
            <a:lvl5pPr>
              <a:defRPr sz="2977"/>
            </a:lvl5pPr>
            <a:lvl6pPr>
              <a:defRPr sz="2977"/>
            </a:lvl6pPr>
            <a:lvl7pPr>
              <a:defRPr sz="2977"/>
            </a:lvl7pPr>
            <a:lvl8pPr>
              <a:defRPr sz="2977"/>
            </a:lvl8pPr>
            <a:lvl9pPr>
              <a:defRPr sz="29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56" y="2135841"/>
            <a:ext cx="5968957" cy="6981645"/>
          </a:xfrm>
        </p:spPr>
        <p:txBody>
          <a:bodyPr/>
          <a:lstStyle>
            <a:lvl1pPr marL="0" indent="0">
              <a:buNone/>
              <a:defRPr sz="2084"/>
            </a:lvl1pPr>
            <a:lvl2pPr marL="680451" indent="0">
              <a:buNone/>
              <a:defRPr sz="1786"/>
            </a:lvl2pPr>
            <a:lvl3pPr marL="1360902" indent="0">
              <a:buNone/>
              <a:defRPr sz="1488"/>
            </a:lvl3pPr>
            <a:lvl4pPr marL="2041352" indent="0">
              <a:buNone/>
              <a:defRPr sz="1339"/>
            </a:lvl4pPr>
            <a:lvl5pPr marL="2721803" indent="0">
              <a:buNone/>
              <a:defRPr sz="1339"/>
            </a:lvl5pPr>
            <a:lvl6pPr marL="3402254" indent="0">
              <a:buNone/>
              <a:defRPr sz="1339"/>
            </a:lvl6pPr>
            <a:lvl7pPr marL="4082705" indent="0">
              <a:buNone/>
              <a:defRPr sz="1339"/>
            </a:lvl7pPr>
            <a:lvl8pPr marL="4763155" indent="0">
              <a:buNone/>
              <a:defRPr sz="1339"/>
            </a:lvl8pPr>
            <a:lvl9pPr marL="5443606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176" y="7144668"/>
            <a:ext cx="10885863" cy="843468"/>
          </a:xfrm>
        </p:spPr>
        <p:txBody>
          <a:bodyPr anchor="b"/>
          <a:lstStyle>
            <a:lvl1pPr algn="l">
              <a:defRPr sz="297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176" y="911985"/>
            <a:ext cx="10885863" cy="6124001"/>
          </a:xfrm>
        </p:spPr>
        <p:txBody>
          <a:bodyPr/>
          <a:lstStyle>
            <a:lvl1pPr marL="0" indent="0">
              <a:buNone/>
              <a:defRPr sz="4763"/>
            </a:lvl1pPr>
            <a:lvl2pPr marL="680451" indent="0">
              <a:buNone/>
              <a:defRPr sz="4167"/>
            </a:lvl2pPr>
            <a:lvl3pPr marL="1360902" indent="0">
              <a:buNone/>
              <a:defRPr sz="3572"/>
            </a:lvl3pPr>
            <a:lvl4pPr marL="2041352" indent="0">
              <a:buNone/>
              <a:defRPr sz="2977"/>
            </a:lvl4pPr>
            <a:lvl5pPr marL="2721803" indent="0">
              <a:buNone/>
              <a:defRPr sz="2977"/>
            </a:lvl5pPr>
            <a:lvl6pPr marL="3402254" indent="0">
              <a:buNone/>
              <a:defRPr sz="2977"/>
            </a:lvl6pPr>
            <a:lvl7pPr marL="4082705" indent="0">
              <a:buNone/>
              <a:defRPr sz="2977"/>
            </a:lvl7pPr>
            <a:lvl8pPr marL="4763155" indent="0">
              <a:buNone/>
              <a:defRPr sz="2977"/>
            </a:lvl8pPr>
            <a:lvl9pPr marL="5443606" indent="0">
              <a:buNone/>
              <a:defRPr sz="297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176" y="7988136"/>
            <a:ext cx="10885863" cy="1197865"/>
          </a:xfrm>
        </p:spPr>
        <p:txBody>
          <a:bodyPr/>
          <a:lstStyle>
            <a:lvl1pPr marL="0" indent="0">
              <a:buNone/>
              <a:defRPr sz="2084"/>
            </a:lvl1pPr>
            <a:lvl2pPr marL="680451" indent="0">
              <a:buNone/>
              <a:defRPr sz="1786"/>
            </a:lvl2pPr>
            <a:lvl3pPr marL="1360902" indent="0">
              <a:buNone/>
              <a:defRPr sz="1488"/>
            </a:lvl3pPr>
            <a:lvl4pPr marL="2041352" indent="0">
              <a:buNone/>
              <a:defRPr sz="1339"/>
            </a:lvl4pPr>
            <a:lvl5pPr marL="2721803" indent="0">
              <a:buNone/>
              <a:defRPr sz="1339"/>
            </a:lvl5pPr>
            <a:lvl6pPr marL="3402254" indent="0">
              <a:buNone/>
              <a:defRPr sz="1339"/>
            </a:lvl6pPr>
            <a:lvl7pPr marL="4082705" indent="0">
              <a:buNone/>
              <a:defRPr sz="1339"/>
            </a:lvl7pPr>
            <a:lvl8pPr marL="4763155" indent="0">
              <a:buNone/>
              <a:defRPr sz="1339"/>
            </a:lvl8pPr>
            <a:lvl9pPr marL="5443606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55" y="408740"/>
            <a:ext cx="16328795" cy="170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55" y="2381557"/>
            <a:ext cx="16328795" cy="673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155" y="9460070"/>
            <a:ext cx="4233391" cy="543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8894" y="9460070"/>
            <a:ext cx="5745317" cy="543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2559" y="9460070"/>
            <a:ext cx="4233391" cy="543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xStyles>
    <p:titleStyle>
      <a:lvl1pPr algn="ctr" defTabSz="1360902" rtl="0" eaLnBrk="1" latinLnBrk="0" hangingPunct="1">
        <a:spcBef>
          <a:spcPct val="0"/>
        </a:spcBef>
        <a:buNone/>
        <a:defRPr sz="6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0338" indent="-510338" algn="l" defTabSz="1360902" rtl="0" eaLnBrk="1" latinLnBrk="0" hangingPunct="1">
        <a:spcBef>
          <a:spcPct val="20000"/>
        </a:spcBef>
        <a:buFont typeface="Arial" pitchFamily="34" charset="0"/>
        <a:buChar char="•"/>
        <a:defRPr sz="4763" kern="1200">
          <a:solidFill>
            <a:schemeClr val="tx1"/>
          </a:solidFill>
          <a:latin typeface="+mn-lt"/>
          <a:ea typeface="+mn-ea"/>
          <a:cs typeface="+mn-cs"/>
        </a:defRPr>
      </a:lvl1pPr>
      <a:lvl2pPr marL="1105732" indent="-425282" algn="l" defTabSz="1360902" rtl="0" eaLnBrk="1" latinLnBrk="0" hangingPunct="1">
        <a:spcBef>
          <a:spcPct val="20000"/>
        </a:spcBef>
        <a:buFont typeface="Arial" pitchFamily="34" charset="0"/>
        <a:buChar char="–"/>
        <a:defRPr sz="4167" kern="1200">
          <a:solidFill>
            <a:schemeClr val="tx1"/>
          </a:solidFill>
          <a:latin typeface="+mn-lt"/>
          <a:ea typeface="+mn-ea"/>
          <a:cs typeface="+mn-cs"/>
        </a:defRPr>
      </a:lvl2pPr>
      <a:lvl3pPr marL="1701127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3pPr>
      <a:lvl4pPr marL="2381578" indent="-340225" algn="l" defTabSz="1360902" rtl="0" eaLnBrk="1" latinLnBrk="0" hangingPunct="1">
        <a:spcBef>
          <a:spcPct val="20000"/>
        </a:spcBef>
        <a:buFont typeface="Arial" pitchFamily="34" charset="0"/>
        <a:buChar char="–"/>
        <a:defRPr sz="2977" kern="1200">
          <a:solidFill>
            <a:schemeClr val="tx1"/>
          </a:solidFill>
          <a:latin typeface="+mn-lt"/>
          <a:ea typeface="+mn-ea"/>
          <a:cs typeface="+mn-cs"/>
        </a:defRPr>
      </a:lvl4pPr>
      <a:lvl5pPr marL="3062028" indent="-340225" algn="l" defTabSz="1360902" rtl="0" eaLnBrk="1" latinLnBrk="0" hangingPunct="1">
        <a:spcBef>
          <a:spcPct val="20000"/>
        </a:spcBef>
        <a:buFont typeface="Arial" pitchFamily="34" charset="0"/>
        <a:buChar char="»"/>
        <a:defRPr sz="2977" kern="1200">
          <a:solidFill>
            <a:schemeClr val="tx1"/>
          </a:solidFill>
          <a:latin typeface="+mn-lt"/>
          <a:ea typeface="+mn-ea"/>
          <a:cs typeface="+mn-cs"/>
        </a:defRPr>
      </a:lvl5pPr>
      <a:lvl6pPr marL="3742479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6pPr>
      <a:lvl7pPr marL="4422930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7pPr>
      <a:lvl8pPr marL="5103381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8pPr>
      <a:lvl9pPr marL="5783831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2pPr>
      <a:lvl3pPr marL="1360902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3pPr>
      <a:lvl4pPr marL="2041352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4pPr>
      <a:lvl5pPr marL="2721803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5pPr>
      <a:lvl6pPr marL="3402254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6pPr>
      <a:lvl7pPr marL="4082705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7pPr>
      <a:lvl8pPr marL="4763155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8pPr>
      <a:lvl9pPr marL="5443606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第一讲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628650" y="771525"/>
            <a:ext cx="7886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数据详细介绍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数据是第三方提供的，有需要可以找我，我推荐购买；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数据处理方面我是先在</a:t>
            </a:r>
            <a:r>
              <a:rPr lang="en-US" altLang="zh-CN" sz="1600" dirty="0"/>
              <a:t>R</a:t>
            </a:r>
            <a:r>
              <a:rPr lang="zh-CN" altLang="en-US" sz="1600" dirty="0"/>
              <a:t>处理，然后输出</a:t>
            </a:r>
            <a:r>
              <a:rPr lang="en-US" altLang="zh-CN" sz="1600" dirty="0"/>
              <a:t>csv</a:t>
            </a:r>
            <a:r>
              <a:rPr lang="zh-CN" altLang="en-US" sz="1600" dirty="0"/>
              <a:t>，最后</a:t>
            </a:r>
            <a:r>
              <a:rPr lang="en-US" altLang="zh-CN" sz="1600" dirty="0"/>
              <a:t>python</a:t>
            </a:r>
            <a:r>
              <a:rPr lang="zh-CN" altLang="en-US" sz="1600" dirty="0"/>
              <a:t>转成</a:t>
            </a:r>
            <a:r>
              <a:rPr lang="en-US" altLang="zh-CN" sz="1600" dirty="0" err="1"/>
              <a:t>pkl</a:t>
            </a:r>
            <a:r>
              <a:rPr lang="zh-CN" altLang="en-US" sz="1600" dirty="0"/>
              <a:t>，担心</a:t>
            </a:r>
            <a:r>
              <a:rPr lang="en-US" altLang="zh-CN" sz="1600" dirty="0"/>
              <a:t>R</a:t>
            </a:r>
            <a:r>
              <a:rPr lang="zh-CN" altLang="en-US" sz="1600" dirty="0"/>
              <a:t>和</a:t>
            </a:r>
            <a:r>
              <a:rPr lang="en-US" altLang="zh-CN" sz="1600" dirty="0"/>
              <a:t>python</a:t>
            </a:r>
            <a:r>
              <a:rPr lang="zh-CN" altLang="en-US" sz="1600" dirty="0"/>
              <a:t>分别处理的话结果会不一致，这方面程序不大复杂，大家也可以自己写</a:t>
            </a:r>
            <a:r>
              <a:rPr lang="en-US" altLang="zh-CN" sz="1600" dirty="0"/>
              <a:t>python</a:t>
            </a:r>
            <a:r>
              <a:rPr lang="zh-CN" altLang="en-US" sz="1600" dirty="0"/>
              <a:t>的版本；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747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7124700" cy="4016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69675" y="948416"/>
            <a:ext cx="6683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中国期货交易所只公布了总的成交量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不知道主动买和主动卖的量各是多少，需要估算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卖价（</a:t>
            </a:r>
            <a:r>
              <a:rPr lang="en-US" altLang="zh-CN" dirty="0"/>
              <a:t>ask)</a:t>
            </a:r>
            <a:r>
              <a:rPr lang="zh-CN" altLang="en-US" dirty="0"/>
              <a:t>一定高于买价（</a:t>
            </a:r>
            <a:r>
              <a:rPr lang="en-US" altLang="zh-CN" dirty="0"/>
              <a:t>bid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做交易主动去成交的话，一般都是</a:t>
            </a:r>
            <a:r>
              <a:rPr lang="en-US" altLang="zh-CN" dirty="0"/>
              <a:t>ask</a:t>
            </a:r>
            <a:r>
              <a:rPr lang="zh-CN" altLang="en-US" dirty="0"/>
              <a:t>买、</a:t>
            </a:r>
            <a:r>
              <a:rPr lang="en-US" altLang="zh-CN" dirty="0"/>
              <a:t>bid</a:t>
            </a:r>
            <a:r>
              <a:rPr lang="zh-CN" altLang="en-US" dirty="0"/>
              <a:t>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所以每次交易会亏一个买卖价差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所谓的做市商，就是赚取这个买卖价差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这门课的策略都是默认亏买卖价差的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任何一笔成交都是双方的，一方买一方卖，一方主动一方被动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先挂单的是被动，后来的是主动，不存在的同时（纳秒层面）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0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69675" y="948416"/>
            <a:ext cx="69097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数据详细介绍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拼接数据的好处是保证回测与实盘计算一致，且减少实盘数据量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例如回测仅用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天数据拼接，实盘也只需要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如果回测用多年的连续合约，实盘也要多年的连续合约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这样会大大增加实盘的数据量，影响交易效果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如果是分钟、小时、日</a:t>
            </a:r>
            <a:r>
              <a:rPr lang="en-US" altLang="zh-CN" dirty="0"/>
              <a:t>K</a:t>
            </a:r>
            <a:r>
              <a:rPr lang="zh-CN" altLang="en-US" dirty="0"/>
              <a:t>线则没所谓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但我们用的是分笔行情，则会占用太多内存资源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因此我们这里使用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天数据拼接来处理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77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画出价格走势图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统计涨跌的概率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成交价与加权价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45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画出价格走势图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198C0-7EA7-4D3A-8DFD-62003E4C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21" y="1640520"/>
            <a:ext cx="5046997" cy="30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涨跌概率统计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54438A-D2F7-4339-A9B1-63DC2DE4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138237"/>
            <a:ext cx="2247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28650" y="771525"/>
            <a:ext cx="7981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成交价估算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next.bid</a:t>
            </a:r>
            <a:r>
              <a:rPr lang="en-US" altLang="zh-CN" dirty="0"/>
              <a:t>/</a:t>
            </a:r>
            <a:r>
              <a:rPr lang="en-US" altLang="zh-CN" dirty="0" err="1"/>
              <a:t>next.ask</a:t>
            </a:r>
            <a:r>
              <a:rPr lang="zh-CN" altLang="en-US" dirty="0"/>
              <a:t>：下一跳的价格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比如卖，</a:t>
            </a:r>
            <a:r>
              <a:rPr lang="en-US" altLang="zh-CN" dirty="0"/>
              <a:t>bid</a:t>
            </a:r>
            <a:r>
              <a:rPr lang="zh-CN" altLang="en-US" dirty="0"/>
              <a:t>价未必能卖出，但</a:t>
            </a:r>
            <a:r>
              <a:rPr lang="en-US" altLang="zh-CN" dirty="0" err="1"/>
              <a:t>next.bid</a:t>
            </a:r>
            <a:r>
              <a:rPr lang="zh-CN" altLang="en-US" dirty="0"/>
              <a:t>一定能卖出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比如买，</a:t>
            </a:r>
            <a:r>
              <a:rPr lang="en-US" altLang="zh-CN" dirty="0"/>
              <a:t>ask</a:t>
            </a:r>
            <a:r>
              <a:rPr lang="zh-CN" altLang="en-US" dirty="0"/>
              <a:t>价未必能买到，但</a:t>
            </a:r>
            <a:r>
              <a:rPr lang="en-US" altLang="zh-CN" dirty="0" err="1"/>
              <a:t>next.ask</a:t>
            </a:r>
            <a:r>
              <a:rPr lang="zh-CN" altLang="en-US" dirty="0"/>
              <a:t>一定能买到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限价指令簿</a:t>
            </a:r>
            <a:r>
              <a:rPr lang="en-US" altLang="zh-CN" dirty="0"/>
              <a:t>(limit order book)</a:t>
            </a:r>
            <a:r>
              <a:rPr lang="zh-CN" altLang="en-US" dirty="0"/>
              <a:t>的原理：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例如当前盘口</a:t>
            </a:r>
            <a:r>
              <a:rPr lang="en-US" altLang="zh-CN" dirty="0"/>
              <a:t>bid 200@4001-50@4002 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表示在价格</a:t>
            </a:r>
            <a:r>
              <a:rPr lang="en-US" altLang="zh-CN" dirty="0"/>
              <a:t>4001</a:t>
            </a:r>
            <a:r>
              <a:rPr lang="zh-CN" altLang="en-US" dirty="0"/>
              <a:t>有</a:t>
            </a:r>
            <a:r>
              <a:rPr lang="en-US" altLang="zh-CN" dirty="0"/>
              <a:t>200</a:t>
            </a:r>
            <a:r>
              <a:rPr lang="zh-CN" altLang="en-US" dirty="0"/>
              <a:t>手买单，在价格</a:t>
            </a:r>
            <a:r>
              <a:rPr lang="en-US" altLang="zh-CN" dirty="0"/>
              <a:t>4002</a:t>
            </a:r>
            <a:r>
              <a:rPr lang="zh-CN" altLang="en-US" dirty="0"/>
              <a:t>有</a:t>
            </a:r>
            <a:r>
              <a:rPr lang="en-US" altLang="zh-CN" dirty="0"/>
              <a:t>50</a:t>
            </a:r>
            <a:r>
              <a:rPr lang="zh-CN" altLang="en-US" dirty="0"/>
              <a:t>手卖单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如果下一跳是</a:t>
            </a:r>
            <a:r>
              <a:rPr lang="en-US" altLang="zh-CN" dirty="0"/>
              <a:t>bid 10@4002-500@4003 ask</a:t>
            </a:r>
            <a:r>
              <a:rPr lang="zh-CN" altLang="en-US" dirty="0"/>
              <a:t>，说明价格涨了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但我们直接在</a:t>
            </a:r>
            <a:r>
              <a:rPr lang="en-US" altLang="zh-CN" dirty="0"/>
              <a:t>4002</a:t>
            </a:r>
            <a:r>
              <a:rPr lang="zh-CN" altLang="en-US" dirty="0"/>
              <a:t>未必能买到，如果买不到我们的单子属于</a:t>
            </a:r>
            <a:r>
              <a:rPr lang="en-US" altLang="zh-CN" dirty="0"/>
              <a:t>10@4002</a:t>
            </a:r>
            <a:r>
              <a:rPr lang="zh-CN" altLang="en-US" dirty="0"/>
              <a:t>中的一个；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但我们用</a:t>
            </a:r>
            <a:r>
              <a:rPr lang="en-US" altLang="zh-CN" dirty="0" err="1"/>
              <a:t>next.ask</a:t>
            </a:r>
            <a:r>
              <a:rPr lang="zh-CN" altLang="en-US" dirty="0"/>
              <a:t>，也就是</a:t>
            </a:r>
            <a:r>
              <a:rPr lang="en-US" altLang="zh-CN" dirty="0"/>
              <a:t>4003</a:t>
            </a:r>
            <a:r>
              <a:rPr lang="zh-CN" altLang="en-US" dirty="0"/>
              <a:t>，一定可以买到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因此这是最保守的回测方式，</a:t>
            </a:r>
            <a:r>
              <a:rPr lang="zh-CN" altLang="en-US" dirty="0">
                <a:solidFill>
                  <a:srgbClr val="FF0000"/>
                </a:solidFill>
              </a:rPr>
              <a:t>比单纯加滑点要准确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这样相当于直接用市价单的成交价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64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加权价计算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加权平均价：</a:t>
            </a:r>
            <a:r>
              <a:rPr lang="en-US" altLang="zh-CN" dirty="0" err="1"/>
              <a:t>wpr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(data["bid"]*data["</a:t>
            </a:r>
            <a:r>
              <a:rPr lang="en-US" altLang="zh-CN" dirty="0" err="1"/>
              <a:t>ask.qty</a:t>
            </a:r>
            <a:r>
              <a:rPr lang="en-US" altLang="zh-CN" dirty="0"/>
              <a:t>"]+data["ask"]*data["</a:t>
            </a:r>
            <a:r>
              <a:rPr lang="en-US" altLang="zh-CN" dirty="0" err="1"/>
              <a:t>bid.qty</a:t>
            </a:r>
            <a:r>
              <a:rPr lang="en-US" altLang="zh-CN" dirty="0"/>
              <a:t>"])/(data["</a:t>
            </a:r>
            <a:r>
              <a:rPr lang="en-US" altLang="zh-CN" dirty="0" err="1"/>
              <a:t>bid.qty</a:t>
            </a:r>
            <a:r>
              <a:rPr lang="en-US" altLang="zh-CN" dirty="0"/>
              <a:t>"]+data["</a:t>
            </a:r>
            <a:r>
              <a:rPr lang="en-US" altLang="zh-CN" dirty="0" err="1"/>
              <a:t>ask.qty</a:t>
            </a:r>
            <a:r>
              <a:rPr lang="en-US" altLang="zh-CN" dirty="0"/>
              <a:t>"])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卖量越多，价格越容易跌，实际价格越接近买价，所以卖量是买价的权重；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买量越多，价格越容易升，实际价格越接近卖价，所以买量是卖价的权重；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涨停</a:t>
            </a:r>
            <a:r>
              <a:rPr lang="en-US" altLang="zh-CN" dirty="0"/>
              <a:t>ask=0</a:t>
            </a:r>
            <a:r>
              <a:rPr lang="zh-CN" altLang="en-US" dirty="0"/>
              <a:t>，跌停</a:t>
            </a:r>
            <a:r>
              <a:rPr lang="en-US" altLang="zh-CN" dirty="0"/>
              <a:t>bid=0</a:t>
            </a:r>
            <a:r>
              <a:rPr lang="zh-CN" altLang="en-US" dirty="0"/>
              <a:t>，</a:t>
            </a:r>
            <a:r>
              <a:rPr lang="en-US" altLang="zh-CN" dirty="0" err="1"/>
              <a:t>wpr</a:t>
            </a:r>
            <a:r>
              <a:rPr lang="zh-CN" altLang="en-US" dirty="0"/>
              <a:t>需要调整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39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13272" y="1189955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平稳性的理论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抽样方法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不平稳的影响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276045" y="948416"/>
            <a:ext cx="8635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平稳性理论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要建回归模型，希望因变量、自变量平稳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弱平稳、强平稳等，这里指的是弱平稳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强平稳一般指假设的情况，各变量都是独立的，现实中不存在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弱平稳就是均值为零，方差有限，可以检验出来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ADF, KPSS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ADF:p</a:t>
            </a:r>
            <a:r>
              <a:rPr lang="zh-CN" altLang="en-US" dirty="0">
                <a:solidFill>
                  <a:srgbClr val="FF0000"/>
                </a:solidFill>
              </a:rPr>
              <a:t>值越小越平稳，拒绝原假设就是平稳；经常性拒绝，比较容易满足平稳性；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KPSS:p</a:t>
            </a:r>
            <a:r>
              <a:rPr lang="zh-CN" altLang="en-US" dirty="0">
                <a:solidFill>
                  <a:srgbClr val="FF0000"/>
                </a:solidFill>
              </a:rPr>
              <a:t>值越大越平稳，接受原假设就是平稳；经常性拒绝，很难满足平稳性；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</a:t>
            </a:r>
            <a:r>
              <a:rPr lang="en-US" altLang="zh-CN" dirty="0" err="1"/>
              <a:t>adf</a:t>
            </a:r>
            <a:r>
              <a:rPr lang="zh-CN" altLang="en-US" dirty="0"/>
              <a:t>更容易平稳，</a:t>
            </a:r>
            <a:r>
              <a:rPr lang="en-US" altLang="zh-CN" dirty="0" err="1"/>
              <a:t>kpss</a:t>
            </a:r>
            <a:r>
              <a:rPr lang="zh-CN" altLang="en-US" dirty="0"/>
              <a:t>稍微难一点；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一般来说，时间间隔越短越平稳，因为变化小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83EAE-DF10-427B-ACA9-E1166F1D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1" y="3985534"/>
            <a:ext cx="3714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0770" y="288725"/>
            <a:ext cx="749935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19832" y="1145975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对比两种回测方法（固定手数）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按固定金额回测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本周小结及作业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1800" noProof="0" dirty="0"/>
          </a:p>
        </p:txBody>
      </p:sp>
    </p:spTree>
    <p:extLst>
      <p:ext uri="{BB962C8B-B14F-4D97-AF65-F5344CB8AC3E}">
        <p14:creationId xmlns:p14="http://schemas.microsoft.com/office/powerpoint/2010/main" val="806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948416"/>
            <a:ext cx="7979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抽样方法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时间越短越平稳，但是太短的话，比如</a:t>
            </a:r>
            <a:r>
              <a:rPr lang="en-US" altLang="zh-CN" dirty="0"/>
              <a:t>500</a:t>
            </a:r>
            <a:r>
              <a:rPr lang="zh-CN" altLang="en-US" dirty="0"/>
              <a:t>毫秒，预测出来也无法盈利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如果取间隔</a:t>
            </a:r>
            <a:r>
              <a:rPr lang="en-US" altLang="zh-CN" dirty="0"/>
              <a:t>120</a:t>
            </a:r>
            <a:r>
              <a:rPr lang="zh-CN" altLang="en-US" dirty="0"/>
              <a:t>跳，约</a:t>
            </a:r>
            <a:r>
              <a:rPr lang="en-US" altLang="zh-CN" dirty="0"/>
              <a:t>1</a:t>
            </a:r>
            <a:r>
              <a:rPr lang="zh-CN" altLang="en-US" dirty="0"/>
              <a:t>分钟；为了保证独立性，每</a:t>
            </a:r>
            <a:r>
              <a:rPr lang="en-US" altLang="zh-CN" dirty="0"/>
              <a:t>120</a:t>
            </a:r>
            <a:r>
              <a:rPr lang="zh-CN" altLang="en-US" dirty="0"/>
              <a:t>跳取</a:t>
            </a:r>
            <a:r>
              <a:rPr lang="en-US" altLang="zh-CN" dirty="0"/>
              <a:t>1</a:t>
            </a:r>
            <a:r>
              <a:rPr lang="zh-CN" altLang="en-US" dirty="0"/>
              <a:t>个；</a:t>
            </a:r>
            <a:endParaRPr lang="en-US" altLang="zh-CN" dirty="0"/>
          </a:p>
          <a:p>
            <a:r>
              <a:rPr lang="en-US" altLang="zh-CN" dirty="0"/>
              <a:t>result = </a:t>
            </a:r>
            <a:r>
              <a:rPr lang="en-US" altLang="zh-CN" dirty="0" err="1"/>
              <a:t>ts.adfuller</a:t>
            </a:r>
            <a:r>
              <a:rPr lang="en-US" altLang="zh-CN" dirty="0"/>
              <a:t>(ret_120.iloc[</a:t>
            </a:r>
            <a:r>
              <a:rPr lang="en-US" altLang="zh-CN" dirty="0" err="1"/>
              <a:t>np.where</a:t>
            </a:r>
            <a:r>
              <a:rPr lang="en-US" altLang="zh-CN" dirty="0"/>
              <a:t>(range_120)], </a:t>
            </a:r>
            <a:r>
              <a:rPr lang="en-US" altLang="zh-CN" dirty="0" err="1"/>
              <a:t>maxlag</a:t>
            </a:r>
            <a:r>
              <a:rPr lang="en-US" altLang="zh-CN" dirty="0"/>
              <a:t>=int(pow(</a:t>
            </a:r>
            <a:r>
              <a:rPr lang="en-US" altLang="zh-CN" dirty="0" err="1"/>
              <a:t>len</a:t>
            </a:r>
            <a:r>
              <a:rPr lang="en-US" altLang="zh-CN" dirty="0"/>
              <a:t>(ret_120.iloc[</a:t>
            </a:r>
            <a:r>
              <a:rPr lang="en-US" altLang="zh-CN" dirty="0" err="1"/>
              <a:t>np.where</a:t>
            </a:r>
            <a:r>
              <a:rPr lang="en-US" altLang="zh-CN" dirty="0"/>
              <a:t>(range_120)])-1,(1/3))), regression='</a:t>
            </a:r>
            <a:r>
              <a:rPr lang="en-US" altLang="zh-CN" dirty="0" err="1"/>
              <a:t>ct</a:t>
            </a:r>
            <a:r>
              <a:rPr lang="en-US" altLang="zh-CN" dirty="0"/>
              <a:t>', </a:t>
            </a:r>
            <a:r>
              <a:rPr lang="en-US" altLang="zh-CN" dirty="0" err="1"/>
              <a:t>autolag</a:t>
            </a:r>
            <a:r>
              <a:rPr lang="en-US" altLang="zh-CN" dirty="0"/>
              <a:t>=None)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maxlag</a:t>
            </a:r>
            <a:r>
              <a:rPr lang="zh-CN" altLang="en-US" dirty="0"/>
              <a:t>的取值是为了与</a:t>
            </a:r>
            <a:r>
              <a:rPr lang="en-US" altLang="zh-CN" dirty="0"/>
              <a:t>R</a:t>
            </a:r>
            <a:r>
              <a:rPr lang="zh-CN" altLang="en-US" dirty="0"/>
              <a:t>的默认结果一致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如果测更长，比如</a:t>
            </a:r>
            <a:r>
              <a:rPr lang="en-US" altLang="zh-CN" dirty="0"/>
              <a:t>2000</a:t>
            </a:r>
            <a:r>
              <a:rPr lang="zh-CN" altLang="en-US" dirty="0"/>
              <a:t>跳，每天独立样本很少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就要读取很多天的数据一起来测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4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417588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抽样方法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 </a:t>
            </a:r>
            <a:r>
              <a:rPr lang="en-US" altLang="zh-CN" dirty="0" err="1"/>
              <a:t>get_sample_ret</a:t>
            </a:r>
            <a:r>
              <a:rPr lang="en-US" altLang="zh-CN" dirty="0"/>
              <a:t>(date, period):</a:t>
            </a:r>
          </a:p>
          <a:p>
            <a:r>
              <a:rPr lang="en-US" altLang="zh-CN" dirty="0"/>
              <a:t>   data = load(DATA_PATH + product+"/"+date)</a:t>
            </a:r>
          </a:p>
          <a:p>
            <a:r>
              <a:rPr lang="en-US" altLang="zh-CN" dirty="0"/>
              <a:t>   ret = (data["ret"].rolling(period).sum()).</a:t>
            </a:r>
            <a:r>
              <a:rPr lang="en-US" altLang="zh-CN" dirty="0" err="1"/>
              <a:t>dropna</a:t>
            </a:r>
            <a:r>
              <a:rPr lang="en-US" altLang="zh-CN" dirty="0"/>
              <a:t>().</a:t>
            </a:r>
            <a:r>
              <a:rPr lang="en-US" altLang="zh-CN" dirty="0" err="1"/>
              <a:t>reset_index</a:t>
            </a:r>
            <a:r>
              <a:rPr lang="en-US" altLang="zh-CN" dirty="0"/>
              <a:t>(drop=True)</a:t>
            </a:r>
          </a:p>
          <a:p>
            <a:r>
              <a:rPr lang="en-US" altLang="zh-CN" dirty="0"/>
              <a:t>    range = ((np.mod(</a:t>
            </a:r>
            <a:r>
              <a:rPr lang="en-US" altLang="zh-CN" dirty="0" err="1"/>
              <a:t>np.arange</a:t>
            </a:r>
            <a:r>
              <a:rPr lang="en-US" altLang="zh-CN" dirty="0"/>
              <a:t>(0, </a:t>
            </a:r>
            <a:r>
              <a:rPr lang="en-US" altLang="zh-CN" dirty="0" err="1"/>
              <a:t>len</a:t>
            </a:r>
            <a:r>
              <a:rPr lang="en-US" altLang="zh-CN" dirty="0"/>
              <a:t>(data)),period)==0) &amp; data["good"])[(period-1):]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ret.iloc</a:t>
            </a:r>
            <a:r>
              <a:rPr lang="en-US" altLang="zh-CN" dirty="0"/>
              <a:t>[</a:t>
            </a:r>
            <a:r>
              <a:rPr lang="en-US" altLang="zh-CN" dirty="0" err="1"/>
              <a:t>np.where</a:t>
            </a:r>
            <a:r>
              <a:rPr lang="en-US" altLang="zh-CN" dirty="0"/>
              <a:t>(range)]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51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452279"/>
            <a:ext cx="797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并行计算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E75364-124B-43CD-81C3-881995DA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1" y="1976886"/>
            <a:ext cx="7105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5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440612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不平稳数据的影响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例如异方差，过去波动大，现在波动小，则可能样本外缺乏交易次数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如果过去波动小，现在波动大，则可能频繁交易而亏钱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因此我们希望因子有平稳性，过去的取值范围跟现在差不多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另外，如果因子取值过于平均，则很难触发交易，我们也不希望这样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不利情况：异方差分布、平均分布；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理想情况：正态分布、略带肥尾的正态分布，因为趋势是肥尾交易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9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651294" y="1208067"/>
            <a:ext cx="79794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程序运行出错一般是版本问题，尝试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pip install --upgrade </a:t>
            </a:r>
            <a:r>
              <a:rPr lang="en-US" altLang="zh-CN" dirty="0" err="1">
                <a:solidFill>
                  <a:srgbClr val="FF0000"/>
                </a:solidFill>
              </a:rPr>
              <a:t>ipython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pip install --upgrade </a:t>
            </a:r>
            <a:r>
              <a:rPr lang="en-US" altLang="zh-CN" dirty="0" err="1">
                <a:solidFill>
                  <a:srgbClr val="FF0000"/>
                </a:solidFill>
              </a:rPr>
              <a:t>dask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另外可能加了</a:t>
            </a:r>
            <a:r>
              <a:rPr lang="en-US" altLang="zh-CN" dirty="0">
                <a:solidFill>
                  <a:srgbClr val="FF0000"/>
                </a:solidFill>
              </a:rPr>
              <a:t>%%time</a:t>
            </a:r>
            <a:r>
              <a:rPr lang="zh-CN" altLang="en-US" dirty="0">
                <a:solidFill>
                  <a:srgbClr val="FF0000"/>
                </a:solidFill>
              </a:rPr>
              <a:t>会出错，不运行，可以把</a:t>
            </a:r>
            <a:r>
              <a:rPr lang="en-US" altLang="zh-CN" dirty="0">
                <a:solidFill>
                  <a:srgbClr val="FF0000"/>
                </a:solidFill>
              </a:rPr>
              <a:t>%%time</a:t>
            </a:r>
            <a:r>
              <a:rPr lang="zh-CN" altLang="en-US" dirty="0">
                <a:solidFill>
                  <a:srgbClr val="FF0000"/>
                </a:solidFill>
              </a:rPr>
              <a:t>这行去掉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%%time</a:t>
            </a:r>
            <a:r>
              <a:rPr lang="zh-CN" altLang="en-US" dirty="0"/>
              <a:t>前面或上面不能加注释，否则出错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module named ‘</a:t>
            </a:r>
            <a:r>
              <a:rPr lang="en-US" altLang="zh-CN" dirty="0" err="1"/>
              <a:t>tlz</a:t>
            </a:r>
            <a:r>
              <a:rPr lang="en-US" altLang="zh-CN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 </a:t>
            </a:r>
            <a:r>
              <a:rPr lang="en-US" altLang="zh-CN" dirty="0" err="1"/>
              <a:t>insall</a:t>
            </a:r>
            <a:r>
              <a:rPr lang="en-US" altLang="zh-CN" dirty="0"/>
              <a:t> </a:t>
            </a:r>
            <a:r>
              <a:rPr lang="en-US" altLang="zh-CN" dirty="0" err="1"/>
              <a:t>toolz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dask</a:t>
            </a:r>
            <a:r>
              <a:rPr lang="en-US" altLang="zh-CN" dirty="0"/>
              <a:t>.__version__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更新的</a:t>
            </a:r>
            <a:r>
              <a:rPr lang="en-US" altLang="zh-CN" dirty="0" err="1"/>
              <a:t>dask</a:t>
            </a:r>
            <a:r>
              <a:rPr lang="zh-CN" altLang="en-US" dirty="0"/>
              <a:t>可以不</a:t>
            </a:r>
            <a:r>
              <a:rPr lang="en-US" altLang="zh-CN" dirty="0"/>
              <a:t>import 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0312" y="358228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第一种：适合低频交易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的预测值跟阈值对比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Return&gt;</a:t>
            </a:r>
            <a:r>
              <a:rPr lang="en-US" altLang="zh-CN" dirty="0" err="1"/>
              <a:t>thre</a:t>
            </a:r>
            <a:r>
              <a:rPr lang="en-US" altLang="zh-CN" dirty="0"/>
              <a:t>, pos=1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Return&lt; -</a:t>
            </a:r>
            <a:r>
              <a:rPr lang="en-US" altLang="zh-CN" dirty="0" err="1"/>
              <a:t>thre</a:t>
            </a:r>
            <a:r>
              <a:rPr lang="en-US" altLang="zh-CN" dirty="0"/>
              <a:t>, pos=-1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Otherwise, pos=0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对于低频日线可能是可以的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或者还可以根据</a:t>
            </a:r>
            <a:r>
              <a:rPr lang="en-US" altLang="zh-CN" dirty="0"/>
              <a:t>return</a:t>
            </a:r>
            <a:r>
              <a:rPr lang="zh-CN" altLang="en-US" dirty="0"/>
              <a:t>具体值决定仓位大小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特点是比较低频，滑点、手续费影响不大；持仓时间本来就可以比较长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比如日线级别的策略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还要考虑涨跌停板不能买卖的情况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优点：速度可以很快，因为只涉及向量计算，没有循环，不存在路径依赖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手续费有些品种按比例，有些品种固定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Threshold</a:t>
            </a:r>
            <a:r>
              <a:rPr lang="zh-CN" altLang="en-US" dirty="0"/>
              <a:t>调整频率，</a:t>
            </a:r>
            <a:r>
              <a:rPr lang="en-US" altLang="zh-CN" dirty="0"/>
              <a:t>threshold</a:t>
            </a:r>
            <a:r>
              <a:rPr lang="zh-CN" altLang="en-US" dirty="0"/>
              <a:t>越小频率越高</a:t>
            </a:r>
          </a:p>
        </p:txBody>
      </p:sp>
    </p:spTree>
    <p:extLst>
      <p:ext uri="{BB962C8B-B14F-4D97-AF65-F5344CB8AC3E}">
        <p14:creationId xmlns:p14="http://schemas.microsoft.com/office/powerpoint/2010/main" val="2458347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1606" y="356170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缺点：频率可能过高，哪怕有未来数据也稳定亏钱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注：表格里平均利润的单位是买卖价差的倍数，方便跨品种对比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</a:t>
            </a:r>
            <a:r>
              <a:rPr lang="en-US" altLang="zh-CN" dirty="0" err="1"/>
              <a:t>hld.period</a:t>
            </a:r>
            <a:r>
              <a:rPr lang="zh-CN" altLang="en-US" dirty="0"/>
              <a:t>的单位是多少个行情，大概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由于频率太高，哪怕有未来数据，知道未来价格变化，最终结果稳定亏钱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原因：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预测值稍有变化仓位就要改变，导致频率过高，持仓时间过短，无法覆盖成本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如果是日线低频，价格波动幅度远超手续费，可能就没有关系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多因子选股之类的适合这种回测方法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7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256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BB23CC-D49A-459A-8DD8-2B82F146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60" y="2169458"/>
            <a:ext cx="4458608" cy="269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4D3FFD-A97C-4FC7-B449-A7601CFC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07" y="1368891"/>
            <a:ext cx="4314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0013" y="123256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747143"/>
            <a:ext cx="79124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第二种回测方法：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路径依赖，无法向量化计算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之前的</a:t>
            </a:r>
            <a:r>
              <a:rPr lang="en-US" altLang="zh-CN" dirty="0">
                <a:solidFill>
                  <a:srgbClr val="FF0000"/>
                </a:solidFill>
              </a:rPr>
              <a:t>position</a:t>
            </a:r>
            <a:r>
              <a:rPr lang="zh-CN" altLang="en-US" dirty="0">
                <a:solidFill>
                  <a:srgbClr val="FF0000"/>
                </a:solidFill>
              </a:rPr>
              <a:t>改成</a:t>
            </a:r>
            <a:r>
              <a:rPr lang="en-US" altLang="zh-CN" dirty="0">
                <a:solidFill>
                  <a:srgbClr val="FF0000"/>
                </a:solidFill>
              </a:rPr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return&gt;threshold, signal=1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return&lt; -threshold, signal=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Otherwise, signal=0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再根据</a:t>
            </a:r>
            <a:r>
              <a:rPr lang="en-US" altLang="zh-CN" dirty="0">
                <a:solidFill>
                  <a:srgbClr val="FF0000"/>
                </a:solidFill>
              </a:rPr>
              <a:t>signal</a:t>
            </a:r>
            <a:r>
              <a:rPr lang="zh-CN" altLang="en-US" dirty="0">
                <a:solidFill>
                  <a:srgbClr val="FF0000"/>
                </a:solidFill>
              </a:rPr>
              <a:t>决定</a:t>
            </a:r>
            <a:r>
              <a:rPr lang="en-US" altLang="zh-CN" dirty="0">
                <a:solidFill>
                  <a:srgbClr val="FF0000"/>
                </a:solidFill>
              </a:rPr>
              <a:t>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signal==1, position=1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signal==-1, position =-1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Otherwise, position</a:t>
            </a:r>
            <a:r>
              <a:rPr lang="zh-CN" altLang="en-US" dirty="0">
                <a:solidFill>
                  <a:srgbClr val="FF0000"/>
                </a:solidFill>
              </a:rPr>
              <a:t>不变，维持原来仓位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传统股票多因子更多类似之前那种方法，因为低频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回测很好因为用了未来数据，只是说明框架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可以加噪音测试，效果没那么好，可以加阈值，过滤噪音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如果用过去收益，效果会很差，因为过去收益跟未来基本独立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这门课的目标，就是用过去的数据，预测未来收益，也能赚钱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2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4081" y="468312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42799A-7793-4AE5-A7E7-563211BF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96" y="1280130"/>
            <a:ext cx="5381625" cy="7715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177F7D-C8AC-4513-BACA-45792D8C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6" y="2027141"/>
            <a:ext cx="5084282" cy="31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0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045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51683" y="978321"/>
            <a:ext cx="6683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工作环境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  <a:r>
              <a:rPr lang="zh-CN" altLang="en-US" dirty="0"/>
              <a:t>的数据保存在</a:t>
            </a:r>
            <a:r>
              <a:rPr lang="en-US" altLang="zh-CN" dirty="0"/>
              <a:t>d:/intern/pkl tick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目前使用的品种是上期和大商所品种，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bu</a:t>
            </a:r>
            <a:r>
              <a:rPr lang="zh-CN" altLang="en-US" dirty="0"/>
              <a:t>：沥青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</a:t>
            </a:r>
            <a:r>
              <a:rPr lang="zh-CN" altLang="en-US" dirty="0"/>
              <a:t>：橡胶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zh-CN" altLang="en-US" dirty="0"/>
              <a:t>：</a:t>
            </a:r>
            <a:r>
              <a:rPr lang="en-US" altLang="zh-CN" dirty="0" err="1"/>
              <a:t>pvc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pp</a:t>
            </a:r>
            <a:r>
              <a:rPr lang="zh-CN" altLang="en-US" dirty="0"/>
              <a:t>：聚丙烯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</a:t>
            </a:r>
            <a:r>
              <a:rPr lang="zh-CN" altLang="en-US" dirty="0"/>
              <a:t>：塑料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jd</a:t>
            </a:r>
            <a:r>
              <a:rPr lang="zh-CN" altLang="en-US" dirty="0"/>
              <a:t>：鸡蛋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数据是</a:t>
            </a:r>
            <a:r>
              <a:rPr lang="en-US" altLang="zh-CN" dirty="0"/>
              <a:t>python</a:t>
            </a:r>
            <a:r>
              <a:rPr lang="zh-CN" altLang="en-US" dirty="0"/>
              <a:t>数据格式</a:t>
            </a:r>
            <a:r>
              <a:rPr lang="en-US" altLang="zh-CN" dirty="0" err="1"/>
              <a:t>pkl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多核并行，要设置核的数目，每台电脑不一样，可能</a:t>
            </a:r>
            <a:r>
              <a:rPr lang="en-US" altLang="zh-CN" dirty="0"/>
              <a:t>mac</a:t>
            </a:r>
            <a:r>
              <a:rPr lang="zh-CN" altLang="en-US" dirty="0"/>
              <a:t>命令不一样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0232" y="200894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914438"/>
            <a:ext cx="7912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第二种回测方法评价：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回测很好因为用了未来数据，只是说明框架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可以加噪音测试，效果没那么好，可以加阈值，过滤噪音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如果用过去收益来作为信号，效果会很差，因为过去收益跟未来基本独立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这门课的目标，就是用过去的数据，预测未来收益，也能赚钱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3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1080" y="267111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306472-1492-4EE5-8001-C7156C318438}"/>
              </a:ext>
            </a:extLst>
          </p:cNvPr>
          <p:cNvSpPr txBox="1"/>
          <p:nvPr/>
        </p:nvSpPr>
        <p:spPr>
          <a:xfrm>
            <a:off x="500332" y="940279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回测的核心部分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44133-AE19-43AB-BA5F-8B19D04D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6" y="1408172"/>
            <a:ext cx="8620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1772" y="269906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position_pos.ffill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inplace</a:t>
            </a:r>
            <a:r>
              <a:rPr lang="en-US" altLang="zh-CN" dirty="0">
                <a:solidFill>
                  <a:srgbClr val="FF0000"/>
                </a:solidFill>
              </a:rPr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这个命令可以大大提高回测的速度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因为路径依赖，必须用</a:t>
            </a:r>
            <a:r>
              <a:rPr lang="en-US" altLang="zh-CN" dirty="0"/>
              <a:t>for-loop</a:t>
            </a:r>
            <a:r>
              <a:rPr lang="zh-CN" altLang="en-US" dirty="0"/>
              <a:t>，但是用这个代替可以快一些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当然也可以用</a:t>
            </a:r>
            <a:r>
              <a:rPr lang="en-US" altLang="zh-CN" dirty="0"/>
              <a:t>JIT</a:t>
            </a:r>
            <a:r>
              <a:rPr lang="zh-CN" altLang="en-US" dirty="0"/>
              <a:t>编译，那个写程序比较复杂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position[n_bar-1] = 0 // </a:t>
            </a:r>
            <a:r>
              <a:rPr lang="zh-CN" altLang="en-US" dirty="0">
                <a:solidFill>
                  <a:srgbClr val="FF0000"/>
                </a:solidFill>
              </a:rPr>
              <a:t>最后收盘未必能交易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position[n_bar-2] = 0 //</a:t>
            </a:r>
            <a:r>
              <a:rPr lang="zh-CN" altLang="en-US" dirty="0">
                <a:solidFill>
                  <a:srgbClr val="FF0000"/>
                </a:solidFill>
              </a:rPr>
              <a:t>倒数第二笔开始清零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收盘前平仓，因为是日内交易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255" y="321664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EC0CDB-90E4-4895-88D4-4179EFC2CAC3}"/>
              </a:ext>
            </a:extLst>
          </p:cNvPr>
          <p:cNvSpPr txBox="1"/>
          <p:nvPr/>
        </p:nvSpPr>
        <p:spPr>
          <a:xfrm>
            <a:off x="646981" y="1091953"/>
            <a:ext cx="7522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之前是固定手数，仓位是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如果是跨品种的话，固定手数的回测结果难以对比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另外也比较难计算收益率，本金难确定；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改进方法：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改成固定金额回测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假设金额是</a:t>
            </a:r>
            <a:r>
              <a:rPr lang="en-US" altLang="zh-CN" dirty="0"/>
              <a:t>1</a:t>
            </a:r>
            <a:r>
              <a:rPr lang="zh-CN" altLang="en-US" dirty="0"/>
              <a:t>，每次用</a:t>
            </a:r>
            <a:r>
              <a:rPr lang="en-US" altLang="zh-CN" dirty="0"/>
              <a:t>1/price</a:t>
            </a:r>
            <a:r>
              <a:rPr lang="zh-CN" altLang="en-US" dirty="0"/>
              <a:t>这么多手数来下单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那么计算的结果就是收益率，可以跨品种对比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5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8324" y="299139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EC911-CBC6-436C-8A4C-0507E308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74" y="1390021"/>
            <a:ext cx="6296025" cy="3381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9A89EC-4E59-4DFE-89E5-8458503591BC}"/>
              </a:ext>
            </a:extLst>
          </p:cNvPr>
          <p:cNvSpPr txBox="1"/>
          <p:nvPr/>
        </p:nvSpPr>
        <p:spPr>
          <a:xfrm>
            <a:off x="448574" y="923026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固定金额的程序</a:t>
            </a:r>
          </a:p>
        </p:txBody>
      </p:sp>
    </p:spTree>
    <p:extLst>
      <p:ext uri="{BB962C8B-B14F-4D97-AF65-F5344CB8AC3E}">
        <p14:creationId xmlns:p14="http://schemas.microsoft.com/office/powerpoint/2010/main" val="367591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1222" y="349611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193CF8-8FC0-4CC0-82AB-7D833EA2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35" y="1875375"/>
            <a:ext cx="5118286" cy="32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1BF269-E78C-4224-8D9D-B85F9AFC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03" y="1188833"/>
            <a:ext cx="4705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6881" y="262612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E06C78-E792-4851-8DE0-DA2CB3A9391F}"/>
              </a:ext>
            </a:extLst>
          </p:cNvPr>
          <p:cNvSpPr txBox="1"/>
          <p:nvPr/>
        </p:nvSpPr>
        <p:spPr>
          <a:xfrm>
            <a:off x="491706" y="102654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加噪音回测，</a:t>
            </a:r>
            <a:r>
              <a:rPr lang="en-US" altLang="zh-CN" dirty="0"/>
              <a:t>noise=5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B565D1-C621-4CE2-B80F-6C3E7C4B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" y="1696794"/>
            <a:ext cx="9144000" cy="12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2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243" y="293808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E06C78-E792-4851-8DE0-DA2CB3A9391F}"/>
              </a:ext>
            </a:extLst>
          </p:cNvPr>
          <p:cNvSpPr txBox="1"/>
          <p:nvPr/>
        </p:nvSpPr>
        <p:spPr>
          <a:xfrm>
            <a:off x="764001" y="1061686"/>
            <a:ext cx="6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加噪音回测，</a:t>
            </a:r>
            <a:r>
              <a:rPr lang="en-US" altLang="zh-CN" dirty="0"/>
              <a:t>noise=5</a:t>
            </a:r>
            <a:r>
              <a:rPr lang="zh-CN" altLang="en-US" dirty="0"/>
              <a:t>，</a:t>
            </a:r>
            <a:r>
              <a:rPr lang="en-US" altLang="zh-CN" dirty="0"/>
              <a:t>2020</a:t>
            </a:r>
            <a:r>
              <a:rPr lang="zh-CN" altLang="en-US" dirty="0"/>
              <a:t>年初波动小了就回撤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47328D-97F6-473C-B08B-F4652CF2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699" y="2193469"/>
            <a:ext cx="4756430" cy="28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D01892-2AF1-4570-B639-5B4AAE25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9" y="1431018"/>
            <a:ext cx="4248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3749" y="373422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本周小结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介绍了期货的基础知识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介绍了对数据的处理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介绍了基本的回测方法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把本次的内容</a:t>
            </a:r>
            <a:r>
              <a:rPr lang="zh-CN" altLang="en-US"/>
              <a:t>复制到其它</a:t>
            </a:r>
            <a:r>
              <a:rPr lang="zh-CN" altLang="en-US" dirty="0"/>
              <a:t>品种上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未来的内容就是研究因子、模型来进行交易，</a:t>
            </a:r>
            <a:r>
              <a:rPr lang="zh-CN" altLang="en-US" dirty="0">
                <a:solidFill>
                  <a:srgbClr val="FF0000"/>
                </a:solidFill>
              </a:rPr>
              <a:t>不使用未来数据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23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43057" y="1375136"/>
            <a:ext cx="66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可以直接下载安装</a:t>
            </a:r>
            <a:r>
              <a:rPr lang="en-US" altLang="zh-CN" dirty="0"/>
              <a:t>anaconda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https://www.anaconda.com/distribution/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D5799-8D37-4566-A5E6-0154F459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57" y="2813850"/>
            <a:ext cx="5620963" cy="19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23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577971" y="1375136"/>
            <a:ext cx="753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软件安装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Macbook</a:t>
            </a:r>
            <a:r>
              <a:rPr lang="en-US" altLang="zh-CN" dirty="0"/>
              <a:t>/Linux</a:t>
            </a:r>
            <a:r>
              <a:rPr lang="zh-CN" altLang="en-US" dirty="0"/>
              <a:t>用户也可以安装</a:t>
            </a:r>
            <a:r>
              <a:rPr lang="en-US" altLang="zh-CN" dirty="0"/>
              <a:t>anaconda3</a:t>
            </a:r>
            <a:r>
              <a:rPr lang="zh-CN" altLang="en-US" dirty="0"/>
              <a:t>，相关数据路径自己修改即可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DDB9E-1D0D-4AA2-849D-A2714EDD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70" y="2368911"/>
            <a:ext cx="5017113" cy="20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5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448573" y="771525"/>
            <a:ext cx="725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上期、大商期货，代码一般是小写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这些期货一般都是</a:t>
            </a:r>
            <a:r>
              <a:rPr lang="en-US" altLang="zh-CN" dirty="0"/>
              <a:t>159</a:t>
            </a:r>
            <a:r>
              <a:rPr lang="zh-CN" altLang="en-US" dirty="0"/>
              <a:t>换月，沥青特殊是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月到期的橡胶期货合约代码为</a:t>
            </a:r>
            <a:r>
              <a:rPr lang="en-US" altLang="zh-CN" dirty="0"/>
              <a:t>ru2005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同理还有</a:t>
            </a:r>
            <a:r>
              <a:rPr lang="en-US" altLang="zh-CN" dirty="0"/>
              <a:t>ru2009</a:t>
            </a:r>
            <a:r>
              <a:rPr lang="zh-CN" altLang="en-US" dirty="0"/>
              <a:t>、</a:t>
            </a:r>
            <a:r>
              <a:rPr lang="en-US" altLang="zh-CN" dirty="0"/>
              <a:t>ru2001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一般市场上最活跃的合约称为</a:t>
            </a:r>
            <a:r>
              <a:rPr lang="zh-CN" altLang="en-US" dirty="0">
                <a:solidFill>
                  <a:srgbClr val="FF0000"/>
                </a:solidFill>
              </a:rPr>
              <a:t>主力合约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一个时期主力合约只有一个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主力合约数据拼接起来叫做</a:t>
            </a:r>
            <a:r>
              <a:rPr lang="zh-CN" altLang="en-US" dirty="0">
                <a:solidFill>
                  <a:srgbClr val="FF0000"/>
                </a:solidFill>
              </a:rPr>
              <a:t>连续合约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市面上第三方软件会提供连续合约，但无法避免换月跳空的影响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我们这里由于是日内交易，不使用连续合约，而是使用主力合约及其前后日子的数据来进行回测，会比连续合约更准确，也比连续复权数据更准确，但数据量更大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7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121434" y="948416"/>
            <a:ext cx="6683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期货合约会到期，股票一般不会到期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期货是</a:t>
            </a:r>
            <a:r>
              <a:rPr lang="zh-CN" altLang="en-US" dirty="0">
                <a:solidFill>
                  <a:srgbClr val="FF0000"/>
                </a:solidFill>
              </a:rPr>
              <a:t>保证金</a:t>
            </a:r>
            <a:r>
              <a:rPr lang="zh-CN" altLang="en-US" dirty="0"/>
              <a:t>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保证金率</a:t>
            </a:r>
            <a:r>
              <a:rPr lang="en-US" altLang="zh-CN" dirty="0"/>
              <a:t>12%</a:t>
            </a:r>
            <a:r>
              <a:rPr lang="zh-CN" altLang="en-US" dirty="0"/>
              <a:t>左右，不影响资金曲线的形状，只影响收益率；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对于发私募产品，需要现金管理，买逆回购等补贴收益，保证金低就可以有更多现金做无风险投资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股指国债持仓量单边计算，所以有单数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商品</a:t>
            </a:r>
            <a:r>
              <a:rPr lang="en-US" altLang="zh-CN" dirty="0"/>
              <a:t>2020</a:t>
            </a:r>
            <a:r>
              <a:rPr lang="zh-CN" altLang="en-US" dirty="0"/>
              <a:t>年以前是双边计算，</a:t>
            </a:r>
            <a:r>
              <a:rPr lang="en-US" altLang="zh-CN" dirty="0"/>
              <a:t>2020</a:t>
            </a:r>
            <a:r>
              <a:rPr lang="zh-CN" altLang="en-US" dirty="0"/>
              <a:t>年以后是单边计算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量化交易更关注变化量而不是累积量，但交易所只发布累积量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变化量要自己计算，包括成交额、成交量、持仓量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0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69675" y="948416"/>
            <a:ext cx="6683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 err="1"/>
              <a:t>ru</a:t>
            </a:r>
            <a:r>
              <a:rPr lang="zh-CN" altLang="en-US" dirty="0"/>
              <a:t>价格是</a:t>
            </a:r>
            <a:r>
              <a:rPr lang="en-US" altLang="zh-CN" dirty="0"/>
              <a:t>14000</a:t>
            </a:r>
            <a:r>
              <a:rPr lang="zh-CN" altLang="en-US" dirty="0"/>
              <a:t>，表示的是</a:t>
            </a:r>
            <a:r>
              <a:rPr lang="en-US" altLang="zh-CN" dirty="0"/>
              <a:t>14000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</a:t>
            </a:r>
            <a:r>
              <a:rPr lang="zh-CN" altLang="en-US" dirty="0"/>
              <a:t>一手是</a:t>
            </a:r>
            <a:r>
              <a:rPr lang="en-US" altLang="zh-CN" dirty="0"/>
              <a:t>10</a:t>
            </a:r>
            <a:r>
              <a:rPr lang="zh-CN" altLang="en-US" dirty="0"/>
              <a:t>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因此一手</a:t>
            </a:r>
            <a:r>
              <a:rPr lang="en-US" altLang="zh-CN" dirty="0" err="1"/>
              <a:t>ru</a:t>
            </a:r>
            <a:r>
              <a:rPr lang="zh-CN" altLang="en-US" dirty="0"/>
              <a:t>合约价值约</a:t>
            </a:r>
            <a:r>
              <a:rPr lang="en-US" altLang="zh-CN" dirty="0"/>
              <a:t>14000</a:t>
            </a:r>
            <a:r>
              <a:rPr lang="zh-CN" altLang="en-US" dirty="0"/>
              <a:t>*</a:t>
            </a:r>
            <a:r>
              <a:rPr lang="en-US" altLang="zh-CN" dirty="0"/>
              <a:t>10=14</a:t>
            </a:r>
            <a:r>
              <a:rPr lang="zh-CN" altLang="en-US" dirty="0"/>
              <a:t>万元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</a:t>
            </a:r>
            <a:r>
              <a:rPr lang="zh-CN" altLang="en-US" dirty="0"/>
              <a:t>最小跳价是</a:t>
            </a:r>
            <a:r>
              <a:rPr lang="en-US" altLang="zh-CN" dirty="0"/>
              <a:t>5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吨，最小跳是</a:t>
            </a:r>
            <a:r>
              <a:rPr lang="en-US" altLang="zh-CN" dirty="0"/>
              <a:t>5*10=50</a:t>
            </a:r>
            <a:r>
              <a:rPr lang="zh-CN" altLang="en-US" dirty="0"/>
              <a:t>块钱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交易一手</a:t>
            </a:r>
            <a:r>
              <a:rPr lang="en-US" altLang="zh-CN" dirty="0" err="1"/>
              <a:t>ru</a:t>
            </a:r>
            <a:r>
              <a:rPr lang="zh-CN" altLang="en-US" dirty="0"/>
              <a:t>保证金约</a:t>
            </a:r>
            <a:r>
              <a:rPr lang="en-US" altLang="zh-CN" dirty="0"/>
              <a:t>10%</a:t>
            </a:r>
            <a:r>
              <a:rPr lang="zh-CN" altLang="en-US" dirty="0"/>
              <a:t>，因此保证金大约需要</a:t>
            </a:r>
            <a:r>
              <a:rPr lang="en-US" altLang="zh-CN" dirty="0"/>
              <a:t>14</a:t>
            </a:r>
            <a:r>
              <a:rPr lang="zh-CN" altLang="en-US" dirty="0"/>
              <a:t>万*</a:t>
            </a:r>
            <a:r>
              <a:rPr lang="en-US" altLang="zh-CN" dirty="0"/>
              <a:t>10%=1.4</a:t>
            </a:r>
            <a:r>
              <a:rPr lang="zh-CN" altLang="en-US" dirty="0"/>
              <a:t>万元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如果保证金不足，会被强制平仓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为了避免被强制平仓，一般使用保证金为总资金</a:t>
            </a:r>
            <a:r>
              <a:rPr lang="en-US" altLang="zh-CN" dirty="0"/>
              <a:t>25-30%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例如账户有</a:t>
            </a:r>
            <a:r>
              <a:rPr lang="en-US" altLang="zh-CN" dirty="0"/>
              <a:t>100</a:t>
            </a:r>
            <a:r>
              <a:rPr lang="zh-CN" altLang="en-US" dirty="0"/>
              <a:t>万元，其中</a:t>
            </a:r>
            <a:r>
              <a:rPr lang="en-US" altLang="zh-CN" dirty="0"/>
              <a:t>25-30</a:t>
            </a:r>
            <a:r>
              <a:rPr lang="zh-CN" altLang="en-US" dirty="0"/>
              <a:t>万元用作保证金，其余闲置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商品是平昨优先，所以只有平完了以前的仓位，才会平今天开的仓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7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628650" y="1133834"/>
            <a:ext cx="78866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数据集是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天合并的，回测只用中间那天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有一列</a:t>
            </a:r>
            <a:r>
              <a:rPr lang="en-US" altLang="zh-CN" sz="1600" dirty="0">
                <a:solidFill>
                  <a:srgbClr val="FF0000"/>
                </a:solidFill>
              </a:rPr>
              <a:t>good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good=True</a:t>
            </a:r>
            <a:r>
              <a:rPr lang="zh-CN" altLang="en-US" sz="1600" dirty="0">
                <a:solidFill>
                  <a:srgbClr val="FF0000"/>
                </a:solidFill>
              </a:rPr>
              <a:t>表示回测时用到的数据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例如日期</a:t>
            </a:r>
            <a:r>
              <a:rPr lang="en-US" altLang="zh-CN" sz="1600" dirty="0"/>
              <a:t>20190808</a:t>
            </a:r>
            <a:r>
              <a:rPr lang="zh-CN" altLang="en-US" sz="1600" dirty="0"/>
              <a:t>的数据，会有</a:t>
            </a:r>
            <a:r>
              <a:rPr lang="en-US" altLang="zh-CN" sz="1600" dirty="0"/>
              <a:t>20190808</a:t>
            </a:r>
            <a:r>
              <a:rPr lang="zh-CN" altLang="en-US" sz="1600" dirty="0"/>
              <a:t>、</a:t>
            </a:r>
            <a:r>
              <a:rPr lang="en-US" altLang="zh-CN" sz="1600" dirty="0"/>
              <a:t>20190809</a:t>
            </a:r>
            <a:r>
              <a:rPr lang="zh-CN" altLang="en-US" sz="1600" dirty="0"/>
              <a:t>的数据合并起来，但只有</a:t>
            </a:r>
            <a:r>
              <a:rPr lang="en-US" altLang="zh-CN" sz="1600" dirty="0"/>
              <a:t>20190808</a:t>
            </a:r>
            <a:r>
              <a:rPr lang="zh-CN" altLang="en-US" sz="1600" dirty="0"/>
              <a:t>的</a:t>
            </a:r>
            <a:r>
              <a:rPr lang="en-US" altLang="zh-CN" sz="1600" dirty="0"/>
              <a:t>good</a:t>
            </a:r>
            <a:r>
              <a:rPr lang="zh-CN" altLang="en-US" sz="1600" dirty="0"/>
              <a:t>这一列会等于</a:t>
            </a:r>
            <a:r>
              <a:rPr lang="en-US" altLang="zh-CN" sz="1600" dirty="0"/>
              <a:t>True</a:t>
            </a:r>
            <a:r>
              <a:rPr lang="zh-CN" altLang="en-US" sz="1600" dirty="0"/>
              <a:t>，也就是用来回测，其余</a:t>
            </a:r>
            <a:r>
              <a:rPr lang="en-US" altLang="zh-CN" sz="1600" dirty="0"/>
              <a:t>good=False</a:t>
            </a:r>
            <a:r>
              <a:rPr lang="zh-CN" altLang="en-US" sz="1600" dirty="0"/>
              <a:t>，是用来做预热和其它处理，不会用来回测，取</a:t>
            </a:r>
            <a:r>
              <a:rPr lang="en-US" altLang="zh-CN" sz="1600" dirty="0"/>
              <a:t>good</a:t>
            </a:r>
            <a:r>
              <a:rPr lang="zh-CN" altLang="en-US" sz="1600" dirty="0"/>
              <a:t>的是</a:t>
            </a:r>
            <a:r>
              <a:rPr lang="en-US" altLang="zh-CN" sz="1600" dirty="0"/>
              <a:t>20190808</a:t>
            </a:r>
            <a:r>
              <a:rPr lang="zh-CN" altLang="en-US" sz="1600" dirty="0"/>
              <a:t>的早上</a:t>
            </a:r>
            <a:r>
              <a:rPr lang="en-US" altLang="zh-CN" sz="1600" dirty="0"/>
              <a:t>9</a:t>
            </a:r>
            <a:r>
              <a:rPr lang="zh-CN" altLang="en-US" sz="1600" dirty="0"/>
              <a:t>点到</a:t>
            </a:r>
            <a:r>
              <a:rPr lang="en-US" altLang="zh-CN" sz="1600" dirty="0"/>
              <a:t>20190809</a:t>
            </a:r>
            <a:r>
              <a:rPr lang="zh-CN" altLang="en-US" sz="1600" dirty="0"/>
              <a:t>的凌晨结束；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回测用的成交价是下一跳的对手价，对小资金来说最准确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前面</a:t>
            </a:r>
            <a:r>
              <a:rPr lang="en-US" altLang="zh-CN" sz="1600" dirty="0"/>
              <a:t>good=False</a:t>
            </a:r>
            <a:r>
              <a:rPr lang="zh-CN" altLang="en-US" sz="1600" dirty="0"/>
              <a:t>的数据用来计算因子预热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比如</a:t>
            </a:r>
            <a:r>
              <a:rPr lang="en-US" altLang="zh-CN" sz="1600" dirty="0" err="1"/>
              <a:t>ewma</a:t>
            </a:r>
            <a:r>
              <a:rPr lang="zh-CN" altLang="en-US" sz="1600" dirty="0"/>
              <a:t>指数移动均线，一开始的值不大稳定，所以需要一定长度的预热数据之后，才能进行交易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有了历史数据，可以用历史数据来预热，那么当天开盘时段数据已经稳定，可以用来交易；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否则开盘时段因子计算不大准确；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第三天的</a:t>
            </a:r>
            <a:r>
              <a:rPr lang="en-US" altLang="zh-CN" sz="1600" dirty="0"/>
              <a:t>good=False</a:t>
            </a:r>
            <a:r>
              <a:rPr lang="zh-CN" altLang="en-US" sz="1600" dirty="0"/>
              <a:t>用来计算因变量，比如未来的收益率，因此需要后面一天；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中间</a:t>
            </a:r>
            <a:r>
              <a:rPr lang="en-US" altLang="zh-CN" sz="1600" dirty="0">
                <a:solidFill>
                  <a:srgbClr val="FF0000"/>
                </a:solidFill>
              </a:rPr>
              <a:t>good=True</a:t>
            </a:r>
            <a:r>
              <a:rPr lang="zh-CN" altLang="en-US" sz="1600" dirty="0">
                <a:solidFill>
                  <a:srgbClr val="FF0000"/>
                </a:solidFill>
              </a:rPr>
              <a:t>才是真正用来回测的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15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5029</TotalTime>
  <Words>2792</Words>
  <Application>Microsoft Office PowerPoint</Application>
  <PresentationFormat>全屏显示(16:9)</PresentationFormat>
  <Paragraphs>309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微软雅黑</vt:lpstr>
      <vt:lpstr>Arial</vt:lpstr>
      <vt:lpstr>Calibri</vt:lpstr>
      <vt:lpstr>Office Theme</vt:lpstr>
      <vt:lpstr>PowerPoint 演示文稿</vt:lpstr>
      <vt:lpstr>本周内容</vt:lpstr>
      <vt:lpstr>1.熟悉软件</vt:lpstr>
      <vt:lpstr>1.熟悉软件</vt:lpstr>
      <vt:lpstr>1.熟悉软件</vt:lpstr>
      <vt:lpstr>2.期货基础知识</vt:lpstr>
      <vt:lpstr>2.期货基础知识</vt:lpstr>
      <vt:lpstr>2.期货基础知识</vt:lpstr>
      <vt:lpstr>3.数据介绍</vt:lpstr>
      <vt:lpstr>3.数据介绍</vt:lpstr>
      <vt:lpstr>3.数据介绍</vt:lpstr>
      <vt:lpstr>3.数据介绍</vt:lpstr>
      <vt:lpstr>4.简单的作图与统计操作 </vt:lpstr>
      <vt:lpstr>4.简单的作图与统计操作 </vt:lpstr>
      <vt:lpstr>4.简单的作图与统计操作 </vt:lpstr>
      <vt:lpstr>4.简单的作图与统计操作 </vt:lpstr>
      <vt:lpstr>4.简单的作图与统计操作 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7.固定金额回测</vt:lpstr>
      <vt:lpstr>7.固定金额回测</vt:lpstr>
      <vt:lpstr>7.固定金额回测</vt:lpstr>
      <vt:lpstr>7.固定金额回测</vt:lpstr>
      <vt:lpstr>7.固定金额回测</vt:lpstr>
      <vt:lpstr>8.本周小结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813</cp:revision>
  <dcterms:created xsi:type="dcterms:W3CDTF">2014-06-18T03:33:00Z</dcterms:created>
  <dcterms:modified xsi:type="dcterms:W3CDTF">2022-03-03T07:50:10Z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