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  <p:sldMasterId id="2147483908" r:id="rId2"/>
    <p:sldMasterId id="2147483939" r:id="rId3"/>
  </p:sldMasterIdLst>
  <p:notesMasterIdLst>
    <p:notesMasterId r:id="rId53"/>
  </p:notesMasterIdLst>
  <p:handoutMasterIdLst>
    <p:handoutMasterId r:id="rId54"/>
  </p:handoutMasterIdLst>
  <p:sldIdLst>
    <p:sldId id="676" r:id="rId4"/>
    <p:sldId id="656" r:id="rId5"/>
    <p:sldId id="677" r:id="rId6"/>
    <p:sldId id="678" r:id="rId7"/>
    <p:sldId id="679" r:id="rId8"/>
    <p:sldId id="680" r:id="rId9"/>
    <p:sldId id="657" r:id="rId10"/>
    <p:sldId id="681" r:id="rId11"/>
    <p:sldId id="682" r:id="rId12"/>
    <p:sldId id="695" r:id="rId13"/>
    <p:sldId id="696" r:id="rId14"/>
    <p:sldId id="744" r:id="rId15"/>
    <p:sldId id="717" r:id="rId16"/>
    <p:sldId id="707" r:id="rId17"/>
    <p:sldId id="718" r:id="rId18"/>
    <p:sldId id="719" r:id="rId19"/>
    <p:sldId id="720" r:id="rId20"/>
    <p:sldId id="708" r:id="rId21"/>
    <p:sldId id="709" r:id="rId22"/>
    <p:sldId id="715" r:id="rId23"/>
    <p:sldId id="716" r:id="rId24"/>
    <p:sldId id="710" r:id="rId25"/>
    <p:sldId id="722" r:id="rId26"/>
    <p:sldId id="723" r:id="rId27"/>
    <p:sldId id="724" r:id="rId28"/>
    <p:sldId id="711" r:id="rId29"/>
    <p:sldId id="712" r:id="rId30"/>
    <p:sldId id="721" r:id="rId31"/>
    <p:sldId id="713" r:id="rId32"/>
    <p:sldId id="714" r:id="rId33"/>
    <p:sldId id="702" r:id="rId34"/>
    <p:sldId id="725" r:id="rId35"/>
    <p:sldId id="726" r:id="rId36"/>
    <p:sldId id="694" r:id="rId37"/>
    <p:sldId id="687" r:id="rId38"/>
    <p:sldId id="727" r:id="rId39"/>
    <p:sldId id="730" r:id="rId40"/>
    <p:sldId id="731" r:id="rId41"/>
    <p:sldId id="665" r:id="rId42"/>
    <p:sldId id="734" r:id="rId43"/>
    <p:sldId id="735" r:id="rId44"/>
    <p:sldId id="736" r:id="rId45"/>
    <p:sldId id="738" r:id="rId46"/>
    <p:sldId id="739" r:id="rId47"/>
    <p:sldId id="742" r:id="rId48"/>
    <p:sldId id="672" r:id="rId49"/>
    <p:sldId id="703" r:id="rId50"/>
    <p:sldId id="743" r:id="rId51"/>
    <p:sldId id="675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3827" autoAdjust="0"/>
  </p:normalViewPr>
  <p:slideViewPr>
    <p:cSldViewPr snapToGrid="0">
      <p:cViewPr varScale="1">
        <p:scale>
          <a:sx n="107" d="100"/>
          <a:sy n="107" d="100"/>
        </p:scale>
        <p:origin x="900" y="90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wei" userId="67d2153028aa74cb" providerId="LiveId" clId="{1C87E495-CC36-4DFC-A3CC-B75801616159}"/>
    <pc:docChg chg="custSel addSld modSld">
      <pc:chgData name="li wei" userId="67d2153028aa74cb" providerId="LiveId" clId="{1C87E495-CC36-4DFC-A3CC-B75801616159}" dt="2019-10-14T14:50:31.296" v="2758" actId="478"/>
      <pc:docMkLst>
        <pc:docMk/>
      </pc:docMkLst>
      <pc:sldChg chg="addSp delSp modSp delAnim modAnim">
        <pc:chgData name="li wei" userId="67d2153028aa74cb" providerId="LiveId" clId="{1C87E495-CC36-4DFC-A3CC-B75801616159}" dt="2019-10-14T14:07:13.290" v="648" actId="478"/>
        <pc:sldMkLst>
          <pc:docMk/>
          <pc:sldMk cId="0" sldId="653"/>
        </pc:sldMkLst>
        <pc:picChg chg="add del mod">
          <ac:chgData name="li wei" userId="67d2153028aa74cb" providerId="LiveId" clId="{1C87E495-CC36-4DFC-A3CC-B75801616159}" dt="2019-10-14T14:02:26.995" v="147" actId="478"/>
          <ac:picMkLst>
            <pc:docMk/>
            <pc:sldMk cId="0" sldId="653"/>
            <ac:picMk id="3" creationId="{A9E17F6B-ACCF-4E14-88C4-3444914DF2A6}"/>
          </ac:picMkLst>
        </pc:picChg>
        <pc:picChg chg="add del mod">
          <ac:chgData name="li wei" userId="67d2153028aa74cb" providerId="LiveId" clId="{1C87E495-CC36-4DFC-A3CC-B75801616159}" dt="2019-10-14T14:07:13.290" v="648" actId="478"/>
          <ac:picMkLst>
            <pc:docMk/>
            <pc:sldMk cId="0" sldId="653"/>
            <ac:picMk id="4" creationId="{8E17286A-097B-4581-BFCA-E91BE4971B7F}"/>
          </ac:picMkLst>
        </pc:picChg>
      </pc:sldChg>
      <pc:sldChg chg="modSp">
        <pc:chgData name="li wei" userId="67d2153028aa74cb" providerId="LiveId" clId="{1C87E495-CC36-4DFC-A3CC-B75801616159}" dt="2019-10-14T14:05:28.641" v="519"/>
        <pc:sldMkLst>
          <pc:docMk/>
          <pc:sldMk cId="4047394552" sldId="656"/>
        </pc:sldMkLst>
        <pc:spChg chg="mod">
          <ac:chgData name="li wei" userId="67d2153028aa74cb" providerId="LiveId" clId="{1C87E495-CC36-4DFC-A3CC-B75801616159}" dt="2019-10-14T14:05:28.641" v="519"/>
          <ac:spMkLst>
            <pc:docMk/>
            <pc:sldMk cId="4047394552" sldId="656"/>
            <ac:spMk id="3" creationId="{C14AE173-B045-4F6A-91A0-8B4AADE2E33F}"/>
          </ac:spMkLst>
        </pc:spChg>
      </pc:sldChg>
      <pc:sldChg chg="addSp delSp modSp delAnim modAnim">
        <pc:chgData name="li wei" userId="67d2153028aa74cb" providerId="LiveId" clId="{1C87E495-CC36-4DFC-A3CC-B75801616159}" dt="2019-10-14T14:19:30.042" v="1386" actId="478"/>
        <pc:sldMkLst>
          <pc:docMk/>
          <pc:sldMk cId="3168640095" sldId="657"/>
        </pc:sldMkLst>
        <pc:spChg chg="mod">
          <ac:chgData name="li wei" userId="67d2153028aa74cb" providerId="LiveId" clId="{1C87E495-CC36-4DFC-A3CC-B75801616159}" dt="2019-10-14T14:11:23.366" v="968"/>
          <ac:spMkLst>
            <pc:docMk/>
            <pc:sldMk cId="3168640095" sldId="657"/>
            <ac:spMk id="3" creationId="{4EDC8595-3BD5-48B5-866A-EEA81F3F2067}"/>
          </ac:spMkLst>
        </pc:spChg>
        <pc:picChg chg="add del mod">
          <ac:chgData name="li wei" userId="67d2153028aa74cb" providerId="LiveId" clId="{1C87E495-CC36-4DFC-A3CC-B75801616159}" dt="2019-10-14T14:19:30.042" v="1386" actId="478"/>
          <ac:picMkLst>
            <pc:docMk/>
            <pc:sldMk cId="3168640095" sldId="657"/>
            <ac:picMk id="5" creationId="{6A3BF642-FE32-4A0A-88A4-91E49808ABE0}"/>
          </ac:picMkLst>
        </pc:picChg>
      </pc:sldChg>
      <pc:sldChg chg="addSp delSp modSp delAnim modAnim">
        <pc:chgData name="li wei" userId="67d2153028aa74cb" providerId="LiveId" clId="{1C87E495-CC36-4DFC-A3CC-B75801616159}" dt="2019-10-14T14:30:06.908" v="1980" actId="478"/>
        <pc:sldMkLst>
          <pc:docMk/>
          <pc:sldMk cId="3924700188" sldId="662"/>
        </pc:sldMkLst>
        <pc:spChg chg="mod">
          <ac:chgData name="li wei" userId="67d2153028aa74cb" providerId="LiveId" clId="{1C87E495-CC36-4DFC-A3CC-B75801616159}" dt="2019-10-14T14:24:39.611" v="1640" actId="20577"/>
          <ac:spMkLst>
            <pc:docMk/>
            <pc:sldMk cId="3924700188" sldId="662"/>
            <ac:spMk id="3" creationId="{2E44303E-5BC1-403B-AF91-5B8958025FC0}"/>
          </ac:spMkLst>
        </pc:spChg>
        <pc:picChg chg="add del mod">
          <ac:chgData name="li wei" userId="67d2153028aa74cb" providerId="LiveId" clId="{1C87E495-CC36-4DFC-A3CC-B75801616159}" dt="2019-10-14T14:30:06.908" v="1980" actId="478"/>
          <ac:picMkLst>
            <pc:docMk/>
            <pc:sldMk cId="3924700188" sldId="662"/>
            <ac:picMk id="4" creationId="{E33F3778-9BA3-43D8-A0C4-AB0A9E78C915}"/>
          </ac:picMkLst>
        </pc:picChg>
      </pc:sldChg>
      <pc:sldChg chg="addSp delSp modSp delAnim modAnim">
        <pc:chgData name="li wei" userId="67d2153028aa74cb" providerId="LiveId" clId="{1C87E495-CC36-4DFC-A3CC-B75801616159}" dt="2019-10-14T14:50:31.296" v="2758" actId="478"/>
        <pc:sldMkLst>
          <pc:docMk/>
          <pc:sldMk cId="994198054" sldId="665"/>
        </pc:sldMkLst>
        <pc:spChg chg="mod">
          <ac:chgData name="li wei" userId="67d2153028aa74cb" providerId="LiveId" clId="{1C87E495-CC36-4DFC-A3CC-B75801616159}" dt="2019-10-14T14:50:11.224" v="2753"/>
          <ac:spMkLst>
            <pc:docMk/>
            <pc:sldMk cId="994198054" sldId="665"/>
            <ac:spMk id="3" creationId="{D06D77D7-7FD4-496A-B8CF-000AB3E775AC}"/>
          </ac:spMkLst>
        </pc:spChg>
        <pc:picChg chg="add del mod">
          <ac:chgData name="li wei" userId="67d2153028aa74cb" providerId="LiveId" clId="{1C87E495-CC36-4DFC-A3CC-B75801616159}" dt="2019-10-14T14:34:25.094" v="2199" actId="478"/>
          <ac:picMkLst>
            <pc:docMk/>
            <pc:sldMk cId="994198054" sldId="665"/>
            <ac:picMk id="4" creationId="{20B61D17-BF4A-4C54-B72D-B238DCB46132}"/>
          </ac:picMkLst>
        </pc:picChg>
        <pc:picChg chg="add del mod">
          <ac:chgData name="li wei" userId="67d2153028aa74cb" providerId="LiveId" clId="{1C87E495-CC36-4DFC-A3CC-B75801616159}" dt="2019-10-14T14:50:31.296" v="2758" actId="478"/>
          <ac:picMkLst>
            <pc:docMk/>
            <pc:sldMk cId="994198054" sldId="665"/>
            <ac:picMk id="5" creationId="{D9A9CCED-22C4-4396-8532-ABEF049C7099}"/>
          </ac:picMkLst>
        </pc:picChg>
      </pc:sldChg>
      <pc:sldChg chg="modSp">
        <pc:chgData name="li wei" userId="67d2153028aa74cb" providerId="LiveId" clId="{1C87E495-CC36-4DFC-A3CC-B75801616159}" dt="2019-10-14T14:06:43.754" v="646"/>
        <pc:sldMkLst>
          <pc:docMk/>
          <pc:sldMk cId="1477286583" sldId="666"/>
        </pc:sldMkLst>
        <pc:spChg chg="mod">
          <ac:chgData name="li wei" userId="67d2153028aa74cb" providerId="LiveId" clId="{1C87E495-CC36-4DFC-A3CC-B75801616159}" dt="2019-10-14T14:06:43.754" v="646"/>
          <ac:spMkLst>
            <pc:docMk/>
            <pc:sldMk cId="1477286583" sldId="666"/>
            <ac:spMk id="3" creationId="{C14AE173-B045-4F6A-91A0-8B4AADE2E33F}"/>
          </ac:spMkLst>
        </pc:spChg>
      </pc:sldChg>
      <pc:sldChg chg="modSp">
        <pc:chgData name="li wei" userId="67d2153028aa74cb" providerId="LiveId" clId="{1C87E495-CC36-4DFC-A3CC-B75801616159}" dt="2019-10-14T14:17:22.320" v="1334"/>
        <pc:sldMkLst>
          <pc:docMk/>
          <pc:sldMk cId="3000312000" sldId="667"/>
        </pc:sldMkLst>
        <pc:spChg chg="mod">
          <ac:chgData name="li wei" userId="67d2153028aa74cb" providerId="LiveId" clId="{1C87E495-CC36-4DFC-A3CC-B75801616159}" dt="2019-10-14T14:17:22.320" v="1334"/>
          <ac:spMkLst>
            <pc:docMk/>
            <pc:sldMk cId="3000312000" sldId="667"/>
            <ac:spMk id="3" creationId="{4EDC8595-3BD5-48B5-866A-EEA81F3F2067}"/>
          </ac:spMkLst>
        </pc:spChg>
      </pc:sldChg>
      <pc:sldChg chg="add">
        <pc:chgData name="li wei" userId="67d2153028aa74cb" providerId="LiveId" clId="{1C87E495-CC36-4DFC-A3CC-B75801616159}" dt="2019-10-14T14:10:26.318" v="649"/>
        <pc:sldMkLst>
          <pc:docMk/>
          <pc:sldMk cId="617296369" sldId="668"/>
        </pc:sldMkLst>
      </pc:sldChg>
      <pc:sldChg chg="modSp add">
        <pc:chgData name="li wei" userId="67d2153028aa74cb" providerId="LiveId" clId="{1C87E495-CC36-4DFC-A3CC-B75801616159}" dt="2019-10-14T14:18:26.897" v="1384"/>
        <pc:sldMkLst>
          <pc:docMk/>
          <pc:sldMk cId="97037933" sldId="669"/>
        </pc:sldMkLst>
        <pc:spChg chg="mod">
          <ac:chgData name="li wei" userId="67d2153028aa74cb" providerId="LiveId" clId="{1C87E495-CC36-4DFC-A3CC-B75801616159}" dt="2019-10-14T14:18:26.897" v="1384"/>
          <ac:spMkLst>
            <pc:docMk/>
            <pc:sldMk cId="97037933" sldId="669"/>
            <ac:spMk id="3" creationId="{4EDC8595-3BD5-48B5-866A-EEA81F3F2067}"/>
          </ac:spMkLst>
        </pc:spChg>
      </pc:sldChg>
      <pc:sldChg chg="modSp add">
        <pc:chgData name="li wei" userId="67d2153028aa74cb" providerId="LiveId" clId="{1C87E495-CC36-4DFC-A3CC-B75801616159}" dt="2019-10-14T14:28:05.914" v="1976" actId="207"/>
        <pc:sldMkLst>
          <pc:docMk/>
          <pc:sldMk cId="2694372236" sldId="670"/>
        </pc:sldMkLst>
        <pc:spChg chg="mod">
          <ac:chgData name="li wei" userId="67d2153028aa74cb" providerId="LiveId" clId="{1C87E495-CC36-4DFC-A3CC-B75801616159}" dt="2019-10-14T14:28:05.914" v="1976" actId="207"/>
          <ac:spMkLst>
            <pc:docMk/>
            <pc:sldMk cId="2694372236" sldId="670"/>
            <ac:spMk id="3" creationId="{2E44303E-5BC1-403B-AF91-5B8958025FC0}"/>
          </ac:spMkLst>
        </pc:spChg>
      </pc:sldChg>
      <pc:sldChg chg="modSp add">
        <pc:chgData name="li wei" userId="67d2153028aa74cb" providerId="LiveId" clId="{1C87E495-CC36-4DFC-A3CC-B75801616159}" dt="2019-10-14T14:29:23.140" v="1978" actId="6549"/>
        <pc:sldMkLst>
          <pc:docMk/>
          <pc:sldMk cId="2561058290" sldId="671"/>
        </pc:sldMkLst>
        <pc:spChg chg="mod">
          <ac:chgData name="li wei" userId="67d2153028aa74cb" providerId="LiveId" clId="{1C87E495-CC36-4DFC-A3CC-B75801616159}" dt="2019-10-14T14:29:23.140" v="1978" actId="6549"/>
          <ac:spMkLst>
            <pc:docMk/>
            <pc:sldMk cId="2561058290" sldId="671"/>
            <ac:spMk id="3" creationId="{2E44303E-5BC1-403B-AF91-5B8958025FC0}"/>
          </ac:spMkLst>
        </pc:spChg>
      </pc:sldChg>
      <pc:sldChg chg="modSp add">
        <pc:chgData name="li wei" userId="67d2153028aa74cb" providerId="LiveId" clId="{1C87E495-CC36-4DFC-A3CC-B75801616159}" dt="2019-10-14T14:50:14.558" v="2756"/>
        <pc:sldMkLst>
          <pc:docMk/>
          <pc:sldMk cId="1073945391" sldId="672"/>
        </pc:sldMkLst>
        <pc:spChg chg="mod">
          <ac:chgData name="li wei" userId="67d2153028aa74cb" providerId="LiveId" clId="{1C87E495-CC36-4DFC-A3CC-B75801616159}" dt="2019-10-14T14:50:14.558" v="2756"/>
          <ac:spMkLst>
            <pc:docMk/>
            <pc:sldMk cId="1073945391" sldId="672"/>
            <ac:spMk id="3" creationId="{D06D77D7-7FD4-496A-B8CF-000AB3E775AC}"/>
          </ac:spMkLst>
        </pc:spChg>
      </pc:sldChg>
    </pc:docChg>
  </pc:docChgLst>
  <pc:docChgLst>
    <pc:chgData name="li wei" userId="67d2153028aa74cb" providerId="LiveId" clId="{A0599E9F-A7E2-4338-A05B-7A3BC86BD681}"/>
    <pc:docChg chg="addSld modSld modMainMaster">
      <pc:chgData name="li wei" userId="67d2153028aa74cb" providerId="LiveId" clId="{A0599E9F-A7E2-4338-A05B-7A3BC86BD681}" dt="2019-10-15T01:00:02.895" v="948"/>
      <pc:docMkLst>
        <pc:docMk/>
      </pc:docMkLst>
      <pc:sldChg chg="setBg">
        <pc:chgData name="li wei" userId="67d2153028aa74cb" providerId="LiveId" clId="{A0599E9F-A7E2-4338-A05B-7A3BC86BD681}" dt="2019-10-15T01:00:02.895" v="948"/>
        <pc:sldMkLst>
          <pc:docMk/>
          <pc:sldMk cId="0" sldId="653"/>
        </pc:sldMkLst>
      </pc:sldChg>
      <pc:sldChg chg="modSp setBg">
        <pc:chgData name="li wei" userId="67d2153028aa74cb" providerId="LiveId" clId="{A0599E9F-A7E2-4338-A05B-7A3BC86BD681}" dt="2019-10-15T00:59:14.658" v="939"/>
        <pc:sldMkLst>
          <pc:docMk/>
          <pc:sldMk cId="4047394552" sldId="656"/>
        </pc:sldMkLst>
        <pc:spChg chg="mod">
          <ac:chgData name="li wei" userId="67d2153028aa74cb" providerId="LiveId" clId="{A0599E9F-A7E2-4338-A05B-7A3BC86BD681}" dt="2019-10-09T08:44:43.264" v="161"/>
          <ac:spMkLst>
            <pc:docMk/>
            <pc:sldMk cId="4047394552" sldId="656"/>
            <ac:spMk id="3" creationId="{C14AE173-B045-4F6A-91A0-8B4AADE2E33F}"/>
          </ac:spMkLst>
        </pc:spChg>
      </pc:sldChg>
      <pc:sldChg chg="modSp">
        <pc:chgData name="li wei" userId="67d2153028aa74cb" providerId="LiveId" clId="{A0599E9F-A7E2-4338-A05B-7A3BC86BD681}" dt="2019-10-09T09:37:08.389" v="668" actId="20577"/>
        <pc:sldMkLst>
          <pc:docMk/>
          <pc:sldMk cId="3168640095" sldId="657"/>
        </pc:sldMkLst>
        <pc:spChg chg="mod">
          <ac:chgData name="li wei" userId="67d2153028aa74cb" providerId="LiveId" clId="{A0599E9F-A7E2-4338-A05B-7A3BC86BD681}" dt="2019-10-09T09:37:08.389" v="668" actId="20577"/>
          <ac:spMkLst>
            <pc:docMk/>
            <pc:sldMk cId="3168640095" sldId="657"/>
            <ac:spMk id="3" creationId="{4EDC8595-3BD5-48B5-866A-EEA81F3F2067}"/>
          </ac:spMkLst>
        </pc:spChg>
      </pc:sldChg>
      <pc:sldChg chg="modSp">
        <pc:chgData name="li wei" userId="67d2153028aa74cb" providerId="LiveId" clId="{A0599E9F-A7E2-4338-A05B-7A3BC86BD681}" dt="2019-10-09T09:49:37.018" v="937"/>
        <pc:sldMkLst>
          <pc:docMk/>
          <pc:sldMk cId="3924700188" sldId="662"/>
        </pc:sldMkLst>
        <pc:spChg chg="mod">
          <ac:chgData name="li wei" userId="67d2153028aa74cb" providerId="LiveId" clId="{A0599E9F-A7E2-4338-A05B-7A3BC86BD681}" dt="2019-10-09T09:49:37.018" v="937"/>
          <ac:spMkLst>
            <pc:docMk/>
            <pc:sldMk cId="3924700188" sldId="662"/>
            <ac:spMk id="3" creationId="{2E44303E-5BC1-403B-AF91-5B8958025FC0}"/>
          </ac:spMkLst>
        </pc:spChg>
      </pc:sldChg>
      <pc:sldChg chg="modSp">
        <pc:chgData name="li wei" userId="67d2153028aa74cb" providerId="LiveId" clId="{A0599E9F-A7E2-4338-A05B-7A3BC86BD681}" dt="2019-10-09T08:45:47.890" v="357"/>
        <pc:sldMkLst>
          <pc:docMk/>
          <pc:sldMk cId="1477286583" sldId="666"/>
        </pc:sldMkLst>
        <pc:spChg chg="mod">
          <ac:chgData name="li wei" userId="67d2153028aa74cb" providerId="LiveId" clId="{A0599E9F-A7E2-4338-A05B-7A3BC86BD681}" dt="2019-10-09T08:45:47.890" v="357"/>
          <ac:spMkLst>
            <pc:docMk/>
            <pc:sldMk cId="1477286583" sldId="666"/>
            <ac:spMk id="3" creationId="{C14AE173-B045-4F6A-91A0-8B4AADE2E33F}"/>
          </ac:spMkLst>
        </pc:spChg>
      </pc:sldChg>
      <pc:sldChg chg="modSp add">
        <pc:chgData name="li wei" userId="67d2153028aa74cb" providerId="LiveId" clId="{A0599E9F-A7E2-4338-A05B-7A3BC86BD681}" dt="2019-10-09T09:37:13.068" v="670" actId="6549"/>
        <pc:sldMkLst>
          <pc:docMk/>
          <pc:sldMk cId="3000312000" sldId="667"/>
        </pc:sldMkLst>
        <pc:spChg chg="mod">
          <ac:chgData name="li wei" userId="67d2153028aa74cb" providerId="LiveId" clId="{A0599E9F-A7E2-4338-A05B-7A3BC86BD681}" dt="2019-10-09T09:37:13.068" v="670" actId="6549"/>
          <ac:spMkLst>
            <pc:docMk/>
            <pc:sldMk cId="3000312000" sldId="667"/>
            <ac:spMk id="3" creationId="{4EDC8595-3BD5-48B5-866A-EEA81F3F2067}"/>
          </ac:spMkLst>
        </pc:spChg>
      </pc:sldChg>
      <pc:sldMasterChg chg="addSp modTransition modSldLayout">
        <pc:chgData name="li wei" userId="67d2153028aa74cb" providerId="LiveId" clId="{A0599E9F-A7E2-4338-A05B-7A3BC86BD681}" dt="2019-10-15T01:00:02.895" v="948"/>
        <pc:sldMasterMkLst>
          <pc:docMk/>
          <pc:sldMasterMk cId="566994968" sldId="2147483871"/>
        </pc:sldMasterMkLst>
        <pc:spChg chg="add">
          <ac:chgData name="li wei" userId="67d2153028aa74cb" providerId="LiveId" clId="{A0599E9F-A7E2-4338-A05B-7A3BC86BD681}" dt="2019-10-15T01:00:02.895" v="948"/>
          <ac:spMkLst>
            <pc:docMk/>
            <pc:sldMasterMk cId="566994968" sldId="2147483871"/>
            <ac:spMk id="5" creationId="{A8DA0285-F082-464F-AB7E-B300710E7576}"/>
          </ac:spMkLst>
        </pc:spChg>
        <pc:sldLayoutChg chg="modTransition">
          <pc:chgData name="li wei" userId="67d2153028aa74cb" providerId="LiveId" clId="{A0599E9F-A7E2-4338-A05B-7A3BC86BD681}" dt="2019-10-15T01:00:02.895" v="948"/>
          <pc:sldLayoutMkLst>
            <pc:docMk/>
            <pc:sldMasterMk cId="566994968" sldId="2147483871"/>
            <pc:sldLayoutMk cId="4218988824" sldId="2147483873"/>
          </pc:sldLayoutMkLst>
        </pc:sldLayoutChg>
      </pc:sldMasterChg>
      <pc:sldMasterChg chg="addSp modTransition modSldLayout">
        <pc:chgData name="li wei" userId="67d2153028aa74cb" providerId="LiveId" clId="{A0599E9F-A7E2-4338-A05B-7A3BC86BD681}" dt="2019-10-15T00:59:14.658" v="939"/>
        <pc:sldMasterMkLst>
          <pc:docMk/>
          <pc:sldMasterMk cId="973101569" sldId="2147483871"/>
        </pc:sldMasterMkLst>
        <pc:spChg chg="add">
          <ac:chgData name="li wei" userId="67d2153028aa74cb" providerId="LiveId" clId="{A0599E9F-A7E2-4338-A05B-7A3BC86BD681}" dt="2019-10-15T00:59:09.131" v="938"/>
          <ac:spMkLst>
            <pc:docMk/>
            <pc:sldMasterMk cId="973101569" sldId="2147483871"/>
            <ac:spMk id="5" creationId="{8877CCDC-708B-402F-854A-4AB1407D0ED0}"/>
          </ac:spMkLst>
        </pc:spChg>
        <pc:sldLayoutChg chg="modTransition">
          <pc:chgData name="li wei" userId="67d2153028aa74cb" providerId="LiveId" clId="{A0599E9F-A7E2-4338-A05B-7A3BC86BD681}" dt="2019-10-15T00:59:14.658" v="939"/>
          <pc:sldLayoutMkLst>
            <pc:docMk/>
            <pc:sldMasterMk cId="973101569" sldId="2147483871"/>
            <pc:sldLayoutMk cId="3127338799" sldId="2147483873"/>
          </pc:sldLayoutMkLst>
        </pc:sldLayoutChg>
      </pc:sldMasterChg>
    </pc:docChg>
  </pc:docChgLst>
  <pc:docChgLst>
    <pc:chgData name="li wei" userId="67d2153028aa74cb" providerId="LiveId" clId="{A717C413-D0E7-4270-9AB4-612087F544DF}"/>
    <pc:docChg chg="custSel delSld modSld">
      <pc:chgData name="li wei" userId="67d2153028aa74cb" providerId="LiveId" clId="{A717C413-D0E7-4270-9AB4-612087F544DF}" dt="2019-10-17T15:21:42.465" v="86" actId="478"/>
      <pc:docMkLst>
        <pc:docMk/>
      </pc:docMkLst>
      <pc:sldChg chg="addSp delSp modSp delAnim modAnim">
        <pc:chgData name="li wei" userId="67d2153028aa74cb" providerId="LiveId" clId="{A717C413-D0E7-4270-9AB4-612087F544DF}" dt="2019-10-17T15:10:22.113" v="76" actId="478"/>
        <pc:sldMkLst>
          <pc:docMk/>
          <pc:sldMk cId="3168640095" sldId="657"/>
        </pc:sldMkLst>
        <pc:picChg chg="add del mod">
          <ac:chgData name="li wei" userId="67d2153028aa74cb" providerId="LiveId" clId="{A717C413-D0E7-4270-9AB4-612087F544DF}" dt="2019-10-17T14:55:25.922" v="73" actId="478"/>
          <ac:picMkLst>
            <pc:docMk/>
            <pc:sldMk cId="3168640095" sldId="657"/>
            <ac:picMk id="5" creationId="{57CDF2DE-65EC-4292-AB96-08323C47C86D}"/>
          </ac:picMkLst>
        </pc:picChg>
        <pc:picChg chg="add del mod">
          <ac:chgData name="li wei" userId="67d2153028aa74cb" providerId="LiveId" clId="{A717C413-D0E7-4270-9AB4-612087F544DF}" dt="2019-10-17T15:10:22.113" v="76" actId="478"/>
          <ac:picMkLst>
            <pc:docMk/>
            <pc:sldMk cId="3168640095" sldId="657"/>
            <ac:picMk id="6" creationId="{AA3DB8A0-6D21-4868-93A8-DFDB7BBAB46B}"/>
          </ac:picMkLst>
        </pc:picChg>
      </pc:sldChg>
      <pc:sldChg chg="modSp">
        <pc:chgData name="li wei" userId="67d2153028aa74cb" providerId="LiveId" clId="{A717C413-D0E7-4270-9AB4-612087F544DF}" dt="2019-10-17T14:50:09.208" v="55" actId="6549"/>
        <pc:sldMkLst>
          <pc:docMk/>
          <pc:sldMk cId="3000312000" sldId="667"/>
        </pc:sldMkLst>
        <pc:spChg chg="mod">
          <ac:chgData name="li wei" userId="67d2153028aa74cb" providerId="LiveId" clId="{A717C413-D0E7-4270-9AB4-612087F544DF}" dt="2019-10-17T14:50:09.208" v="55" actId="6549"/>
          <ac:spMkLst>
            <pc:docMk/>
            <pc:sldMk cId="3000312000" sldId="667"/>
            <ac:spMk id="3" creationId="{4EDC8595-3BD5-48B5-866A-EEA81F3F2067}"/>
          </ac:spMkLst>
        </pc:spChg>
      </pc:sldChg>
      <pc:sldChg chg="addSp delSp modSp delAnim modAnim">
        <pc:chgData name="li wei" userId="67d2153028aa74cb" providerId="LiveId" clId="{A717C413-D0E7-4270-9AB4-612087F544DF}" dt="2019-10-17T15:17:13.243" v="78" actId="478"/>
        <pc:sldMkLst>
          <pc:docMk/>
          <pc:sldMk cId="2694372236" sldId="670"/>
        </pc:sldMkLst>
        <pc:spChg chg="mod">
          <ac:chgData name="li wei" userId="67d2153028aa74cb" providerId="LiveId" clId="{A717C413-D0E7-4270-9AB4-612087F544DF}" dt="2019-10-17T14:56:15.183" v="74" actId="6549"/>
          <ac:spMkLst>
            <pc:docMk/>
            <pc:sldMk cId="2694372236" sldId="670"/>
            <ac:spMk id="3" creationId="{2E44303E-5BC1-403B-AF91-5B8958025FC0}"/>
          </ac:spMkLst>
        </pc:spChg>
        <pc:picChg chg="add del mod">
          <ac:chgData name="li wei" userId="67d2153028aa74cb" providerId="LiveId" clId="{A717C413-D0E7-4270-9AB4-612087F544DF}" dt="2019-10-17T15:17:13.243" v="78" actId="478"/>
          <ac:picMkLst>
            <pc:docMk/>
            <pc:sldMk cId="2694372236" sldId="670"/>
            <ac:picMk id="4" creationId="{1032F5C3-7075-4FFF-8912-A03423CADDD8}"/>
          </ac:picMkLst>
        </pc:picChg>
      </pc:sldChg>
      <pc:sldChg chg="addSp delSp modSp delAnim modAnim">
        <pc:chgData name="li wei" userId="67d2153028aa74cb" providerId="LiveId" clId="{A717C413-D0E7-4270-9AB4-612087F544DF}" dt="2019-10-17T15:21:42.465" v="86" actId="478"/>
        <pc:sldMkLst>
          <pc:docMk/>
          <pc:sldMk cId="1073945391" sldId="672"/>
        </pc:sldMkLst>
        <pc:spChg chg="mod">
          <ac:chgData name="li wei" userId="67d2153028aa74cb" providerId="LiveId" clId="{A717C413-D0E7-4270-9AB4-612087F544DF}" dt="2019-10-17T15:20:07.348" v="84"/>
          <ac:spMkLst>
            <pc:docMk/>
            <pc:sldMk cId="1073945391" sldId="672"/>
            <ac:spMk id="3" creationId="{D06D77D7-7FD4-496A-B8CF-000AB3E775AC}"/>
          </ac:spMkLst>
        </pc:spChg>
        <pc:picChg chg="add del mod">
          <ac:chgData name="li wei" userId="67d2153028aa74cb" providerId="LiveId" clId="{A717C413-D0E7-4270-9AB4-612087F544DF}" dt="2019-10-17T15:21:42.465" v="86" actId="478"/>
          <ac:picMkLst>
            <pc:docMk/>
            <pc:sldMk cId="1073945391" sldId="672"/>
            <ac:picMk id="4" creationId="{0DCB4926-C59B-4E28-A981-50E03BB7E127}"/>
          </ac:picMkLst>
        </pc:picChg>
      </pc:sldChg>
      <pc:sldChg chg="del">
        <pc:chgData name="li wei" userId="67d2153028aa74cb" providerId="LiveId" clId="{A717C413-D0E7-4270-9AB4-612087F544DF}" dt="2019-10-17T14:27:32.309" v="0" actId="2696"/>
        <pc:sldMkLst>
          <pc:docMk/>
          <pc:sldMk cId="1298012633" sldId="673"/>
        </pc:sldMkLst>
      </pc:sldChg>
      <pc:sldChg chg="addSp delSp modSp delAnim modAnim">
        <pc:chgData name="li wei" userId="67d2153028aa74cb" providerId="LiveId" clId="{A717C413-D0E7-4270-9AB4-612087F544DF}" dt="2019-10-17T14:39:13.121" v="24" actId="478"/>
        <pc:sldMkLst>
          <pc:docMk/>
          <pc:sldMk cId="2328057802" sldId="676"/>
        </pc:sldMkLst>
        <pc:picChg chg="add del mod">
          <ac:chgData name="li wei" userId="67d2153028aa74cb" providerId="LiveId" clId="{A717C413-D0E7-4270-9AB4-612087F544DF}" dt="2019-10-17T14:27:37.223" v="2" actId="478"/>
          <ac:picMkLst>
            <pc:docMk/>
            <pc:sldMk cId="2328057802" sldId="676"/>
            <ac:picMk id="2" creationId="{05D29322-E21B-42FB-9683-6F38CFB84DC9}"/>
          </ac:picMkLst>
        </pc:picChg>
        <pc:picChg chg="add del mod">
          <ac:chgData name="li wei" userId="67d2153028aa74cb" providerId="LiveId" clId="{A717C413-D0E7-4270-9AB4-612087F544DF}" dt="2019-10-17T14:28:43.893" v="4" actId="478"/>
          <ac:picMkLst>
            <pc:docMk/>
            <pc:sldMk cId="2328057802" sldId="676"/>
            <ac:picMk id="4" creationId="{B5C1F1F3-7877-4B0B-8FB1-B2CEE0C8240D}"/>
          </ac:picMkLst>
        </pc:picChg>
        <pc:picChg chg="add del mod">
          <ac:chgData name="li wei" userId="67d2153028aa74cb" providerId="LiveId" clId="{A717C413-D0E7-4270-9AB4-612087F544DF}" dt="2019-10-17T14:33:06.255" v="6" actId="478"/>
          <ac:picMkLst>
            <pc:docMk/>
            <pc:sldMk cId="2328057802" sldId="676"/>
            <ac:picMk id="5" creationId="{C3843A3D-7379-4834-81FD-EBBF1C29AB28}"/>
          </ac:picMkLst>
        </pc:picChg>
        <pc:picChg chg="add del mod">
          <ac:chgData name="li wei" userId="67d2153028aa74cb" providerId="LiveId" clId="{A717C413-D0E7-4270-9AB4-612087F544DF}" dt="2019-10-17T14:39:13.121" v="24" actId="478"/>
          <ac:picMkLst>
            <pc:docMk/>
            <pc:sldMk cId="2328057802" sldId="676"/>
            <ac:picMk id="6" creationId="{10CC66C1-88D4-419A-8A55-6A25DD944718}"/>
          </ac:picMkLst>
        </pc:picChg>
      </pc:sldChg>
      <pc:sldChg chg="modSp">
        <pc:chgData name="li wei" userId="67d2153028aa74cb" providerId="LiveId" clId="{A717C413-D0E7-4270-9AB4-612087F544DF}" dt="2019-10-17T14:37:34.230" v="19"/>
        <pc:sldMkLst>
          <pc:docMk/>
          <pc:sldMk cId="3539515828" sldId="679"/>
        </pc:sldMkLst>
        <pc:spChg chg="mod">
          <ac:chgData name="li wei" userId="67d2153028aa74cb" providerId="LiveId" clId="{A717C413-D0E7-4270-9AB4-612087F544DF}" dt="2019-10-17T14:37:34.230" v="19"/>
          <ac:spMkLst>
            <pc:docMk/>
            <pc:sldMk cId="3539515828" sldId="679"/>
            <ac:spMk id="3" creationId="{C14AE173-B045-4F6A-91A0-8B4AADE2E33F}"/>
          </ac:spMkLst>
        </pc:spChg>
      </pc:sldChg>
      <pc:sldChg chg="modSp">
        <pc:chgData name="li wei" userId="67d2153028aa74cb" providerId="LiveId" clId="{A717C413-D0E7-4270-9AB4-612087F544DF}" dt="2019-10-17T14:37:58.963" v="22"/>
        <pc:sldMkLst>
          <pc:docMk/>
          <pc:sldMk cId="1435047241" sldId="680"/>
        </pc:sldMkLst>
        <pc:spChg chg="mod">
          <ac:chgData name="li wei" userId="67d2153028aa74cb" providerId="LiveId" clId="{A717C413-D0E7-4270-9AB4-612087F544DF}" dt="2019-10-17T14:37:58.963" v="22"/>
          <ac:spMkLst>
            <pc:docMk/>
            <pc:sldMk cId="1435047241" sldId="680"/>
            <ac:spMk id="3" creationId="{C14AE173-B045-4F6A-91A0-8B4AADE2E33F}"/>
          </ac:spMkLst>
        </pc:spChg>
      </pc:sldChg>
      <pc:sldChg chg="modSp">
        <pc:chgData name="li wei" userId="67d2153028aa74cb" providerId="LiveId" clId="{A717C413-D0E7-4270-9AB4-612087F544DF}" dt="2019-10-17T14:43:26.710" v="51"/>
        <pc:sldMkLst>
          <pc:docMk/>
          <pc:sldMk cId="3923937834" sldId="682"/>
        </pc:sldMkLst>
        <pc:spChg chg="mod">
          <ac:chgData name="li wei" userId="67d2153028aa74cb" providerId="LiveId" clId="{A717C413-D0E7-4270-9AB4-612087F544DF}" dt="2019-10-17T14:43:26.710" v="51"/>
          <ac:spMkLst>
            <pc:docMk/>
            <pc:sldMk cId="3923937834" sldId="682"/>
            <ac:spMk id="3" creationId="{4EDC8595-3BD5-48B5-866A-EEA81F3F2067}"/>
          </ac:spMkLst>
        </pc:spChg>
      </pc:sldChg>
      <pc:sldChg chg="modSp">
        <pc:chgData name="li wei" userId="67d2153028aa74cb" providerId="LiveId" clId="{A717C413-D0E7-4270-9AB4-612087F544DF}" dt="2019-10-17T14:51:31.953" v="58" actId="20577"/>
        <pc:sldMkLst>
          <pc:docMk/>
          <pc:sldMk cId="3377900734" sldId="684"/>
        </pc:sldMkLst>
        <pc:spChg chg="mod">
          <ac:chgData name="li wei" userId="67d2153028aa74cb" providerId="LiveId" clId="{A717C413-D0E7-4270-9AB4-612087F544DF}" dt="2019-10-17T14:51:31.953" v="58" actId="20577"/>
          <ac:spMkLst>
            <pc:docMk/>
            <pc:sldMk cId="3377900734" sldId="684"/>
            <ac:spMk id="3" creationId="{4EDC8595-3BD5-48B5-866A-EEA81F3F2067}"/>
          </ac:spMkLst>
        </pc:spChg>
      </pc:sldChg>
      <pc:sldChg chg="modSp">
        <pc:chgData name="li wei" userId="67d2153028aa74cb" providerId="LiveId" clId="{A717C413-D0E7-4270-9AB4-612087F544DF}" dt="2019-10-17T14:53:11.640" v="65"/>
        <pc:sldMkLst>
          <pc:docMk/>
          <pc:sldMk cId="1004499121" sldId="685"/>
        </pc:sldMkLst>
        <pc:spChg chg="mod">
          <ac:chgData name="li wei" userId="67d2153028aa74cb" providerId="LiveId" clId="{A717C413-D0E7-4270-9AB4-612087F544DF}" dt="2019-10-17T14:53:11.640" v="65"/>
          <ac:spMkLst>
            <pc:docMk/>
            <pc:sldMk cId="1004499121" sldId="685"/>
            <ac:spMk id="3" creationId="{4EDC8595-3BD5-48B5-866A-EEA81F3F2067}"/>
          </ac:spMkLst>
        </pc:spChg>
      </pc:sldChg>
      <pc:sldChg chg="modSp">
        <pc:chgData name="li wei" userId="67d2153028aa74cb" providerId="LiveId" clId="{A717C413-D0E7-4270-9AB4-612087F544DF}" dt="2019-10-17T14:54:38.694" v="71"/>
        <pc:sldMkLst>
          <pc:docMk/>
          <pc:sldMk cId="104937768" sldId="686"/>
        </pc:sldMkLst>
        <pc:spChg chg="mod">
          <ac:chgData name="li wei" userId="67d2153028aa74cb" providerId="LiveId" clId="{A717C413-D0E7-4270-9AB4-612087F544DF}" dt="2019-10-17T14:54:38.694" v="71"/>
          <ac:spMkLst>
            <pc:docMk/>
            <pc:sldMk cId="104937768" sldId="686"/>
            <ac:spMk id="3" creationId="{4EDC8595-3BD5-48B5-866A-EEA81F3F2067}"/>
          </ac:spMkLst>
        </pc:spChg>
      </pc:sldChg>
    </pc:docChg>
  </pc:docChgLst>
  <pc:docChgLst>
    <pc:chgData name="li wei" userId="67d2153028aa74cb" providerId="LiveId" clId="{B3F035A4-8622-423C-85DC-19F6CD43B294}"/>
    <pc:docChg chg="undo custSel addSld delSld modSld sldOrd">
      <pc:chgData name="li wei" userId="67d2153028aa74cb" providerId="LiveId" clId="{B3F035A4-8622-423C-85DC-19F6CD43B294}" dt="2019-10-15T08:33:05.015" v="5612" actId="6549"/>
      <pc:docMkLst>
        <pc:docMk/>
      </pc:docMkLst>
      <pc:sldChg chg="addSp delSp modSp">
        <pc:chgData name="li wei" userId="67d2153028aa74cb" providerId="LiveId" clId="{B3F035A4-8622-423C-85DC-19F6CD43B294}" dt="2019-10-15T07:55:11.988" v="195" actId="1076"/>
        <pc:sldMkLst>
          <pc:docMk/>
          <pc:sldMk cId="4047394552" sldId="656"/>
        </pc:sldMkLst>
        <pc:spChg chg="mod">
          <ac:chgData name="li wei" userId="67d2153028aa74cb" providerId="LiveId" clId="{B3F035A4-8622-423C-85DC-19F6CD43B294}" dt="2019-10-15T07:54:42.247" v="191"/>
          <ac:spMkLst>
            <pc:docMk/>
            <pc:sldMk cId="4047394552" sldId="656"/>
            <ac:spMk id="2" creationId="{77710ACF-EF78-4D4A-895C-9540425D60CA}"/>
          </ac:spMkLst>
        </pc:spChg>
        <pc:spChg chg="add del mod">
          <ac:chgData name="li wei" userId="67d2153028aa74cb" providerId="LiveId" clId="{B3F035A4-8622-423C-85DC-19F6CD43B294}" dt="2019-10-15T07:54:20.924" v="169" actId="47"/>
          <ac:spMkLst>
            <pc:docMk/>
            <pc:sldMk cId="4047394552" sldId="656"/>
            <ac:spMk id="3" creationId="{C14AE173-B045-4F6A-91A0-8B4AADE2E33F}"/>
          </ac:spMkLst>
        </pc:spChg>
        <pc:spChg chg="add mod">
          <ac:chgData name="li wei" userId="67d2153028aa74cb" providerId="LiveId" clId="{B3F035A4-8622-423C-85DC-19F6CD43B294}" dt="2019-10-15T07:55:11.988" v="195" actId="1076"/>
          <ac:spMkLst>
            <pc:docMk/>
            <pc:sldMk cId="4047394552" sldId="656"/>
            <ac:spMk id="4" creationId="{B635876B-110C-4560-A764-174371055FC5}"/>
          </ac:spMkLst>
        </pc:spChg>
        <pc:spChg chg="add del mod">
          <ac:chgData name="li wei" userId="67d2153028aa74cb" providerId="LiveId" clId="{B3F035A4-8622-423C-85DC-19F6CD43B294}" dt="2019-10-15T07:54:57.220" v="193" actId="478"/>
          <ac:spMkLst>
            <pc:docMk/>
            <pc:sldMk cId="4047394552" sldId="656"/>
            <ac:spMk id="5" creationId="{D85897AF-7AFC-4F51-9BB9-CD04538910EA}"/>
          </ac:spMkLst>
        </pc:spChg>
      </pc:sldChg>
      <pc:sldChg chg="modSp">
        <pc:chgData name="li wei" userId="67d2153028aa74cb" providerId="LiveId" clId="{B3F035A4-8622-423C-85DC-19F6CD43B294}" dt="2019-10-15T07:59:02.531" v="397"/>
        <pc:sldMkLst>
          <pc:docMk/>
          <pc:sldMk cId="3168640095" sldId="657"/>
        </pc:sldMkLst>
        <pc:spChg chg="mod">
          <ac:chgData name="li wei" userId="67d2153028aa74cb" providerId="LiveId" clId="{B3F035A4-8622-423C-85DC-19F6CD43B294}" dt="2019-10-15T07:59:02.531" v="397"/>
          <ac:spMkLst>
            <pc:docMk/>
            <pc:sldMk cId="3168640095" sldId="657"/>
            <ac:spMk id="3" creationId="{4EDC8595-3BD5-48B5-866A-EEA81F3F2067}"/>
          </ac:spMkLst>
        </pc:spChg>
      </pc:sldChg>
      <pc:sldChg chg="modSp">
        <pc:chgData name="li wei" userId="67d2153028aa74cb" providerId="LiveId" clId="{B3F035A4-8622-423C-85DC-19F6CD43B294}" dt="2019-10-15T08:29:46.831" v="4988" actId="6549"/>
        <pc:sldMkLst>
          <pc:docMk/>
          <pc:sldMk cId="3924700188" sldId="662"/>
        </pc:sldMkLst>
        <pc:spChg chg="mod">
          <ac:chgData name="li wei" userId="67d2153028aa74cb" providerId="LiveId" clId="{B3F035A4-8622-423C-85DC-19F6CD43B294}" dt="2019-10-15T08:29:46.831" v="4988" actId="6549"/>
          <ac:spMkLst>
            <pc:docMk/>
            <pc:sldMk cId="3924700188" sldId="662"/>
            <ac:spMk id="3" creationId="{2E44303E-5BC1-403B-AF91-5B8958025FC0}"/>
          </ac:spMkLst>
        </pc:spChg>
      </pc:sldChg>
      <pc:sldChg chg="modSp">
        <pc:chgData name="li wei" userId="67d2153028aa74cb" providerId="LiveId" clId="{B3F035A4-8622-423C-85DC-19F6CD43B294}" dt="2019-10-15T08:31:44.294" v="5357"/>
        <pc:sldMkLst>
          <pc:docMk/>
          <pc:sldMk cId="994198054" sldId="665"/>
        </pc:sldMkLst>
        <pc:spChg chg="mod">
          <ac:chgData name="li wei" userId="67d2153028aa74cb" providerId="LiveId" clId="{B3F035A4-8622-423C-85DC-19F6CD43B294}" dt="2019-10-15T08:31:44.294" v="5357"/>
          <ac:spMkLst>
            <pc:docMk/>
            <pc:sldMk cId="994198054" sldId="665"/>
            <ac:spMk id="3" creationId="{D06D77D7-7FD4-496A-B8CF-000AB3E775AC}"/>
          </ac:spMkLst>
        </pc:spChg>
      </pc:sldChg>
      <pc:sldChg chg="modSp del">
        <pc:chgData name="li wei" userId="67d2153028aa74cb" providerId="LiveId" clId="{B3F035A4-8622-423C-85DC-19F6CD43B294}" dt="2019-10-15T07:58:16.738" v="311" actId="2696"/>
        <pc:sldMkLst>
          <pc:docMk/>
          <pc:sldMk cId="1477286583" sldId="666"/>
        </pc:sldMkLst>
        <pc:spChg chg="mod">
          <ac:chgData name="li wei" userId="67d2153028aa74cb" providerId="LiveId" clId="{B3F035A4-8622-423C-85DC-19F6CD43B294}" dt="2019-10-15T07:58:14.539" v="310" actId="6549"/>
          <ac:spMkLst>
            <pc:docMk/>
            <pc:sldMk cId="1477286583" sldId="666"/>
            <ac:spMk id="3" creationId="{C14AE173-B045-4F6A-91A0-8B4AADE2E33F}"/>
          </ac:spMkLst>
        </pc:spChg>
      </pc:sldChg>
      <pc:sldChg chg="modSp">
        <pc:chgData name="li wei" userId="67d2153028aa74cb" providerId="LiveId" clId="{B3F035A4-8622-423C-85DC-19F6CD43B294}" dt="2019-10-15T08:04:30.549" v="1504" actId="20577"/>
        <pc:sldMkLst>
          <pc:docMk/>
          <pc:sldMk cId="3000312000" sldId="667"/>
        </pc:sldMkLst>
        <pc:spChg chg="mod">
          <ac:chgData name="li wei" userId="67d2153028aa74cb" providerId="LiveId" clId="{B3F035A4-8622-423C-85DC-19F6CD43B294}" dt="2019-10-15T08:04:30.549" v="1504" actId="20577"/>
          <ac:spMkLst>
            <pc:docMk/>
            <pc:sldMk cId="3000312000" sldId="667"/>
            <ac:spMk id="3" creationId="{4EDC8595-3BD5-48B5-866A-EEA81F3F2067}"/>
          </ac:spMkLst>
        </pc:spChg>
      </pc:sldChg>
      <pc:sldChg chg="modSp">
        <pc:chgData name="li wei" userId="67d2153028aa74cb" providerId="LiveId" clId="{B3F035A4-8622-423C-85DC-19F6CD43B294}" dt="2019-10-15T08:02:06.472" v="1081" actId="20577"/>
        <pc:sldMkLst>
          <pc:docMk/>
          <pc:sldMk cId="617296369" sldId="668"/>
        </pc:sldMkLst>
        <pc:spChg chg="mod">
          <ac:chgData name="li wei" userId="67d2153028aa74cb" providerId="LiveId" clId="{B3F035A4-8622-423C-85DC-19F6CD43B294}" dt="2019-10-15T08:02:06.472" v="1081" actId="20577"/>
          <ac:spMkLst>
            <pc:docMk/>
            <pc:sldMk cId="617296369" sldId="668"/>
            <ac:spMk id="3" creationId="{4EDC8595-3BD5-48B5-866A-EEA81F3F2067}"/>
          </ac:spMkLst>
        </pc:spChg>
      </pc:sldChg>
      <pc:sldChg chg="modSp">
        <pc:chgData name="li wei" userId="67d2153028aa74cb" providerId="LiveId" clId="{B3F035A4-8622-423C-85DC-19F6CD43B294}" dt="2019-10-15T08:26:03.785" v="4296" actId="6549"/>
        <pc:sldMkLst>
          <pc:docMk/>
          <pc:sldMk cId="97037933" sldId="669"/>
        </pc:sldMkLst>
        <pc:spChg chg="mod">
          <ac:chgData name="li wei" userId="67d2153028aa74cb" providerId="LiveId" clId="{B3F035A4-8622-423C-85DC-19F6CD43B294}" dt="2019-10-15T08:26:03.785" v="4296" actId="6549"/>
          <ac:spMkLst>
            <pc:docMk/>
            <pc:sldMk cId="97037933" sldId="669"/>
            <ac:spMk id="3" creationId="{4EDC8595-3BD5-48B5-866A-EEA81F3F2067}"/>
          </ac:spMkLst>
        </pc:spChg>
      </pc:sldChg>
      <pc:sldChg chg="modSp ord">
        <pc:chgData name="li wei" userId="67d2153028aa74cb" providerId="LiveId" clId="{B3F035A4-8622-423C-85DC-19F6CD43B294}" dt="2019-10-15T08:28:24.986" v="4789" actId="20577"/>
        <pc:sldMkLst>
          <pc:docMk/>
          <pc:sldMk cId="2694372236" sldId="670"/>
        </pc:sldMkLst>
        <pc:spChg chg="mod">
          <ac:chgData name="li wei" userId="67d2153028aa74cb" providerId="LiveId" clId="{B3F035A4-8622-423C-85DC-19F6CD43B294}" dt="2019-10-15T08:28:24.986" v="4789" actId="20577"/>
          <ac:spMkLst>
            <pc:docMk/>
            <pc:sldMk cId="2694372236" sldId="670"/>
            <ac:spMk id="3" creationId="{2E44303E-5BC1-403B-AF91-5B8958025FC0}"/>
          </ac:spMkLst>
        </pc:spChg>
      </pc:sldChg>
      <pc:sldChg chg="del">
        <pc:chgData name="li wei" userId="67d2153028aa74cb" providerId="LiveId" clId="{B3F035A4-8622-423C-85DC-19F6CD43B294}" dt="2019-10-15T08:30:40.922" v="5175" actId="2696"/>
        <pc:sldMkLst>
          <pc:docMk/>
          <pc:sldMk cId="2561058290" sldId="671"/>
        </pc:sldMkLst>
      </pc:sldChg>
      <pc:sldChg chg="modSp">
        <pc:chgData name="li wei" userId="67d2153028aa74cb" providerId="LiveId" clId="{B3F035A4-8622-423C-85DC-19F6CD43B294}" dt="2019-10-15T08:33:05.015" v="5612" actId="6549"/>
        <pc:sldMkLst>
          <pc:docMk/>
          <pc:sldMk cId="1073945391" sldId="672"/>
        </pc:sldMkLst>
        <pc:spChg chg="mod">
          <ac:chgData name="li wei" userId="67d2153028aa74cb" providerId="LiveId" clId="{B3F035A4-8622-423C-85DC-19F6CD43B294}" dt="2019-10-15T08:33:05.015" v="5612" actId="6549"/>
          <ac:spMkLst>
            <pc:docMk/>
            <pc:sldMk cId="1073945391" sldId="672"/>
            <ac:spMk id="3" creationId="{D06D77D7-7FD4-496A-B8CF-000AB3E775AC}"/>
          </ac:spMkLst>
        </pc:spChg>
      </pc:sldChg>
      <pc:sldChg chg="ord">
        <pc:chgData name="li wei" userId="67d2153028aa74cb" providerId="LiveId" clId="{B3F035A4-8622-423C-85DC-19F6CD43B294}" dt="2019-10-15T07:53:57.692" v="161"/>
        <pc:sldMkLst>
          <pc:docMk/>
          <pc:sldMk cId="1298012633" sldId="673"/>
        </pc:sldMkLst>
      </pc:sldChg>
      <pc:sldChg chg="addSp delSp modSp add">
        <pc:chgData name="li wei" userId="67d2153028aa74cb" providerId="LiveId" clId="{B3F035A4-8622-423C-85DC-19F6CD43B294}" dt="2019-10-15T07:53:54.967" v="160"/>
        <pc:sldMkLst>
          <pc:docMk/>
          <pc:sldMk cId="2328057802" sldId="676"/>
        </pc:sldMkLst>
        <pc:spChg chg="del mod">
          <ac:chgData name="li wei" userId="67d2153028aa74cb" providerId="LiveId" clId="{B3F035A4-8622-423C-85DC-19F6CD43B294}" dt="2019-10-15T07:53:54.967" v="160"/>
          <ac:spMkLst>
            <pc:docMk/>
            <pc:sldMk cId="2328057802" sldId="676"/>
            <ac:spMk id="2" creationId="{00000000-0000-0000-0000-000000000000}"/>
          </ac:spMkLst>
        </pc:spChg>
        <pc:spChg chg="add mod">
          <ac:chgData name="li wei" userId="67d2153028aa74cb" providerId="LiveId" clId="{B3F035A4-8622-423C-85DC-19F6CD43B294}" dt="2019-10-15T07:53:52.187" v="158" actId="20577"/>
          <ac:spMkLst>
            <pc:docMk/>
            <pc:sldMk cId="2328057802" sldId="676"/>
            <ac:spMk id="3" creationId="{561447AE-9DD2-4FA1-8FEB-18B0A2698220}"/>
          </ac:spMkLst>
        </pc:spChg>
        <pc:spChg chg="mod">
          <ac:chgData name="li wei" userId="67d2153028aa74cb" providerId="LiveId" clId="{B3F035A4-8622-423C-85DC-19F6CD43B294}" dt="2019-10-15T07:52:58.824" v="51" actId="6549"/>
          <ac:spMkLst>
            <pc:docMk/>
            <pc:sldMk cId="2328057802" sldId="676"/>
            <ac:spMk id="7" creationId="{00000000-0000-0000-0000-000000000000}"/>
          </ac:spMkLst>
        </pc:spChg>
        <pc:picChg chg="mod">
          <ac:chgData name="li wei" userId="67d2153028aa74cb" providerId="LiveId" clId="{B3F035A4-8622-423C-85DC-19F6CD43B294}" dt="2019-10-15T07:52:55.006" v="50" actId="1076"/>
          <ac:picMkLst>
            <pc:docMk/>
            <pc:sldMk cId="2328057802" sldId="676"/>
            <ac:picMk id="3073" creationId="{00000000-0000-0000-0000-000000000000}"/>
          </ac:picMkLst>
        </pc:picChg>
      </pc:sldChg>
      <pc:sldChg chg="modSp add">
        <pc:chgData name="li wei" userId="67d2153028aa74cb" providerId="LiveId" clId="{B3F035A4-8622-423C-85DC-19F6CD43B294}" dt="2019-10-15T07:56:24.418" v="231" actId="20577"/>
        <pc:sldMkLst>
          <pc:docMk/>
          <pc:sldMk cId="1750597663" sldId="677"/>
        </pc:sldMkLst>
        <pc:spChg chg="mod">
          <ac:chgData name="li wei" userId="67d2153028aa74cb" providerId="LiveId" clId="{B3F035A4-8622-423C-85DC-19F6CD43B294}" dt="2019-10-15T07:56:24.418" v="231" actId="20577"/>
          <ac:spMkLst>
            <pc:docMk/>
            <pc:sldMk cId="1750597663" sldId="677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7:56:28.516" v="234" actId="20577"/>
        <pc:sldMkLst>
          <pc:docMk/>
          <pc:sldMk cId="1588742343" sldId="678"/>
        </pc:sldMkLst>
        <pc:spChg chg="mod">
          <ac:chgData name="li wei" userId="67d2153028aa74cb" providerId="LiveId" clId="{B3F035A4-8622-423C-85DC-19F6CD43B294}" dt="2019-10-15T07:56:28.516" v="234" actId="20577"/>
          <ac:spMkLst>
            <pc:docMk/>
            <pc:sldMk cId="1588742343" sldId="678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7:57:03.093" v="249" actId="6549"/>
        <pc:sldMkLst>
          <pc:docMk/>
          <pc:sldMk cId="3539515828" sldId="679"/>
        </pc:sldMkLst>
        <pc:spChg chg="mod">
          <ac:chgData name="li wei" userId="67d2153028aa74cb" providerId="LiveId" clId="{B3F035A4-8622-423C-85DC-19F6CD43B294}" dt="2019-10-15T07:57:03.093" v="249" actId="6549"/>
          <ac:spMkLst>
            <pc:docMk/>
            <pc:sldMk cId="3539515828" sldId="679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7:58:04.912" v="309"/>
        <pc:sldMkLst>
          <pc:docMk/>
          <pc:sldMk cId="1435047241" sldId="680"/>
        </pc:sldMkLst>
        <pc:spChg chg="mod">
          <ac:chgData name="li wei" userId="67d2153028aa74cb" providerId="LiveId" clId="{B3F035A4-8622-423C-85DC-19F6CD43B294}" dt="2019-10-15T07:58:04.912" v="309"/>
          <ac:spMkLst>
            <pc:docMk/>
            <pc:sldMk cId="1435047241" sldId="680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8:01:07.739" v="895" actId="6549"/>
        <pc:sldMkLst>
          <pc:docMk/>
          <pc:sldMk cId="104969738" sldId="681"/>
        </pc:sldMkLst>
        <pc:spChg chg="mod">
          <ac:chgData name="li wei" userId="67d2153028aa74cb" providerId="LiveId" clId="{B3F035A4-8622-423C-85DC-19F6CD43B294}" dt="2019-10-15T08:01:07.739" v="895" actId="6549"/>
          <ac:spMkLst>
            <pc:docMk/>
            <pc:sldMk cId="104969738" sldId="681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01:43.966" v="1075"/>
        <pc:sldMkLst>
          <pc:docMk/>
          <pc:sldMk cId="3923937834" sldId="682"/>
        </pc:sldMkLst>
        <pc:spChg chg="mod">
          <ac:chgData name="li wei" userId="67d2153028aa74cb" providerId="LiveId" clId="{B3F035A4-8622-423C-85DC-19F6CD43B294}" dt="2019-10-15T08:01:43.966" v="1075"/>
          <ac:spMkLst>
            <pc:docMk/>
            <pc:sldMk cId="3923937834" sldId="682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04:55.618" v="1548" actId="122"/>
        <pc:sldMkLst>
          <pc:docMk/>
          <pc:sldMk cId="3046782544" sldId="683"/>
        </pc:sldMkLst>
        <pc:spChg chg="mod">
          <ac:chgData name="li wei" userId="67d2153028aa74cb" providerId="LiveId" clId="{B3F035A4-8622-423C-85DC-19F6CD43B294}" dt="2019-10-15T08:04:55.618" v="1548" actId="122"/>
          <ac:spMkLst>
            <pc:docMk/>
            <pc:sldMk cId="3046782544" sldId="683"/>
            <ac:spMk id="3" creationId="{4EDC8595-3BD5-48B5-866A-EEA81F3F2067}"/>
          </ac:spMkLst>
        </pc:spChg>
      </pc:sldChg>
      <pc:sldChg chg="addSp delSp modSp add ord">
        <pc:chgData name="li wei" userId="67d2153028aa74cb" providerId="LiveId" clId="{B3F035A4-8622-423C-85DC-19F6CD43B294}" dt="2019-10-15T08:06:28.380" v="1635"/>
        <pc:sldMkLst>
          <pc:docMk/>
          <pc:sldMk cId="3377900734" sldId="684"/>
        </pc:sldMkLst>
        <pc:spChg chg="add del mod">
          <ac:chgData name="li wei" userId="67d2153028aa74cb" providerId="LiveId" clId="{B3F035A4-8622-423C-85DC-19F6CD43B294}" dt="2019-10-15T08:06:28.380" v="1635"/>
          <ac:spMkLst>
            <pc:docMk/>
            <pc:sldMk cId="3377900734" sldId="684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24:44.702" v="3939" actId="6549"/>
        <pc:sldMkLst>
          <pc:docMk/>
          <pc:sldMk cId="1004499121" sldId="685"/>
        </pc:sldMkLst>
        <pc:spChg chg="mod">
          <ac:chgData name="li wei" userId="67d2153028aa74cb" providerId="LiveId" clId="{B3F035A4-8622-423C-85DC-19F6CD43B294}" dt="2019-10-15T08:24:44.702" v="3939" actId="6549"/>
          <ac:spMkLst>
            <pc:docMk/>
            <pc:sldMk cId="1004499121" sldId="685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27:49.381" v="4757" actId="6549"/>
        <pc:sldMkLst>
          <pc:docMk/>
          <pc:sldMk cId="104937768" sldId="686"/>
        </pc:sldMkLst>
        <pc:spChg chg="mod">
          <ac:chgData name="li wei" userId="67d2153028aa74cb" providerId="LiveId" clId="{B3F035A4-8622-423C-85DC-19F6CD43B294}" dt="2019-10-15T08:27:49.381" v="4757" actId="6549"/>
          <ac:spMkLst>
            <pc:docMk/>
            <pc:sldMk cId="104937768" sldId="686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30:45.014" v="5185"/>
        <pc:sldMkLst>
          <pc:docMk/>
          <pc:sldMk cId="3090559473" sldId="687"/>
        </pc:sldMkLst>
        <pc:spChg chg="mod">
          <ac:chgData name="li wei" userId="67d2153028aa74cb" providerId="LiveId" clId="{B3F035A4-8622-423C-85DC-19F6CD43B294}" dt="2019-10-15T08:30:45.014" v="5185"/>
          <ac:spMkLst>
            <pc:docMk/>
            <pc:sldMk cId="3090559473" sldId="687"/>
            <ac:spMk id="3" creationId="{2E44303E-5BC1-403B-AF91-5B8958025F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24BE-F445-4CB3-A651-04214DD67201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97124-9A51-4EF1-84EE-5B9152CF1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63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3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2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609E-DD71-4297-A8A5-67A504BD2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5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849" y="1366242"/>
            <a:ext cx="5853708" cy="331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E2609E-DD71-4297-A8A5-67A504BD2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3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171450" indent="0">
              <a:buNone/>
              <a:defRPr sz="750"/>
            </a:lvl2pPr>
            <a:lvl3pPr marL="342900" indent="0">
              <a:buNone/>
              <a:defRPr sz="675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4849" y="1366242"/>
            <a:ext cx="2897981" cy="331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980" y="1366242"/>
            <a:ext cx="2898576" cy="331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8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29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9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31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76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50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4849" y="1366242"/>
            <a:ext cx="5853708" cy="3314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2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35278" y="133946"/>
            <a:ext cx="1463278" cy="454699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4848" y="133946"/>
            <a:ext cx="4333280" cy="454699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1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72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0584E1-3AE3-4D5F-B642-C863EEFAC25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1275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99C539-0E62-4CB1-B8DD-51749A5B5F6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2580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3"/>
            <a:ext cx="7886700" cy="2139553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1"/>
          </a:xfrm>
        </p:spPr>
        <p:txBody>
          <a:bodyPr/>
          <a:lstStyle>
            <a:lvl1pPr marL="0" indent="0">
              <a:buNone/>
              <a:defRPr sz="900"/>
            </a:lvl1pPr>
            <a:lvl2pPr marL="171450" indent="0">
              <a:buNone/>
              <a:defRPr sz="750"/>
            </a:lvl2pPr>
            <a:lvl3pPr marL="342900" indent="0">
              <a:buNone/>
              <a:defRPr sz="675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C6168F-A2A3-4F11-B598-2BA591DCE40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3166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4849" y="1366242"/>
            <a:ext cx="2897981" cy="3314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980" y="1366242"/>
            <a:ext cx="2898576" cy="3314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D131E-374C-4345-8060-4C4EFE17920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0000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1" cy="61793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72A013-6699-4E44-BBE0-89BDA07722D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833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11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638368-9DAB-4418-98B3-5C360BE4601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083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019A9A-62C0-405D-80D4-77E3F717CA8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5033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0EDF9F-0495-4EE3-9EB9-FFA8E5B1533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2205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D0CC01-CAE9-41C8-98B5-BBE1A9DF24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6444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76E5B-25AF-4196-9CD8-24782AB9C8E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31247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35278" y="133946"/>
            <a:ext cx="1463278" cy="454699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4848" y="133946"/>
            <a:ext cx="4333280" cy="454699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E44119-A660-4709-B4C7-52773FA10C9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03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5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2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0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7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9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8901" y="210271"/>
            <a:ext cx="1559082" cy="332417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185195" y="716308"/>
            <a:ext cx="8750461" cy="12897"/>
          </a:xfrm>
          <a:prstGeom prst="line">
            <a:avLst/>
          </a:prstGeom>
          <a:ln>
            <a:solidFill>
              <a:srgbClr val="D6D2C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91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307777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17145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34290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51435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68580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229196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395883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562571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729258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895946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1644849" y="133945"/>
            <a:ext cx="585370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1644849" y="1366242"/>
            <a:ext cx="5853708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4482703" y="4902399"/>
            <a:ext cx="174427" cy="1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>
              <a:defRPr sz="825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fld id="{F773A9B5-C703-4886-B2AA-CDC6F98148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171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ctr" defTabSz="307777" rtl="0" fontAlgn="base" hangingPunct="0">
        <a:spcBef>
          <a:spcPct val="0"/>
        </a:spcBef>
        <a:spcAft>
          <a:spcPct val="0"/>
        </a:spcAft>
        <a:defRPr sz="4200" kern="12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17145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34290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51435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68580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229196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395883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562571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729258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895946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第二讲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B80644-93D1-4955-9F08-456347A6D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96" y="1889563"/>
            <a:ext cx="561100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1F1B8E-C11A-4A8D-B255-B1709672AF30}"/>
              </a:ext>
            </a:extLst>
          </p:cNvPr>
          <p:cNvSpPr txBox="1"/>
          <p:nvPr/>
        </p:nvSpPr>
        <p:spPr>
          <a:xfrm>
            <a:off x="646981" y="14923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回测数据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919D59-B957-4534-8A94-8C019E3EA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91" y="948531"/>
            <a:ext cx="5132110" cy="37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1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1F1B8E-C11A-4A8D-B255-B1709672AF30}"/>
              </a:ext>
            </a:extLst>
          </p:cNvPr>
          <p:cNvSpPr txBox="1"/>
          <p:nvPr/>
        </p:nvSpPr>
        <p:spPr>
          <a:xfrm>
            <a:off x="646981" y="1492370"/>
            <a:ext cx="7479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每一小节的结束时间可能是多出一个</a:t>
            </a:r>
            <a:r>
              <a:rPr lang="en-US" altLang="zh-CN" dirty="0"/>
              <a:t>500</a:t>
            </a:r>
            <a:r>
              <a:rPr lang="zh-CN" altLang="en-US" dirty="0"/>
              <a:t>毫秒，比如铜的夜盘在</a:t>
            </a:r>
            <a:r>
              <a:rPr lang="en-US" altLang="zh-CN" dirty="0"/>
              <a:t>01:00:00.500</a:t>
            </a:r>
            <a:r>
              <a:rPr lang="zh-CN" altLang="en-US" dirty="0"/>
              <a:t>结束；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如果清洗数据，很多人直接用</a:t>
            </a:r>
            <a:r>
              <a:rPr lang="en-US" altLang="zh-CN" dirty="0"/>
              <a:t>01:00:00</a:t>
            </a:r>
            <a:r>
              <a:rPr lang="zh-CN" altLang="en-US" dirty="0"/>
              <a:t>截取，就会丢掉后面的行情；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如果用</a:t>
            </a:r>
            <a:r>
              <a:rPr lang="en-US" altLang="zh-CN" dirty="0"/>
              <a:t>01:00:01</a:t>
            </a:r>
            <a:r>
              <a:rPr lang="zh-CN" altLang="en-US" dirty="0"/>
              <a:t>来截取，这样对上期所不会出错；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我自己分析</a:t>
            </a:r>
            <a:r>
              <a:rPr lang="en-US" altLang="zh-CN" dirty="0"/>
              <a:t>2010-2020</a:t>
            </a:r>
            <a:r>
              <a:rPr lang="zh-CN" altLang="en-US" dirty="0"/>
              <a:t>这</a:t>
            </a:r>
            <a:r>
              <a:rPr lang="en-US" altLang="zh-CN" dirty="0"/>
              <a:t>10</a:t>
            </a:r>
            <a:r>
              <a:rPr lang="zh-CN" altLang="en-US" dirty="0"/>
              <a:t>年的数据，最奇怪的会多出</a:t>
            </a:r>
            <a:r>
              <a:rPr lang="en-US" altLang="zh-CN" dirty="0"/>
              <a:t>1.x</a:t>
            </a:r>
            <a:r>
              <a:rPr lang="zh-CN" altLang="en-US" dirty="0"/>
              <a:t>秒，所以用</a:t>
            </a:r>
            <a:r>
              <a:rPr lang="en-US" altLang="zh-CN" dirty="0"/>
              <a:t>02</a:t>
            </a:r>
            <a:r>
              <a:rPr lang="zh-CN" altLang="en-US" dirty="0"/>
              <a:t>秒结束来截取是安全的；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但不排除未来有奇葩行情，也可能交易所删除了这</a:t>
            </a:r>
            <a:r>
              <a:rPr lang="en-US" altLang="zh-CN" dirty="0"/>
              <a:t>500</a:t>
            </a:r>
            <a:r>
              <a:rPr lang="zh-CN" altLang="en-US" dirty="0"/>
              <a:t>毫秒</a:t>
            </a:r>
          </a:p>
        </p:txBody>
      </p:sp>
    </p:spTree>
    <p:extLst>
      <p:ext uri="{BB962C8B-B14F-4D97-AF65-F5344CB8AC3E}">
        <p14:creationId xmlns:p14="http://schemas.microsoft.com/office/powerpoint/2010/main" val="269989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FA7D499-65A6-471D-9851-EF680152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48" y="1428750"/>
            <a:ext cx="5943061" cy="363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基本函数：</a:t>
            </a:r>
            <a:endParaRPr lang="es-E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dirty="0"/>
              <a:t>def zero_divide(x,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防止分母是零出错，此时对应数值返回零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class </a:t>
            </a:r>
            <a:r>
              <a:rPr lang="en-US" altLang="zh-CN" dirty="0" err="1"/>
              <a:t>foctor_total_trade_imb_period</a:t>
            </a:r>
            <a:r>
              <a:rPr lang="en-US" altLang="zh-CN" dirty="0"/>
              <a:t>(</a:t>
            </a:r>
            <a:r>
              <a:rPr lang="en-US" altLang="zh-CN" dirty="0" err="1"/>
              <a:t>factor_template</a:t>
            </a:r>
            <a:r>
              <a:rPr lang="en-US" altLang="zh-CN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累计成交量的买卖不平衡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</a:rPr>
              <a:t>foctor_trade_imb_period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factor_template</a:t>
            </a:r>
            <a:r>
              <a:rPr lang="en-US" altLang="zh-CN" dirty="0">
                <a:solidFill>
                  <a:srgbClr val="FF0000"/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买卖不平衡量的移动均线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 </a:t>
            </a:r>
            <a:r>
              <a:rPr lang="en-US" altLang="zh-CN" dirty="0" err="1"/>
              <a:t>get_atr</a:t>
            </a:r>
            <a:r>
              <a:rPr lang="en-US" altLang="zh-CN" dirty="0"/>
              <a:t>(file, product, </a:t>
            </a:r>
            <a:r>
              <a:rPr lang="en-US" altLang="zh-CN" dirty="0" err="1"/>
              <a:t>period_list</a:t>
            </a:r>
            <a:r>
              <a:rPr lang="en-US" altLang="zh-CN" dirty="0"/>
              <a:t>, spread):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震动幅度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1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3C58F1-C0D4-4C4A-BCE9-C2CB1174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7" y="1067552"/>
            <a:ext cx="3571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7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191E96-DC00-4D26-902B-AA688839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214197"/>
            <a:ext cx="86010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353A6E-70BE-4EB3-B4A2-0BC17CD7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508961"/>
            <a:ext cx="8543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我们希望通过主动买卖量的差别来衡量当前的市场状况；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两种方法：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dirty="0"/>
              <a:t>total_trade_imb:</a:t>
            </a:r>
            <a:r>
              <a:rPr lang="zh-CN" altLang="en-US" dirty="0"/>
              <a:t>计算（买量</a:t>
            </a:r>
            <a:r>
              <a:rPr lang="en-US" altLang="zh-CN" dirty="0"/>
              <a:t>-</a:t>
            </a:r>
            <a:r>
              <a:rPr lang="zh-CN" altLang="en-US" dirty="0"/>
              <a:t>卖量）的移动均线，再除以总成交量的移动均线；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dirty="0"/>
              <a:t>trade_imb</a:t>
            </a:r>
            <a:r>
              <a:rPr lang="zh-CN" altLang="en-US" dirty="0"/>
              <a:t>：先计算（买量</a:t>
            </a:r>
            <a:r>
              <a:rPr lang="en-US" altLang="zh-CN" dirty="0"/>
              <a:t>-</a:t>
            </a:r>
            <a:r>
              <a:rPr lang="zh-CN" altLang="en-US" dirty="0"/>
              <a:t>卖量）</a:t>
            </a:r>
            <a:r>
              <a:rPr lang="en-US" altLang="zh-CN" dirty="0"/>
              <a:t>/</a:t>
            </a:r>
            <a:r>
              <a:rPr lang="zh-CN" altLang="en-US" dirty="0"/>
              <a:t>（买量</a:t>
            </a:r>
            <a:r>
              <a:rPr lang="en-US" altLang="zh-CN" dirty="0"/>
              <a:t>+</a:t>
            </a:r>
            <a:r>
              <a:rPr lang="zh-CN" altLang="en-US" dirty="0"/>
              <a:t>卖量）的比值，再计算比值的移动均线；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89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zh-CN" altLang="en-US" dirty="0"/>
              <a:t>哪种更好？</a:t>
            </a:r>
          </a:p>
        </p:txBody>
      </p:sp>
    </p:spTree>
    <p:extLst>
      <p:ext uri="{BB962C8B-B14F-4D97-AF65-F5344CB8AC3E}">
        <p14:creationId xmlns:p14="http://schemas.microsoft.com/office/powerpoint/2010/main" val="41818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本周内容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35876B-110C-4560-A764-174371055FC5}"/>
              </a:ext>
            </a:extLst>
          </p:cNvPr>
          <p:cNvSpPr/>
          <p:nvPr/>
        </p:nvSpPr>
        <p:spPr>
          <a:xfrm>
            <a:off x="2776801" y="1481008"/>
            <a:ext cx="4572000" cy="21646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样本内外测试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3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EBE469-6591-4D94-8F2B-889B5244B63E}"/>
              </a:ext>
            </a:extLst>
          </p:cNvPr>
          <p:cNvSpPr txBox="1"/>
          <p:nvPr/>
        </p:nvSpPr>
        <p:spPr>
          <a:xfrm>
            <a:off x="439947" y="2053390"/>
            <a:ext cx="269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trade.imb.4096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0750DE-0B91-40F9-81E0-63F79FE23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017916"/>
            <a:ext cx="6067967" cy="38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8F27F4-AA53-4311-90B9-434831AA800C}"/>
              </a:ext>
            </a:extLst>
          </p:cNvPr>
          <p:cNvSpPr txBox="1"/>
          <p:nvPr/>
        </p:nvSpPr>
        <p:spPr>
          <a:xfrm>
            <a:off x="345057" y="1880558"/>
            <a:ext cx="25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total.trade.imb.4096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0EDDFA-72FD-4F3E-AE39-1F89DAB0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102" y="1383675"/>
            <a:ext cx="5666321" cy="360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2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515541" y="1130060"/>
            <a:ext cx="7479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结论：似乎对商品期货</a:t>
            </a:r>
            <a:r>
              <a:rPr lang="en-US" altLang="zh-CN" dirty="0" err="1">
                <a:solidFill>
                  <a:srgbClr val="FF0000"/>
                </a:solidFill>
              </a:rPr>
              <a:t>trade_imb</a:t>
            </a:r>
            <a:r>
              <a:rPr lang="zh-CN" altLang="en-US" dirty="0">
                <a:solidFill>
                  <a:srgbClr val="FF0000"/>
                </a:solidFill>
              </a:rPr>
              <a:t>效果好一些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两者表现好的时间段和品种都不大一样，算是不同类型的因子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1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9D49-492E-4BCD-8E10-F83FE54B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" y="1591725"/>
            <a:ext cx="9144000" cy="26038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23353F-193E-4B2E-9573-A9C0161D5A77}"/>
              </a:ext>
            </a:extLst>
          </p:cNvPr>
          <p:cNvSpPr txBox="1"/>
          <p:nvPr/>
        </p:nvSpPr>
        <p:spPr>
          <a:xfrm>
            <a:off x="577970" y="1130060"/>
            <a:ext cx="418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因子统计分析</a:t>
            </a:r>
          </a:p>
        </p:txBody>
      </p:sp>
    </p:spTree>
    <p:extLst>
      <p:ext uri="{BB962C8B-B14F-4D97-AF65-F5344CB8AC3E}">
        <p14:creationId xmlns:p14="http://schemas.microsoft.com/office/powerpoint/2010/main" val="13541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23353F-193E-4B2E-9573-A9C0161D5A77}"/>
              </a:ext>
            </a:extLst>
          </p:cNvPr>
          <p:cNvSpPr txBox="1"/>
          <p:nvPr/>
        </p:nvSpPr>
        <p:spPr>
          <a:xfrm>
            <a:off x="577970" y="1130060"/>
            <a:ext cx="418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因子统计分析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7050A7-4832-4857-AE1F-DDA47DEBDE23}"/>
              </a:ext>
            </a:extLst>
          </p:cNvPr>
          <p:cNvSpPr txBox="1"/>
          <p:nvPr/>
        </p:nvSpPr>
        <p:spPr>
          <a:xfrm>
            <a:off x="577970" y="1591725"/>
            <a:ext cx="489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total_trade_imb</a:t>
            </a:r>
            <a:r>
              <a:rPr lang="zh-CN" altLang="en-US" dirty="0"/>
              <a:t>平稳性不错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C949D2-31F7-4F3A-97B0-78A8CC63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4" y="2124032"/>
            <a:ext cx="85058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23353F-193E-4B2E-9573-A9C0161D5A77}"/>
              </a:ext>
            </a:extLst>
          </p:cNvPr>
          <p:cNvSpPr txBox="1"/>
          <p:nvPr/>
        </p:nvSpPr>
        <p:spPr>
          <a:xfrm>
            <a:off x="577970" y="1130060"/>
            <a:ext cx="418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因子统计分析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7050A7-4832-4857-AE1F-DDA47DEBDE23}"/>
              </a:ext>
            </a:extLst>
          </p:cNvPr>
          <p:cNvSpPr txBox="1"/>
          <p:nvPr/>
        </p:nvSpPr>
        <p:spPr>
          <a:xfrm>
            <a:off x="577970" y="1591725"/>
            <a:ext cx="757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trade_imb</a:t>
            </a:r>
            <a:r>
              <a:rPr lang="zh-CN" altLang="en-US" dirty="0"/>
              <a:t>平稳性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BD10CC-3AD5-40F1-8C14-4843650DB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8" y="2053390"/>
            <a:ext cx="8486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这个是带方向的因子，可以直接用来交易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如果是顺势交易，意味着买量强于卖量就做多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如果是逆势交易，意味着买量弱于卖量就做多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实际上很难从因子的定义推出它是顺势还是逆势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因此，单因子分析只能是顺势和逆势都回测一遍，看哪个更好；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如果逆势明显优于顺势，那么因子可以理解为逆势的，然后再从经济学上找具体的原因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一般不可能两边都表现好，但有可能两边表现都不理想，那只能舍弃这个因子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也可能绝对值小的时候顺势，绝对值大的时候逆势。但日内可能不会出现，中低频更容易出现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8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单纯用方向性因子的弊端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例如买卖量，无论低波动还是高波动，比值都是</a:t>
            </a:r>
            <a:r>
              <a:rPr lang="en-US" altLang="zh-CN" dirty="0"/>
              <a:t>-1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之间，但在低波动的时候可能无法盈利，怎么办呢？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此时可以引入波动率因子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86DFC1-2091-4ED3-96FF-080A2C9B2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9" y="2081144"/>
            <a:ext cx="656364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波动性因子：</a:t>
            </a:r>
            <a:r>
              <a:rPr lang="en-US" altLang="zh-CN" dirty="0" err="1"/>
              <a:t>atr</a:t>
            </a:r>
            <a:r>
              <a:rPr lang="zh-CN" altLang="en-US" dirty="0"/>
              <a:t>（</a:t>
            </a:r>
            <a:r>
              <a:rPr lang="en-US" altLang="zh-CN" dirty="0"/>
              <a:t>absolute true range)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在偏高频的交易中，买卖价差占据了绝大多数的交易成本，我们可以用</a:t>
            </a:r>
            <a:r>
              <a:rPr lang="en-US" altLang="zh-CN" dirty="0" err="1"/>
              <a:t>atr</a:t>
            </a:r>
            <a:r>
              <a:rPr lang="en-US" altLang="zh-CN" dirty="0"/>
              <a:t>/</a:t>
            </a:r>
            <a:r>
              <a:rPr lang="en-US" altLang="zh-CN" dirty="0" err="1"/>
              <a:t>wpr</a:t>
            </a:r>
            <a:r>
              <a:rPr lang="zh-CN" altLang="en-US" dirty="0"/>
              <a:t>来对</a:t>
            </a:r>
            <a:r>
              <a:rPr lang="en-US" altLang="zh-CN" dirty="0" err="1"/>
              <a:t>atr</a:t>
            </a:r>
            <a:r>
              <a:rPr lang="zh-CN" altLang="en-US" dirty="0"/>
              <a:t>进行标准化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这样得出的波动率是百分比，可能跨品种对比更有意义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Q1</a:t>
            </a:r>
            <a:r>
              <a:rPr lang="zh-CN" altLang="en-US" sz="1400" dirty="0"/>
              <a:t>：</a:t>
            </a:r>
            <a:r>
              <a:rPr lang="zh-CN" altLang="zh-CN" sz="1400" dirty="0"/>
              <a:t>之后的策略可以转写成第三方平台吗</a:t>
            </a:r>
            <a:r>
              <a:rPr lang="zh-CN" altLang="en-US" sz="1400" dirty="0"/>
              <a:t>？</a:t>
            </a:r>
            <a:r>
              <a:rPr lang="zh-CN" altLang="zh-CN" sz="1400" dirty="0"/>
              <a:t>如</a:t>
            </a:r>
            <a:r>
              <a:rPr lang="en-US" altLang="zh-CN" sz="1400" dirty="0" err="1"/>
              <a:t>multichart</a:t>
            </a:r>
            <a:r>
              <a:rPr lang="en-US" altLang="zh-CN" sz="1400" dirty="0"/>
              <a:t>(easy language) </a:t>
            </a:r>
            <a:r>
              <a:rPr lang="zh-CN" altLang="zh-CN" sz="1400" dirty="0"/>
              <a:t>还是说一定要</a:t>
            </a:r>
            <a:r>
              <a:rPr lang="en-US" altLang="zh-CN" sz="1400" dirty="0"/>
              <a:t>C++</a:t>
            </a:r>
            <a:r>
              <a:rPr lang="zh-CN" altLang="en-US" sz="1400" dirty="0"/>
              <a:t>（</a:t>
            </a:r>
            <a:r>
              <a:rPr lang="zh-CN" altLang="zh-CN" sz="1400" dirty="0"/>
              <a:t>策略是低频的情况下</a:t>
            </a:r>
            <a:r>
              <a:rPr lang="zh-CN" altLang="en-US" sz="1400" dirty="0"/>
              <a:t>）</a:t>
            </a:r>
            <a:r>
              <a:rPr lang="en-US" altLang="zh-CN" sz="1400" dirty="0"/>
              <a:t>?</a:t>
            </a:r>
          </a:p>
          <a:p>
            <a:pPr lvl="0"/>
            <a:endParaRPr lang="en-US" altLang="zh-CN" sz="1400" dirty="0"/>
          </a:p>
          <a:p>
            <a:pPr lvl="0"/>
            <a:r>
              <a:rPr lang="en-US" altLang="zh-CN" sz="1400" dirty="0">
                <a:solidFill>
                  <a:srgbClr val="FF0000"/>
                </a:solidFill>
              </a:rPr>
              <a:t>A:</a:t>
            </a:r>
            <a:r>
              <a:rPr lang="zh-CN" altLang="zh-CN" sz="1400" dirty="0">
                <a:solidFill>
                  <a:srgbClr val="FF0000"/>
                </a:solidFill>
              </a:rPr>
              <a:t>这期课程主要是教日内波段</a:t>
            </a:r>
            <a:r>
              <a:rPr lang="zh-CN" altLang="en-US" sz="1400" dirty="0">
                <a:solidFill>
                  <a:srgbClr val="FF0000"/>
                </a:solidFill>
              </a:rPr>
              <a:t>，我个人建议还是</a:t>
            </a:r>
            <a:r>
              <a:rPr lang="en-US" altLang="zh-CN" sz="1400" dirty="0">
                <a:solidFill>
                  <a:srgbClr val="FF0000"/>
                </a:solidFill>
              </a:rPr>
              <a:t>C++</a:t>
            </a:r>
            <a:r>
              <a:rPr lang="zh-CN" altLang="en-US" sz="1400" dirty="0">
                <a:solidFill>
                  <a:srgbClr val="FF0000"/>
                </a:solidFill>
              </a:rPr>
              <a:t>比较好，</a:t>
            </a:r>
            <a:r>
              <a:rPr lang="en-US" altLang="zh-CN" sz="1400" dirty="0">
                <a:solidFill>
                  <a:srgbClr val="FF0000"/>
                </a:solidFill>
              </a:rPr>
              <a:t>python</a:t>
            </a:r>
            <a:r>
              <a:rPr lang="zh-CN" altLang="en-US" sz="1400" dirty="0">
                <a:solidFill>
                  <a:srgbClr val="FF0000"/>
                </a:solidFill>
              </a:rPr>
              <a:t>都不要用；</a:t>
            </a:r>
            <a:r>
              <a:rPr lang="en-US" altLang="zh-CN" sz="1400" dirty="0">
                <a:solidFill>
                  <a:srgbClr val="FF0000"/>
                </a:solidFill>
              </a:rPr>
              <a:t>windows</a:t>
            </a:r>
            <a:r>
              <a:rPr lang="zh-CN" altLang="en-US" sz="1400" dirty="0">
                <a:solidFill>
                  <a:srgbClr val="FF0000"/>
                </a:solidFill>
              </a:rPr>
              <a:t>和</a:t>
            </a:r>
            <a:r>
              <a:rPr lang="en-US" altLang="zh-CN" sz="1400" dirty="0" err="1">
                <a:solidFill>
                  <a:srgbClr val="FF0000"/>
                </a:solidFill>
              </a:rPr>
              <a:t>linux</a:t>
            </a:r>
            <a:r>
              <a:rPr lang="zh-CN" altLang="en-US" sz="1400" dirty="0">
                <a:solidFill>
                  <a:srgbClr val="FF0000"/>
                </a:solidFill>
              </a:rPr>
              <a:t>的</a:t>
            </a:r>
            <a:r>
              <a:rPr lang="en-US" altLang="zh-CN" sz="1400" dirty="0">
                <a:solidFill>
                  <a:srgbClr val="FF0000"/>
                </a:solidFill>
              </a:rPr>
              <a:t>C++</a:t>
            </a:r>
            <a:r>
              <a:rPr lang="zh-CN" altLang="en-US" sz="1400" dirty="0">
                <a:solidFill>
                  <a:srgbClr val="FF0000"/>
                </a:solidFill>
              </a:rPr>
              <a:t>都可以；因为基于分笔数据，量比较大；</a:t>
            </a:r>
            <a:r>
              <a:rPr lang="en-US" altLang="zh-CN" sz="1400" dirty="0">
                <a:solidFill>
                  <a:srgbClr val="FF0000"/>
                </a:solidFill>
              </a:rPr>
              <a:t>C++</a:t>
            </a:r>
            <a:r>
              <a:rPr lang="zh-CN" altLang="en-US" sz="1400" dirty="0">
                <a:solidFill>
                  <a:srgbClr val="FF0000"/>
                </a:solidFill>
              </a:rPr>
              <a:t>最好；甚至</a:t>
            </a:r>
            <a:r>
              <a:rPr lang="en-US" altLang="zh-CN" sz="1400" dirty="0">
                <a:solidFill>
                  <a:srgbClr val="FF0000"/>
                </a:solidFill>
              </a:rPr>
              <a:t>C</a:t>
            </a:r>
            <a:r>
              <a:rPr lang="zh-CN" altLang="en-US" sz="1400" dirty="0">
                <a:solidFill>
                  <a:srgbClr val="FF0000"/>
                </a:solidFill>
              </a:rPr>
              <a:t>可以速度更快；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9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69343" y="1181819"/>
            <a:ext cx="7979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测试步骤：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</a:t>
            </a:r>
            <a:r>
              <a:rPr lang="zh-CN" altLang="en-US" dirty="0"/>
              <a:t>计算因子取值的分布，</a:t>
            </a:r>
            <a:r>
              <a:rPr lang="en-US" altLang="zh-CN" dirty="0" err="1"/>
              <a:t>all_signal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</a:t>
            </a:r>
            <a:r>
              <a:rPr lang="zh-CN" altLang="en-US" dirty="0"/>
              <a:t>选好</a:t>
            </a:r>
            <a:r>
              <a:rPr lang="en-US" altLang="zh-CN" dirty="0"/>
              <a:t>20</a:t>
            </a:r>
            <a:r>
              <a:rPr lang="zh-CN" altLang="en-US" dirty="0"/>
              <a:t>个开仓阈值：</a:t>
            </a:r>
            <a:r>
              <a:rPr lang="en-US" altLang="zh-CN" dirty="0" err="1"/>
              <a:t>open_thre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3.</a:t>
            </a:r>
            <a:r>
              <a:rPr lang="zh-CN" altLang="en-US" dirty="0"/>
              <a:t>每个开仓阈值平均分配</a:t>
            </a:r>
            <a:r>
              <a:rPr lang="en-US" altLang="zh-CN" dirty="0"/>
              <a:t>5</a:t>
            </a:r>
            <a:r>
              <a:rPr lang="zh-CN" altLang="en-US" dirty="0"/>
              <a:t>个平仓阈值，一共</a:t>
            </a:r>
            <a:r>
              <a:rPr lang="en-US" altLang="zh-CN" dirty="0"/>
              <a:t>100</a:t>
            </a:r>
            <a:r>
              <a:rPr lang="zh-CN" altLang="en-US" dirty="0"/>
              <a:t>组参数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4.</a:t>
            </a:r>
            <a:r>
              <a:rPr lang="zh-CN" altLang="en-US" dirty="0"/>
              <a:t>并行优化</a:t>
            </a:r>
            <a:r>
              <a:rPr lang="en-US" altLang="zh-CN" dirty="0"/>
              <a:t> </a:t>
            </a:r>
            <a:r>
              <a:rPr lang="en-US" altLang="zh-CN" dirty="0" err="1"/>
              <a:t>f_par</a:t>
            </a:r>
            <a:r>
              <a:rPr lang="en-US" altLang="zh-CN" dirty="0"/>
              <a:t> = </a:t>
            </a:r>
            <a:r>
              <a:rPr lang="en-US" altLang="zh-CN" dirty="0" err="1"/>
              <a:t>functools.partial</a:t>
            </a:r>
            <a:r>
              <a:rPr lang="en-US" altLang="zh-CN" dirty="0"/>
              <a:t>(</a:t>
            </a:r>
            <a:r>
              <a:rPr lang="en-US" altLang="zh-CN" dirty="0" err="1"/>
              <a:t>get_signal_pnl</a:t>
            </a:r>
            <a:r>
              <a:rPr lang="en-US" altLang="zh-CN" dirty="0"/>
              <a:t>, product=product, </a:t>
            </a:r>
            <a:r>
              <a:rPr lang="en-US" altLang="zh-CN" dirty="0" err="1"/>
              <a:t>signal_name</a:t>
            </a:r>
            <a:r>
              <a:rPr lang="en-US" altLang="zh-CN" dirty="0"/>
              <a:t>=</a:t>
            </a:r>
            <a:r>
              <a:rPr lang="en-US" altLang="zh-CN" dirty="0" err="1"/>
              <a:t>signal_name</a:t>
            </a:r>
            <a:r>
              <a:rPr lang="en-US" altLang="zh-CN" dirty="0"/>
              <a:t>, </a:t>
            </a:r>
            <a:r>
              <a:rPr lang="en-US" altLang="zh-CN" dirty="0" err="1"/>
              <a:t>thre_mat</a:t>
            </a:r>
            <a:r>
              <a:rPr lang="en-US" altLang="zh-CN" dirty="0"/>
              <a:t>=</a:t>
            </a:r>
            <a:r>
              <a:rPr lang="en-US" altLang="zh-CN" dirty="0" err="1"/>
              <a:t>thre_mat</a:t>
            </a:r>
            <a:r>
              <a:rPr lang="en-US" altLang="zh-C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reverse=1</a:t>
            </a:r>
            <a:r>
              <a:rPr lang="en-US" altLang="zh-CN" dirty="0"/>
              <a:t>, </a:t>
            </a:r>
            <a:r>
              <a:rPr lang="en-US" altLang="zh-CN" dirty="0" err="1"/>
              <a:t>tranct</a:t>
            </a:r>
            <a:r>
              <a:rPr lang="en-US" altLang="zh-CN" dirty="0"/>
              <a:t>=</a:t>
            </a:r>
            <a:r>
              <a:rPr lang="en-US" altLang="zh-CN" dirty="0" err="1"/>
              <a:t>tranct</a:t>
            </a:r>
            <a:r>
              <a:rPr lang="en-US" altLang="zh-CN" dirty="0"/>
              <a:t>, </a:t>
            </a:r>
            <a:r>
              <a:rPr lang="en-US" altLang="zh-CN" dirty="0" err="1"/>
              <a:t>max_spread</a:t>
            </a:r>
            <a:r>
              <a:rPr lang="en-US" altLang="zh-CN" dirty="0"/>
              <a:t>=spread</a:t>
            </a:r>
            <a:r>
              <a:rPr lang="zh-CN" altLang="en-US" dirty="0"/>
              <a:t>*</a:t>
            </a:r>
            <a:r>
              <a:rPr lang="en-US" altLang="zh-CN" dirty="0"/>
              <a:t>1.1, </a:t>
            </a:r>
            <a:r>
              <a:rPr lang="en-US" altLang="zh-CN" dirty="0" err="1"/>
              <a:t>tranct_ratio</a:t>
            </a:r>
            <a:r>
              <a:rPr lang="en-US" altLang="zh-CN" dirty="0"/>
              <a:t>=True, </a:t>
            </a:r>
            <a:r>
              <a:rPr lang="en-US" altLang="zh-CN" dirty="0" err="1">
                <a:solidFill>
                  <a:srgbClr val="FF0000"/>
                </a:solidFill>
              </a:rPr>
              <a:t>atr_filter</a:t>
            </a:r>
            <a:r>
              <a:rPr lang="en-US" altLang="zh-CN" dirty="0">
                <a:solidFill>
                  <a:srgbClr val="FF0000"/>
                </a:solidFill>
              </a:rPr>
              <a:t>=0.01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5.</a:t>
            </a:r>
            <a:r>
              <a:rPr lang="zh-CN" altLang="en-US" dirty="0"/>
              <a:t>筛选策略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good_strat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trade_stat</a:t>
            </a:r>
            <a:r>
              <a:rPr lang="en-US" altLang="zh-CN" dirty="0">
                <a:solidFill>
                  <a:srgbClr val="FF0000"/>
                </a:solidFill>
              </a:rPr>
              <a:t>["</a:t>
            </a:r>
            <a:r>
              <a:rPr lang="en-US" altLang="zh-CN" dirty="0" err="1">
                <a:solidFill>
                  <a:srgbClr val="FF0000"/>
                </a:solidFill>
              </a:rPr>
              <a:t>final.result</a:t>
            </a:r>
            <a:r>
              <a:rPr lang="en-US" altLang="zh-CN" dirty="0">
                <a:solidFill>
                  <a:srgbClr val="FF0000"/>
                </a:solidFill>
              </a:rPr>
              <a:t>"]["</a:t>
            </a:r>
            <a:r>
              <a:rPr lang="en-US" altLang="zh-CN" dirty="0" err="1">
                <a:solidFill>
                  <a:srgbClr val="FF0000"/>
                </a:solidFill>
              </a:rPr>
              <a:t>avg.pnl</a:t>
            </a:r>
            <a:r>
              <a:rPr lang="en-US" altLang="zh-CN" dirty="0">
                <a:solidFill>
                  <a:srgbClr val="FF0000"/>
                </a:solidFill>
              </a:rPr>
              <a:t>"]&gt;2*spread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4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4C5F5-3EF4-437C-935D-366F88C26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19" y="1236746"/>
            <a:ext cx="564911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5D819-044E-4952-AEF8-22D22EF1DF1F}"/>
              </a:ext>
            </a:extLst>
          </p:cNvPr>
          <p:cNvSpPr txBox="1"/>
          <p:nvPr/>
        </p:nvSpPr>
        <p:spPr>
          <a:xfrm>
            <a:off x="508958" y="948531"/>
            <a:ext cx="35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Total.trade.imb</a:t>
            </a:r>
            <a:r>
              <a:rPr lang="zh-CN" altLang="en-US" dirty="0"/>
              <a:t>取值分布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6C8158-818C-43FF-BA38-F0901FB1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4" y="1428750"/>
            <a:ext cx="5654581" cy="354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9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5D819-044E-4952-AEF8-22D22EF1DF1F}"/>
              </a:ext>
            </a:extLst>
          </p:cNvPr>
          <p:cNvSpPr txBox="1"/>
          <p:nvPr/>
        </p:nvSpPr>
        <p:spPr>
          <a:xfrm>
            <a:off x="508958" y="948531"/>
            <a:ext cx="35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Trade.imb</a:t>
            </a:r>
            <a:r>
              <a:rPr lang="zh-CN" altLang="en-US" dirty="0"/>
              <a:t>的取值分布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F60E62-E636-4501-8E70-342F5A30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38" y="1428750"/>
            <a:ext cx="5618722" cy="352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69343" y="1181819"/>
            <a:ext cx="797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优化方法介绍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现在用</a:t>
            </a:r>
            <a:r>
              <a:rPr lang="zh-CN" altLang="en-US" dirty="0">
                <a:solidFill>
                  <a:srgbClr val="FF0000"/>
                </a:solidFill>
              </a:rPr>
              <a:t>网格优化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我们并不知道因子是趋势还是反转，所以都要测测；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reverse=1</a:t>
            </a:r>
            <a:r>
              <a:rPr lang="zh-CN" altLang="en-US" dirty="0"/>
              <a:t>表示趋势，</a:t>
            </a:r>
            <a:r>
              <a:rPr lang="en-US" altLang="zh-CN" dirty="0"/>
              <a:t>reverse=-1</a:t>
            </a:r>
            <a:r>
              <a:rPr lang="zh-CN" altLang="en-US" dirty="0"/>
              <a:t>表示反转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未来纳入回归模型就可以由系数自动调整，现在还不行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9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69343" y="1181819"/>
            <a:ext cx="797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使用波动率过滤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</a:t>
            </a:r>
            <a:r>
              <a:rPr lang="en-US" altLang="zh-CN" dirty="0" err="1"/>
              <a:t>atr</a:t>
            </a:r>
            <a:r>
              <a:rPr lang="zh-CN" altLang="en-US" dirty="0"/>
              <a:t>过滤低波动率，波动太低可能无法覆盖成本，这里是使用</a:t>
            </a:r>
            <a:r>
              <a:rPr lang="en-US" altLang="zh-CN" dirty="0" err="1"/>
              <a:t>atr</a:t>
            </a:r>
            <a:r>
              <a:rPr lang="en-US" altLang="zh-CN" dirty="0"/>
              <a:t>&gt;=0.01</a:t>
            </a:r>
            <a:r>
              <a:rPr lang="zh-CN" altLang="en-US" dirty="0"/>
              <a:t>，也就是波动幅度要达到</a:t>
            </a:r>
            <a:r>
              <a:rPr lang="en-US" altLang="zh-CN" dirty="0"/>
              <a:t>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当然，加入后可能交易信号会滞后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05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AD0F8-D4ED-4AE5-9E14-E21368E1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95" y="1295401"/>
            <a:ext cx="6210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67FBCB-DAC6-4176-9D3F-559428E3CB67}"/>
              </a:ext>
            </a:extLst>
          </p:cNvPr>
          <p:cNvSpPr txBox="1"/>
          <p:nvPr/>
        </p:nvSpPr>
        <p:spPr>
          <a:xfrm>
            <a:off x="923026" y="1026543"/>
            <a:ext cx="416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total.trade.imb</a:t>
            </a:r>
            <a:r>
              <a:rPr lang="zh-CN" altLang="en-US" dirty="0"/>
              <a:t>全局优化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E61C57-8607-46C0-B18C-63F5BF1B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40" y="1455443"/>
            <a:ext cx="6278937" cy="32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E1FAE-B39B-48C2-97CA-B5F785330BC4}"/>
              </a:ext>
            </a:extLst>
          </p:cNvPr>
          <p:cNvSpPr txBox="1"/>
          <p:nvPr/>
        </p:nvSpPr>
        <p:spPr>
          <a:xfrm>
            <a:off x="819509" y="948531"/>
            <a:ext cx="571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trade.imb.4096</a:t>
            </a:r>
            <a:r>
              <a:rPr lang="zh-CN" altLang="en-US" dirty="0"/>
              <a:t>全局优化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17485-04B9-4598-9A31-CF38925A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02" y="1317863"/>
            <a:ext cx="6477281" cy="33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D77D7-7FD4-496A-B8CF-000AB3E775AC}"/>
              </a:ext>
            </a:extLst>
          </p:cNvPr>
          <p:cNvSpPr txBox="1"/>
          <p:nvPr/>
        </p:nvSpPr>
        <p:spPr>
          <a:xfrm>
            <a:off x="923026" y="1207698"/>
            <a:ext cx="6349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样本内外的设置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刚刚是全局优化，可能说服力不强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现在介绍样本内外优化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训练集：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月以前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测试集：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月以后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兼顾单笔利润和交易次数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一般来说筛选策略的标准不宜太苛刻，否则容易过度优化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时间序列一般用前面训练，后面预测，反过来意义不大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41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Q2</a:t>
            </a:r>
            <a:r>
              <a:rPr lang="zh-CN" altLang="en-US" sz="1400" dirty="0"/>
              <a:t>：</a:t>
            </a:r>
            <a:r>
              <a:rPr lang="zh-CN" altLang="zh-CN" sz="1400" dirty="0"/>
              <a:t>为何要计算对数收益率</a:t>
            </a:r>
            <a:r>
              <a:rPr lang="en-US" altLang="zh-CN" sz="1400" dirty="0"/>
              <a:t> 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lvl="0"/>
            <a:r>
              <a:rPr lang="en-US" altLang="zh-CN" sz="1400" dirty="0">
                <a:solidFill>
                  <a:srgbClr val="FF0000"/>
                </a:solidFill>
              </a:rPr>
              <a:t>A:</a:t>
            </a:r>
            <a:r>
              <a:rPr lang="zh-CN" altLang="zh-CN" sz="1400" dirty="0">
                <a:solidFill>
                  <a:srgbClr val="FF0000"/>
                </a:solidFill>
              </a:rPr>
              <a:t>方便计算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对数收益率是多空对称，从</a:t>
            </a:r>
            <a:r>
              <a:rPr lang="en-US" altLang="zh-CN" sz="1400" dirty="0">
                <a:solidFill>
                  <a:srgbClr val="FF0000"/>
                </a:solidFill>
              </a:rPr>
              <a:t>x</a:t>
            </a:r>
            <a:r>
              <a:rPr lang="zh-CN" altLang="en-US" sz="1400" dirty="0">
                <a:solidFill>
                  <a:srgbClr val="FF0000"/>
                </a:solidFill>
              </a:rPr>
              <a:t>变化到</a:t>
            </a:r>
            <a:r>
              <a:rPr lang="en-US" altLang="zh-CN" sz="1400" dirty="0">
                <a:solidFill>
                  <a:srgbClr val="FF0000"/>
                </a:solidFill>
              </a:rPr>
              <a:t>y</a:t>
            </a:r>
            <a:r>
              <a:rPr lang="zh-CN" altLang="en-US" sz="1400" dirty="0">
                <a:solidFill>
                  <a:srgbClr val="FF0000"/>
                </a:solidFill>
              </a:rPr>
              <a:t>，以及从</a:t>
            </a:r>
            <a:r>
              <a:rPr lang="en-US" altLang="zh-CN" sz="1400" dirty="0">
                <a:solidFill>
                  <a:srgbClr val="FF0000"/>
                </a:solidFill>
              </a:rPr>
              <a:t>y</a:t>
            </a:r>
            <a:r>
              <a:rPr lang="zh-CN" altLang="en-US" sz="1400" dirty="0">
                <a:solidFill>
                  <a:srgbClr val="FF0000"/>
                </a:solidFill>
              </a:rPr>
              <a:t>变化到</a:t>
            </a:r>
            <a:r>
              <a:rPr lang="en-US" altLang="zh-CN" sz="1400" dirty="0">
                <a:solidFill>
                  <a:srgbClr val="FF0000"/>
                </a:solidFill>
              </a:rPr>
              <a:t>x</a:t>
            </a:r>
            <a:r>
              <a:rPr lang="zh-CN" altLang="en-US" sz="1400" dirty="0">
                <a:solidFill>
                  <a:srgbClr val="FF0000"/>
                </a:solidFill>
              </a:rPr>
              <a:t>对称的，但除法来计算不对称（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变到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25%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变到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20%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log(80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  <a:r>
              <a:rPr lang="en-US" altLang="zh-CN" sz="1400" dirty="0">
                <a:solidFill>
                  <a:srgbClr val="FF0000"/>
                </a:solidFill>
              </a:rPr>
              <a:t>-log(100)=-(log(100)-log(80))</a:t>
            </a: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用实际的价格变化也是对称的，比如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到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到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-20</a:t>
            </a:r>
            <a:r>
              <a:rPr lang="zh-CN" altLang="en-US" sz="1400" dirty="0">
                <a:solidFill>
                  <a:srgbClr val="FF0000"/>
                </a:solidFill>
              </a:rPr>
              <a:t>；但可能期货价格几年间变化较大。比如之前股指</a:t>
            </a:r>
            <a:r>
              <a:rPr lang="en-US" altLang="zh-CN" sz="1400" dirty="0">
                <a:solidFill>
                  <a:srgbClr val="FF0000"/>
                </a:solidFill>
              </a:rPr>
              <a:t>2000</a:t>
            </a:r>
            <a:r>
              <a:rPr lang="zh-CN" altLang="en-US" sz="1400" dirty="0">
                <a:solidFill>
                  <a:srgbClr val="FF0000"/>
                </a:solidFill>
              </a:rPr>
              <a:t>点，后来</a:t>
            </a:r>
            <a:r>
              <a:rPr lang="en-US" altLang="zh-CN" sz="1400" dirty="0">
                <a:solidFill>
                  <a:srgbClr val="FF0000"/>
                </a:solidFill>
              </a:rPr>
              <a:t>5000</a:t>
            </a:r>
            <a:r>
              <a:rPr lang="zh-CN" altLang="en-US" sz="1400" dirty="0">
                <a:solidFill>
                  <a:srgbClr val="FF0000"/>
                </a:solidFill>
              </a:rPr>
              <a:t>点，那么</a:t>
            </a:r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r>
              <a:rPr lang="zh-CN" altLang="en-US" sz="1400" dirty="0">
                <a:solidFill>
                  <a:srgbClr val="FF0000"/>
                </a:solidFill>
              </a:rPr>
              <a:t>相对于</a:t>
            </a:r>
            <a:r>
              <a:rPr lang="en-US" altLang="zh-CN" sz="1400" dirty="0">
                <a:solidFill>
                  <a:srgbClr val="FF0000"/>
                </a:solidFill>
              </a:rPr>
              <a:t>2000</a:t>
            </a:r>
            <a:r>
              <a:rPr lang="zh-CN" altLang="en-US" sz="1400" dirty="0">
                <a:solidFill>
                  <a:srgbClr val="FF0000"/>
                </a:solidFill>
              </a:rPr>
              <a:t>点是</a:t>
            </a:r>
            <a:r>
              <a:rPr lang="en-US" altLang="zh-CN" sz="1400" dirty="0">
                <a:solidFill>
                  <a:srgbClr val="FF0000"/>
                </a:solidFill>
              </a:rPr>
              <a:t>1%</a:t>
            </a:r>
            <a:r>
              <a:rPr lang="zh-CN" altLang="en-US" sz="1400" dirty="0">
                <a:solidFill>
                  <a:srgbClr val="FF0000"/>
                </a:solidFill>
              </a:rPr>
              <a:t>，相对于</a:t>
            </a:r>
            <a:r>
              <a:rPr lang="en-US" altLang="zh-CN" sz="1400" dirty="0">
                <a:solidFill>
                  <a:srgbClr val="FF0000"/>
                </a:solidFill>
              </a:rPr>
              <a:t>5000</a:t>
            </a:r>
            <a:r>
              <a:rPr lang="zh-CN" altLang="en-US" sz="1400" dirty="0">
                <a:solidFill>
                  <a:srgbClr val="FF0000"/>
                </a:solidFill>
              </a:rPr>
              <a:t>点就很小了。但手续费是按照合约价值的万分之几来收，所以预测也有收益率好一点。另外滑点是跟价格成正比。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zh-CN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E9963D-8AC0-4102-A151-1C7F0BAA59A5}"/>
              </a:ext>
            </a:extLst>
          </p:cNvPr>
          <p:cNvSpPr txBox="1"/>
          <p:nvPr/>
        </p:nvSpPr>
        <p:spPr>
          <a:xfrm>
            <a:off x="776377" y="923026"/>
            <a:ext cx="45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训练集做训练，使用</a:t>
            </a:r>
            <a:r>
              <a:rPr lang="en-US" altLang="zh-CN" dirty="0" err="1"/>
              <a:t>train_sample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F05815-060C-453F-86C5-7352486C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" y="1292358"/>
            <a:ext cx="6372950" cy="32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筛选表现好的策略，大于</a:t>
            </a:r>
            <a:r>
              <a:rPr lang="en-US" altLang="zh-CN" dirty="0"/>
              <a:t>1*spread</a:t>
            </a:r>
            <a:r>
              <a:rPr lang="zh-CN" altLang="en-US" dirty="0"/>
              <a:t>，次数大于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3BE24-CC16-4531-8932-4B2F7E62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1" y="1599833"/>
            <a:ext cx="8154538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3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trade.imb..4096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7DD6D1-B513-471D-A9AC-EF58EFAB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214562"/>
            <a:ext cx="4953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trade.imb.4096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03DCAF-DED0-428E-BD70-AECFE9B48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44" y="1436572"/>
            <a:ext cx="5093821" cy="323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3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total.trade.imb.4096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1DFEA0-C410-42D9-884E-D8654D06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9" y="1283732"/>
            <a:ext cx="783064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total.trade.imb.4096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DDC58-65B4-48B9-A9AF-45C1C5B5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400300"/>
            <a:ext cx="46291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929213-9249-4C62-AEA9-D7E625CC5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942356"/>
            <a:ext cx="6438526" cy="409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D77D7-7FD4-496A-B8CF-000AB3E775AC}"/>
              </a:ext>
            </a:extLst>
          </p:cNvPr>
          <p:cNvSpPr txBox="1"/>
          <p:nvPr/>
        </p:nvSpPr>
        <p:spPr>
          <a:xfrm>
            <a:off x="923026" y="1207698"/>
            <a:ext cx="6349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对结果评价：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如果全局好但样本内外不好，则可能样本内过度优化；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如果全局也不是很好，那么就是模型不适合行情；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全局优化的时候，样本外这部分也不是很好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现在分样本内外，样本外这部分也大概率不好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这更多是行情的问题，而不是过度优化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因为只有一个因子，过度优化的可能性不是很高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58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D77D7-7FD4-496A-B8CF-000AB3E775AC}"/>
              </a:ext>
            </a:extLst>
          </p:cNvPr>
          <p:cNvSpPr txBox="1"/>
          <p:nvPr/>
        </p:nvSpPr>
        <p:spPr>
          <a:xfrm>
            <a:off x="923026" y="1207698"/>
            <a:ext cx="6349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对第一周的一些问题进行了答疑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这一周介绍了买卖不平衡量的因子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回测的方法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样本内外回测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作业：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重复这个过程，使用</a:t>
            </a:r>
            <a:r>
              <a:rPr lang="en-US" altLang="zh-CN" dirty="0"/>
              <a:t>period=1024/2048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21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Q3:ADF/KPSS</a:t>
            </a:r>
            <a:r>
              <a:rPr lang="zh-CN" altLang="zh-CN" sz="1400" dirty="0"/>
              <a:t>算出来不一定是平稳的</a:t>
            </a:r>
            <a:r>
              <a:rPr lang="zh-CN" altLang="en-US" sz="1400" dirty="0"/>
              <a:t>？</a:t>
            </a:r>
            <a:r>
              <a:rPr lang="en-US" altLang="zh-CN" sz="1400" dirty="0"/>
              <a:t> </a:t>
            </a:r>
            <a:r>
              <a:rPr lang="zh-CN" altLang="zh-CN" sz="1400" dirty="0"/>
              <a:t>根据走势不同</a:t>
            </a:r>
            <a:r>
              <a:rPr lang="zh-CN" altLang="en-US" sz="1400" dirty="0"/>
              <a:t>？</a:t>
            </a:r>
            <a:r>
              <a:rPr lang="zh-CN" altLang="zh-CN" sz="1400" dirty="0"/>
              <a:t>要平稳的情况策略才好开发吗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lvl="0"/>
            <a:r>
              <a:rPr lang="en-US" altLang="zh-CN" sz="1400" dirty="0">
                <a:solidFill>
                  <a:srgbClr val="FF0000"/>
                </a:solidFill>
              </a:rPr>
              <a:t>A:</a:t>
            </a:r>
            <a:r>
              <a:rPr lang="zh-CN" altLang="en-US" sz="1400" dirty="0">
                <a:solidFill>
                  <a:srgbClr val="FF0000"/>
                </a:solidFill>
              </a:rPr>
              <a:t>回归不是伪回归；希望平稳，是因为这样的话过去的事情可以更容易重复发生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如果不平稳，比如过去可以取很大的值，未来可能就取不到，这样过去赚钱的未来可能就赚不到；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Q4:</a:t>
            </a:r>
            <a:r>
              <a:rPr lang="zh-CN" altLang="en-US" sz="1400" dirty="0"/>
              <a:t>其它</a:t>
            </a:r>
            <a:r>
              <a:rPr lang="en-US" altLang="zh-CN" sz="1400" dirty="0"/>
              <a:t>python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jupyter</a:t>
            </a:r>
            <a:r>
              <a:rPr lang="en-US" altLang="zh-CN" sz="1400" dirty="0"/>
              <a:t> notebook</a:t>
            </a:r>
            <a:r>
              <a:rPr lang="zh-CN" altLang="en-US" sz="1400" dirty="0"/>
              <a:t>的错误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ret_long</a:t>
            </a:r>
            <a:r>
              <a:rPr lang="en-US" altLang="zh-CN" sz="1400" dirty="0"/>
              <a:t> = list(</a:t>
            </a:r>
            <a:r>
              <a:rPr lang="en-US" altLang="zh-CN" sz="1400" dirty="0" err="1"/>
              <a:t>chain.from_iterable</a:t>
            </a:r>
            <a:r>
              <a:rPr lang="en-US" altLang="zh-CN" sz="1400" dirty="0"/>
              <a:t>(result))</a:t>
            </a:r>
            <a:r>
              <a:rPr lang="zh-CN" altLang="en-US" sz="1400" dirty="0"/>
              <a:t>出错</a:t>
            </a:r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如果注释掉</a:t>
            </a:r>
            <a:r>
              <a:rPr lang="en-US" altLang="zh-CN" sz="1400" dirty="0">
                <a:solidFill>
                  <a:srgbClr val="FF0000"/>
                </a:solidFill>
              </a:rPr>
              <a:t>%%time</a:t>
            </a:r>
            <a:r>
              <a:rPr lang="zh-CN" altLang="en-US" sz="1400" dirty="0">
                <a:solidFill>
                  <a:srgbClr val="FF0000"/>
                </a:solidFill>
              </a:rPr>
              <a:t>不出错那就是</a:t>
            </a:r>
            <a:r>
              <a:rPr lang="en-US" altLang="zh-CN" sz="1400" dirty="0" err="1">
                <a:solidFill>
                  <a:srgbClr val="FF0000"/>
                </a:solidFill>
              </a:rPr>
              <a:t>ipython</a:t>
            </a:r>
            <a:r>
              <a:rPr lang="zh-CN" altLang="en-US" sz="1400" dirty="0">
                <a:solidFill>
                  <a:srgbClr val="FF0000"/>
                </a:solidFill>
              </a:rPr>
              <a:t>的问题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NUMBER_OF_CORES</a:t>
            </a:r>
            <a:r>
              <a:rPr lang="zh-CN" altLang="en-US" sz="1400" dirty="0">
                <a:solidFill>
                  <a:srgbClr val="FF0000"/>
                </a:solidFill>
              </a:rPr>
              <a:t>在</a:t>
            </a:r>
            <a:r>
              <a:rPr lang="en-US" altLang="zh-CN" sz="1400" dirty="0">
                <a:solidFill>
                  <a:srgbClr val="FF0000"/>
                </a:solidFill>
              </a:rPr>
              <a:t>mac</a:t>
            </a:r>
            <a:r>
              <a:rPr lang="zh-CN" altLang="en-US" sz="1400" dirty="0">
                <a:solidFill>
                  <a:srgbClr val="FF0000"/>
                </a:solidFill>
              </a:rPr>
              <a:t>不行，就自己手填线程数目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ipython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否则应该是</a:t>
            </a:r>
            <a:r>
              <a:rPr lang="en-US" altLang="zh-CN" sz="1400" dirty="0" err="1"/>
              <a:t>dask</a:t>
            </a:r>
            <a:r>
              <a:rPr lang="zh-CN" altLang="en-US" sz="1400" dirty="0"/>
              <a:t>的问题，更新</a:t>
            </a:r>
            <a:r>
              <a:rPr lang="en-US" altLang="zh-CN" sz="1400" dirty="0" err="1"/>
              <a:t>dask</a:t>
            </a:r>
            <a:r>
              <a:rPr lang="zh-CN" altLang="en-US" sz="1400" dirty="0"/>
              <a:t>即可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dask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并行有问题可以更新</a:t>
            </a:r>
            <a:r>
              <a:rPr lang="en-US" altLang="zh-CN" sz="1400" dirty="0" err="1"/>
              <a:t>dask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dask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en-US" altLang="zh-CN" sz="1400" dirty="0"/>
              <a:t>%% time</a:t>
            </a:r>
            <a:r>
              <a:rPr lang="zh-CN" altLang="zh-CN" sz="1400" dirty="0"/>
              <a:t>的错误</a:t>
            </a:r>
            <a:r>
              <a:rPr lang="zh-CN" altLang="en-US" sz="1400" dirty="0"/>
              <a:t>怎么般？</a:t>
            </a:r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ipython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</a:t>
            </a:r>
            <a:r>
              <a:rPr lang="en-US" altLang="zh-CN" sz="1400" dirty="0" err="1">
                <a:solidFill>
                  <a:srgbClr val="FF0000"/>
                </a:solidFill>
              </a:rPr>
              <a:t>dask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pandas.core</a:t>
            </a:r>
            <a:r>
              <a:rPr lang="zh-CN" altLang="en-US" sz="1400" dirty="0"/>
              <a:t>错误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这个是</a:t>
            </a:r>
            <a:r>
              <a:rPr lang="en-US" altLang="zh-CN" sz="1400" dirty="0">
                <a:solidFill>
                  <a:srgbClr val="FF0000"/>
                </a:solidFill>
              </a:rPr>
              <a:t>3.7</a:t>
            </a:r>
            <a:r>
              <a:rPr lang="zh-CN" altLang="en-US" sz="1400" dirty="0">
                <a:solidFill>
                  <a:srgbClr val="FF0000"/>
                </a:solidFill>
              </a:rPr>
              <a:t>版本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另外</a:t>
            </a:r>
            <a:r>
              <a:rPr lang="en-US" altLang="zh-CN" sz="1400" dirty="0">
                <a:solidFill>
                  <a:srgbClr val="FF0000"/>
                </a:solidFill>
              </a:rPr>
              <a:t>mac</a:t>
            </a:r>
            <a:r>
              <a:rPr lang="zh-CN" altLang="en-US" sz="1400" dirty="0">
                <a:solidFill>
                  <a:srgbClr val="FF0000"/>
                </a:solidFill>
              </a:rPr>
              <a:t>的话自己改路径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4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函数说明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86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981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每个文件用日期命名，如</a:t>
            </a:r>
            <a:r>
              <a:rPr lang="en-US" altLang="zh-CN" dirty="0"/>
              <a:t>20190828.pkl</a:t>
            </a:r>
            <a:r>
              <a:rPr lang="zh-CN" altLang="en-US" dirty="0"/>
              <a:t>，每个日期内包含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天的文件；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我们只取中间的</a:t>
            </a:r>
            <a:r>
              <a:rPr lang="en-US" altLang="zh-CN" dirty="0"/>
              <a:t>9</a:t>
            </a:r>
            <a:r>
              <a:rPr lang="zh-CN" altLang="en-US" dirty="0"/>
              <a:t>点到晚上收盘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如果是正常的日子是两天合并；但如果是节假日，那么就是</a:t>
            </a:r>
            <a:r>
              <a:rPr lang="en-US" altLang="zh-CN" dirty="0"/>
              <a:t>3</a:t>
            </a:r>
            <a:r>
              <a:rPr lang="zh-CN" altLang="en-US" dirty="0"/>
              <a:t>天合并；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前面的数据进行预热，后面的数据未来计算因变量使用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</a:t>
            </a:r>
            <a:r>
              <a:rPr lang="en-US" altLang="zh-CN" dirty="0"/>
              <a:t>20190828</a:t>
            </a:r>
            <a:r>
              <a:rPr lang="zh-CN" altLang="en-US" dirty="0"/>
              <a:t>的数据：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20190828</a:t>
            </a:r>
            <a:r>
              <a:rPr lang="zh-CN" altLang="en-US" dirty="0"/>
              <a:t>的是回测时间，早上</a:t>
            </a:r>
            <a:r>
              <a:rPr lang="en-US" altLang="zh-CN" dirty="0"/>
              <a:t>9</a:t>
            </a:r>
            <a:r>
              <a:rPr lang="zh-CN" altLang="en-US" dirty="0"/>
              <a:t>点到第二天的凌晨；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20190827</a:t>
            </a:r>
            <a:r>
              <a:rPr lang="zh-CN" altLang="en-US" dirty="0"/>
              <a:t>是预热数据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20190829</a:t>
            </a:r>
            <a:r>
              <a:rPr lang="zh-CN" altLang="en-US" dirty="0"/>
              <a:t>是后续数据，计算因变量需要；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目前这些品种的交易时间都是：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白天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00-15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，晚上</a:t>
            </a:r>
            <a:r>
              <a:rPr lang="en-US" altLang="zh-CN" dirty="0"/>
              <a:t>21</a:t>
            </a:r>
            <a:r>
              <a:rPr lang="zh-CN" altLang="en-US" dirty="0"/>
              <a:t>：</a:t>
            </a:r>
            <a:r>
              <a:rPr lang="en-US" altLang="zh-CN" dirty="0"/>
              <a:t>00-23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9239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5775</TotalTime>
  <Words>1942</Words>
  <Application>Microsoft Office PowerPoint</Application>
  <PresentationFormat>全屏显示(16:9)</PresentationFormat>
  <Paragraphs>270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Helvetica Neue</vt:lpstr>
      <vt:lpstr>Helvetica Neue Light</vt:lpstr>
      <vt:lpstr>Helvetica Neue Medium</vt:lpstr>
      <vt:lpstr>Lantinghei SC Demibold</vt:lpstr>
      <vt:lpstr>等线</vt:lpstr>
      <vt:lpstr>等线 Light</vt:lpstr>
      <vt:lpstr>微软雅黑</vt:lpstr>
      <vt:lpstr>Arial</vt:lpstr>
      <vt:lpstr>Calibri</vt:lpstr>
      <vt:lpstr>自定义设计方案</vt:lpstr>
      <vt:lpstr>1_White</vt:lpstr>
      <vt:lpstr>White</vt:lpstr>
      <vt:lpstr>PowerPoint 演示文稿</vt:lpstr>
      <vt:lpstr>本周内容</vt:lpstr>
      <vt:lpstr>1.上周答疑</vt:lpstr>
      <vt:lpstr>1.上周答疑</vt:lpstr>
      <vt:lpstr>1.上周答疑</vt:lpstr>
      <vt:lpstr>1.上周答疑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4.样本内外</vt:lpstr>
      <vt:lpstr>4.样本内外</vt:lpstr>
      <vt:lpstr>4.样本内外</vt:lpstr>
      <vt:lpstr>4.样本内外</vt:lpstr>
      <vt:lpstr>4.样本内外</vt:lpstr>
      <vt:lpstr>4.样本内外</vt:lpstr>
      <vt:lpstr>4.样本内外</vt:lpstr>
      <vt:lpstr>4.样本内外</vt:lpstr>
      <vt:lpstr>4.样本内外</vt:lpstr>
      <vt:lpstr>5.总结与作业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774</cp:revision>
  <dcterms:created xsi:type="dcterms:W3CDTF">2014-06-18T03:33:00Z</dcterms:created>
  <dcterms:modified xsi:type="dcterms:W3CDTF">2022-03-09T14:43:50Z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